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4"/>
  </p:notesMasterIdLst>
  <p:sldIdLst>
    <p:sldId id="356" r:id="rId2"/>
    <p:sldId id="274" r:id="rId3"/>
    <p:sldId id="779" r:id="rId4"/>
    <p:sldId id="909" r:id="rId5"/>
    <p:sldId id="910" r:id="rId6"/>
    <p:sldId id="920" r:id="rId7"/>
    <p:sldId id="921" r:id="rId8"/>
    <p:sldId id="913" r:id="rId9"/>
    <p:sldId id="883" r:id="rId10"/>
    <p:sldId id="877" r:id="rId11"/>
    <p:sldId id="880" r:id="rId12"/>
    <p:sldId id="882" r:id="rId13"/>
    <p:sldId id="934" r:id="rId14"/>
    <p:sldId id="932" r:id="rId15"/>
    <p:sldId id="933" r:id="rId16"/>
    <p:sldId id="904" r:id="rId17"/>
    <p:sldId id="755" r:id="rId18"/>
    <p:sldId id="273" r:id="rId19"/>
    <p:sldId id="280" r:id="rId20"/>
    <p:sldId id="289" r:id="rId21"/>
    <p:sldId id="290" r:id="rId22"/>
    <p:sldId id="924" r:id="rId23"/>
    <p:sldId id="291" r:id="rId24"/>
    <p:sldId id="292" r:id="rId25"/>
    <p:sldId id="297" r:id="rId26"/>
    <p:sldId id="892" r:id="rId27"/>
    <p:sldId id="295" r:id="rId28"/>
    <p:sldId id="935" r:id="rId29"/>
    <p:sldId id="937" r:id="rId30"/>
    <p:sldId id="925" r:id="rId31"/>
    <p:sldId id="896" r:id="rId32"/>
    <p:sldId id="936" r:id="rId33"/>
    <p:sldId id="938" r:id="rId34"/>
    <p:sldId id="929" r:id="rId35"/>
    <p:sldId id="940" r:id="rId36"/>
    <p:sldId id="939" r:id="rId37"/>
    <p:sldId id="930" r:id="rId38"/>
    <p:sldId id="931" r:id="rId39"/>
    <p:sldId id="947" r:id="rId40"/>
    <p:sldId id="948" r:id="rId41"/>
    <p:sldId id="949" r:id="rId42"/>
    <p:sldId id="950" r:id="rId43"/>
    <p:sldId id="951" r:id="rId44"/>
    <p:sldId id="952" r:id="rId45"/>
    <p:sldId id="953" r:id="rId46"/>
    <p:sldId id="954" r:id="rId47"/>
    <p:sldId id="977" r:id="rId48"/>
    <p:sldId id="978" r:id="rId49"/>
    <p:sldId id="979" r:id="rId50"/>
    <p:sldId id="980" r:id="rId51"/>
    <p:sldId id="981" r:id="rId52"/>
    <p:sldId id="982" r:id="rId53"/>
    <p:sldId id="983" r:id="rId54"/>
    <p:sldId id="984" r:id="rId55"/>
    <p:sldId id="985" r:id="rId56"/>
    <p:sldId id="1007" r:id="rId57"/>
    <p:sldId id="986" r:id="rId58"/>
    <p:sldId id="987" r:id="rId59"/>
    <p:sldId id="988" r:id="rId60"/>
    <p:sldId id="1008" r:id="rId61"/>
    <p:sldId id="989" r:id="rId62"/>
    <p:sldId id="990" r:id="rId63"/>
    <p:sldId id="991" r:id="rId64"/>
    <p:sldId id="992" r:id="rId65"/>
    <p:sldId id="993" r:id="rId66"/>
    <p:sldId id="994" r:id="rId67"/>
    <p:sldId id="995" r:id="rId68"/>
    <p:sldId id="996" r:id="rId69"/>
    <p:sldId id="997" r:id="rId70"/>
    <p:sldId id="998" r:id="rId71"/>
    <p:sldId id="999" r:id="rId72"/>
    <p:sldId id="1000" r:id="rId73"/>
    <p:sldId id="1001" r:id="rId74"/>
    <p:sldId id="1002" r:id="rId75"/>
    <p:sldId id="1003" r:id="rId76"/>
    <p:sldId id="1004" r:id="rId77"/>
    <p:sldId id="1005" r:id="rId78"/>
    <p:sldId id="582" r:id="rId79"/>
    <p:sldId id="884" r:id="rId80"/>
    <p:sldId id="583" r:id="rId81"/>
    <p:sldId id="584" r:id="rId82"/>
    <p:sldId id="585" r:id="rId83"/>
    <p:sldId id="586" r:id="rId84"/>
    <p:sldId id="587" r:id="rId85"/>
    <p:sldId id="588" r:id="rId86"/>
    <p:sldId id="959" r:id="rId87"/>
    <p:sldId id="589" r:id="rId88"/>
    <p:sldId id="590" r:id="rId89"/>
    <p:sldId id="591" r:id="rId90"/>
    <p:sldId id="592" r:id="rId91"/>
    <p:sldId id="955" r:id="rId92"/>
    <p:sldId id="956" r:id="rId93"/>
    <p:sldId id="1006" r:id="rId94"/>
    <p:sldId id="957" r:id="rId95"/>
    <p:sldId id="958" r:id="rId96"/>
    <p:sldId id="960" r:id="rId97"/>
    <p:sldId id="976" r:id="rId98"/>
    <p:sldId id="961" r:id="rId99"/>
    <p:sldId id="962" r:id="rId100"/>
    <p:sldId id="963" r:id="rId101"/>
    <p:sldId id="964" r:id="rId102"/>
    <p:sldId id="965" r:id="rId103"/>
    <p:sldId id="966" r:id="rId104"/>
    <p:sldId id="967" r:id="rId105"/>
    <p:sldId id="968" r:id="rId106"/>
    <p:sldId id="969" r:id="rId107"/>
    <p:sldId id="970" r:id="rId108"/>
    <p:sldId id="971" r:id="rId109"/>
    <p:sldId id="972" r:id="rId110"/>
    <p:sldId id="973" r:id="rId111"/>
    <p:sldId id="974" r:id="rId112"/>
    <p:sldId id="975" r:id="rId113"/>
    <p:sldId id="339" r:id="rId114"/>
    <p:sldId id="257" r:id="rId115"/>
    <p:sldId id="785" r:id="rId116"/>
    <p:sldId id="786" r:id="rId117"/>
    <p:sldId id="787" r:id="rId118"/>
    <p:sldId id="319" r:id="rId119"/>
    <p:sldId id="320" r:id="rId120"/>
    <p:sldId id="358" r:id="rId121"/>
    <p:sldId id="788" r:id="rId122"/>
    <p:sldId id="789" r:id="rId123"/>
    <p:sldId id="321" r:id="rId124"/>
    <p:sldId id="359" r:id="rId125"/>
    <p:sldId id="360" r:id="rId126"/>
    <p:sldId id="361" r:id="rId127"/>
    <p:sldId id="362" r:id="rId128"/>
    <p:sldId id="363" r:id="rId129"/>
    <p:sldId id="369" r:id="rId130"/>
    <p:sldId id="370" r:id="rId131"/>
    <p:sldId id="371" r:id="rId132"/>
    <p:sldId id="372" r:id="rId133"/>
    <p:sldId id="373" r:id="rId134"/>
    <p:sldId id="374" r:id="rId135"/>
    <p:sldId id="375" r:id="rId136"/>
    <p:sldId id="376" r:id="rId137"/>
    <p:sldId id="377" r:id="rId138"/>
    <p:sldId id="378" r:id="rId139"/>
    <p:sldId id="379" r:id="rId140"/>
    <p:sldId id="380" r:id="rId141"/>
    <p:sldId id="381" r:id="rId142"/>
    <p:sldId id="382" r:id="rId143"/>
    <p:sldId id="417" r:id="rId144"/>
    <p:sldId id="383" r:id="rId145"/>
    <p:sldId id="384" r:id="rId146"/>
    <p:sldId id="385" r:id="rId147"/>
    <p:sldId id="386" r:id="rId148"/>
    <p:sldId id="387" r:id="rId149"/>
    <p:sldId id="411" r:id="rId150"/>
    <p:sldId id="388" r:id="rId151"/>
    <p:sldId id="389" r:id="rId152"/>
    <p:sldId id="418" r:id="rId153"/>
    <p:sldId id="390" r:id="rId154"/>
    <p:sldId id="391" r:id="rId155"/>
    <p:sldId id="819" r:id="rId156"/>
    <p:sldId id="334" r:id="rId157"/>
    <p:sldId id="335" r:id="rId158"/>
    <p:sldId id="336" r:id="rId159"/>
    <p:sldId id="337" r:id="rId160"/>
    <p:sldId id="338" r:id="rId161"/>
    <p:sldId id="820" r:id="rId162"/>
    <p:sldId id="821" r:id="rId163"/>
    <p:sldId id="822" r:id="rId164"/>
    <p:sldId id="342" r:id="rId165"/>
    <p:sldId id="823" r:id="rId166"/>
    <p:sldId id="824" r:id="rId167"/>
    <p:sldId id="825" r:id="rId168"/>
    <p:sldId id="308" r:id="rId169"/>
    <p:sldId id="826" r:id="rId170"/>
    <p:sldId id="307" r:id="rId171"/>
    <p:sldId id="827" r:id="rId172"/>
    <p:sldId id="828" r:id="rId173"/>
    <p:sldId id="410" r:id="rId174"/>
    <p:sldId id="829" r:id="rId175"/>
    <p:sldId id="412" r:id="rId176"/>
    <p:sldId id="830" r:id="rId177"/>
    <p:sldId id="831" r:id="rId178"/>
    <p:sldId id="832" r:id="rId179"/>
    <p:sldId id="364" r:id="rId180"/>
    <p:sldId id="833" r:id="rId181"/>
    <p:sldId id="834" r:id="rId182"/>
    <p:sldId id="458" r:id="rId183"/>
    <p:sldId id="835" r:id="rId184"/>
    <p:sldId id="422" r:id="rId185"/>
    <p:sldId id="423" r:id="rId186"/>
    <p:sldId id="836" r:id="rId187"/>
    <p:sldId id="837" r:id="rId188"/>
    <p:sldId id="838" r:id="rId189"/>
    <p:sldId id="839" r:id="rId190"/>
    <p:sldId id="454" r:id="rId191"/>
    <p:sldId id="840" r:id="rId192"/>
    <p:sldId id="841" r:id="rId193"/>
    <p:sldId id="842" r:id="rId194"/>
    <p:sldId id="843" r:id="rId195"/>
    <p:sldId id="844" r:id="rId196"/>
    <p:sldId id="845" r:id="rId197"/>
    <p:sldId id="534" r:id="rId198"/>
    <p:sldId id="455" r:id="rId199"/>
    <p:sldId id="456" r:id="rId200"/>
    <p:sldId id="457" r:id="rId201"/>
    <p:sldId id="510" r:id="rId202"/>
    <p:sldId id="511" r:id="rId203"/>
    <p:sldId id="512" r:id="rId204"/>
    <p:sldId id="513" r:id="rId205"/>
    <p:sldId id="514" r:id="rId206"/>
    <p:sldId id="515" r:id="rId207"/>
    <p:sldId id="516" r:id="rId208"/>
    <p:sldId id="517" r:id="rId209"/>
    <p:sldId id="518" r:id="rId210"/>
    <p:sldId id="519" r:id="rId211"/>
    <p:sldId id="520" r:id="rId212"/>
    <p:sldId id="521" r:id="rId213"/>
    <p:sldId id="522" r:id="rId214"/>
    <p:sldId id="523" r:id="rId215"/>
    <p:sldId id="524" r:id="rId216"/>
    <p:sldId id="525" r:id="rId217"/>
    <p:sldId id="526" r:id="rId218"/>
    <p:sldId id="527" r:id="rId219"/>
    <p:sldId id="528" r:id="rId220"/>
    <p:sldId id="529" r:id="rId221"/>
    <p:sldId id="530" r:id="rId222"/>
    <p:sldId id="531" r:id="rId223"/>
    <p:sldId id="532" r:id="rId224"/>
    <p:sldId id="424" r:id="rId225"/>
    <p:sldId id="425" r:id="rId226"/>
    <p:sldId id="426" r:id="rId227"/>
    <p:sldId id="846" r:id="rId228"/>
    <p:sldId id="847" r:id="rId229"/>
    <p:sldId id="848" r:id="rId230"/>
    <p:sldId id="849" r:id="rId231"/>
    <p:sldId id="850" r:id="rId232"/>
    <p:sldId id="851" r:id="rId233"/>
    <p:sldId id="852" r:id="rId234"/>
    <p:sldId id="853" r:id="rId235"/>
    <p:sldId id="854" r:id="rId236"/>
    <p:sldId id="855" r:id="rId237"/>
    <p:sldId id="856" r:id="rId238"/>
    <p:sldId id="857" r:id="rId239"/>
    <p:sldId id="858" r:id="rId240"/>
    <p:sldId id="460" r:id="rId241"/>
    <p:sldId id="859" r:id="rId242"/>
    <p:sldId id="461" r:id="rId243"/>
    <p:sldId id="860" r:id="rId244"/>
    <p:sldId id="861" r:id="rId245"/>
    <p:sldId id="862" r:id="rId246"/>
    <p:sldId id="863" r:id="rId247"/>
    <p:sldId id="864" r:id="rId248"/>
    <p:sldId id="462" r:id="rId249"/>
    <p:sldId id="463" r:id="rId250"/>
    <p:sldId id="865" r:id="rId251"/>
    <p:sldId id="866" r:id="rId252"/>
    <p:sldId id="867" r:id="rId253"/>
    <p:sldId id="868" r:id="rId254"/>
    <p:sldId id="465" r:id="rId255"/>
    <p:sldId id="466" r:id="rId256"/>
    <p:sldId id="467" r:id="rId257"/>
    <p:sldId id="468" r:id="rId258"/>
    <p:sldId id="469" r:id="rId259"/>
    <p:sldId id="470" r:id="rId260"/>
    <p:sldId id="471" r:id="rId261"/>
    <p:sldId id="472" r:id="rId262"/>
    <p:sldId id="473" r:id="rId263"/>
    <p:sldId id="474" r:id="rId264"/>
    <p:sldId id="475" r:id="rId265"/>
    <p:sldId id="476" r:id="rId266"/>
    <p:sldId id="477" r:id="rId267"/>
    <p:sldId id="478" r:id="rId268"/>
    <p:sldId id="507" r:id="rId269"/>
    <p:sldId id="508" r:id="rId270"/>
    <p:sldId id="509" r:id="rId271"/>
    <p:sldId id="392" r:id="rId272"/>
    <p:sldId id="393" r:id="rId273"/>
    <p:sldId id="394" r:id="rId274"/>
    <p:sldId id="494" r:id="rId275"/>
    <p:sldId id="869" r:id="rId276"/>
    <p:sldId id="481" r:id="rId277"/>
    <p:sldId id="482" r:id="rId278"/>
    <p:sldId id="483" r:id="rId279"/>
    <p:sldId id="484" r:id="rId280"/>
    <p:sldId id="485" r:id="rId281"/>
    <p:sldId id="486" r:id="rId282"/>
    <p:sldId id="487" r:id="rId283"/>
    <p:sldId id="488" r:id="rId284"/>
    <p:sldId id="489" r:id="rId285"/>
    <p:sldId id="493" r:id="rId286"/>
    <p:sldId id="495" r:id="rId287"/>
    <p:sldId id="490" r:id="rId288"/>
    <p:sldId id="491" r:id="rId289"/>
    <p:sldId id="497" r:id="rId290"/>
    <p:sldId id="492" r:id="rId291"/>
    <p:sldId id="498" r:id="rId292"/>
    <p:sldId id="499" r:id="rId293"/>
    <p:sldId id="500" r:id="rId294"/>
    <p:sldId id="501" r:id="rId295"/>
    <p:sldId id="502" r:id="rId296"/>
    <p:sldId id="506" r:id="rId297"/>
    <p:sldId id="870" r:id="rId298"/>
    <p:sldId id="871" r:id="rId299"/>
    <p:sldId id="872" r:id="rId300"/>
    <p:sldId id="873" r:id="rId301"/>
    <p:sldId id="504" r:id="rId302"/>
    <p:sldId id="505" r:id="rId303"/>
    <p:sldId id="503" r:id="rId304"/>
    <p:sldId id="304" r:id="rId305"/>
    <p:sldId id="609" r:id="rId306"/>
    <p:sldId id="610" r:id="rId307"/>
    <p:sldId id="611" r:id="rId308"/>
    <p:sldId id="612" r:id="rId309"/>
    <p:sldId id="613" r:id="rId310"/>
    <p:sldId id="614" r:id="rId311"/>
    <p:sldId id="615" r:id="rId312"/>
    <p:sldId id="616" r:id="rId313"/>
    <p:sldId id="617" r:id="rId314"/>
    <p:sldId id="618" r:id="rId315"/>
    <p:sldId id="619" r:id="rId316"/>
    <p:sldId id="620" r:id="rId317"/>
    <p:sldId id="941" r:id="rId318"/>
    <p:sldId id="942" r:id="rId319"/>
    <p:sldId id="943" r:id="rId320"/>
    <p:sldId id="944" r:id="rId321"/>
    <p:sldId id="945" r:id="rId322"/>
    <p:sldId id="946" r:id="rId3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44" autoAdjust="0"/>
    <p:restoredTop sz="94322" autoAdjust="0"/>
  </p:normalViewPr>
  <p:slideViewPr>
    <p:cSldViewPr snapToGrid="0">
      <p:cViewPr varScale="1">
        <p:scale>
          <a:sx n="73" d="100"/>
          <a:sy n="73" d="100"/>
        </p:scale>
        <p:origin x="1416" y="66"/>
      </p:cViewPr>
      <p:guideLst/>
    </p:cSldViewPr>
  </p:slideViewPr>
  <p:outlineViewPr>
    <p:cViewPr>
      <p:scale>
        <a:sx n="33" d="100"/>
        <a:sy n="33" d="100"/>
      </p:scale>
      <p:origin x="0" y="-297834"/>
    </p:cViewPr>
    <p:sldLst>
      <p:sld r:id="rId1" collapse="1"/>
      <p:sld r:id="rId2" collapse="1"/>
    </p:sldLst>
  </p:outlineViewPr>
  <p:notesTextViewPr>
    <p:cViewPr>
      <p:scale>
        <a:sx n="1" d="1"/>
        <a:sy n="1" d="1"/>
      </p:scale>
      <p:origin x="0" y="0"/>
    </p:cViewPr>
  </p:notesTextViewPr>
  <p:sorterViewPr>
    <p:cViewPr>
      <p:scale>
        <a:sx n="100" d="100"/>
        <a:sy n="100" d="100"/>
      </p:scale>
      <p:origin x="0" y="-25074"/>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slide" Target="slides/slide298.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324" Type="http://schemas.openxmlformats.org/officeDocument/2006/relationships/notesMaster" Target="notesMasters/notesMaster1.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279" Type="http://schemas.openxmlformats.org/officeDocument/2006/relationships/slide" Target="slides/slide278.xml"/><Relationship Id="rId43" Type="http://schemas.openxmlformats.org/officeDocument/2006/relationships/slide" Target="slides/slide42.xml"/><Relationship Id="rId139" Type="http://schemas.openxmlformats.org/officeDocument/2006/relationships/slide" Target="slides/slide138.xml"/><Relationship Id="rId290" Type="http://schemas.openxmlformats.org/officeDocument/2006/relationships/slide" Target="slides/slide289.xml"/><Relationship Id="rId304" Type="http://schemas.openxmlformats.org/officeDocument/2006/relationships/slide" Target="slides/slide303.xml"/><Relationship Id="rId85" Type="http://schemas.openxmlformats.org/officeDocument/2006/relationships/slide" Target="slides/slide84.xml"/><Relationship Id="rId150" Type="http://schemas.openxmlformats.org/officeDocument/2006/relationships/slide" Target="slides/slide149.xml"/><Relationship Id="rId192" Type="http://schemas.openxmlformats.org/officeDocument/2006/relationships/slide" Target="slides/slide191.xml"/><Relationship Id="rId206" Type="http://schemas.openxmlformats.org/officeDocument/2006/relationships/slide" Target="slides/slide205.xml"/><Relationship Id="rId248" Type="http://schemas.openxmlformats.org/officeDocument/2006/relationships/slide" Target="slides/slide247.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54" Type="http://schemas.openxmlformats.org/officeDocument/2006/relationships/slide" Target="slides/slide53.xml"/><Relationship Id="rId96" Type="http://schemas.openxmlformats.org/officeDocument/2006/relationships/slide" Target="slides/slide95.xml"/><Relationship Id="rId161" Type="http://schemas.openxmlformats.org/officeDocument/2006/relationships/slide" Target="slides/slide160.xml"/><Relationship Id="rId217" Type="http://schemas.openxmlformats.org/officeDocument/2006/relationships/slide" Target="slides/slide216.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326" Type="http://schemas.openxmlformats.org/officeDocument/2006/relationships/viewProps" Target="viewProps.xml"/><Relationship Id="rId65" Type="http://schemas.openxmlformats.org/officeDocument/2006/relationships/slide" Target="slides/slide64.xml"/><Relationship Id="rId130" Type="http://schemas.openxmlformats.org/officeDocument/2006/relationships/slide" Target="slides/slide129.xml"/><Relationship Id="rId172" Type="http://schemas.openxmlformats.org/officeDocument/2006/relationships/slide" Target="slides/slide171.xml"/><Relationship Id="rId228" Type="http://schemas.openxmlformats.org/officeDocument/2006/relationships/slide" Target="slides/slide227.xml"/><Relationship Id="rId281" Type="http://schemas.openxmlformats.org/officeDocument/2006/relationships/slide" Target="slides/slide280.xml"/><Relationship Id="rId34" Type="http://schemas.openxmlformats.org/officeDocument/2006/relationships/slide" Target="slides/slide33.xml"/><Relationship Id="rId76" Type="http://schemas.openxmlformats.org/officeDocument/2006/relationships/slide" Target="slides/slide75.xml"/><Relationship Id="rId141" Type="http://schemas.openxmlformats.org/officeDocument/2006/relationships/slide" Target="slides/slide140.xml"/><Relationship Id="rId7" Type="http://schemas.openxmlformats.org/officeDocument/2006/relationships/slide" Target="slides/slide6.xml"/><Relationship Id="rId183" Type="http://schemas.openxmlformats.org/officeDocument/2006/relationships/slide" Target="slides/slide182.xml"/><Relationship Id="rId239" Type="http://schemas.openxmlformats.org/officeDocument/2006/relationships/slide" Target="slides/slide238.xml"/><Relationship Id="rId250" Type="http://schemas.openxmlformats.org/officeDocument/2006/relationships/slide" Target="slides/slide249.xml"/><Relationship Id="rId271" Type="http://schemas.openxmlformats.org/officeDocument/2006/relationships/slide" Target="slides/slide270.xml"/><Relationship Id="rId292" Type="http://schemas.openxmlformats.org/officeDocument/2006/relationships/slide" Target="slides/slide291.xml"/><Relationship Id="rId306" Type="http://schemas.openxmlformats.org/officeDocument/2006/relationships/slide" Target="slides/slide305.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327" Type="http://schemas.openxmlformats.org/officeDocument/2006/relationships/theme" Target="theme/theme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slide" Target="slides/slide228.xml"/><Relationship Id="rId240" Type="http://schemas.openxmlformats.org/officeDocument/2006/relationships/slide" Target="slides/slide239.xml"/><Relationship Id="rId261" Type="http://schemas.openxmlformats.org/officeDocument/2006/relationships/slide" Target="slides/slide260.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17" Type="http://schemas.openxmlformats.org/officeDocument/2006/relationships/slide" Target="slides/slide316.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230" Type="http://schemas.openxmlformats.org/officeDocument/2006/relationships/slide" Target="slides/slide229.xml"/><Relationship Id="rId251" Type="http://schemas.openxmlformats.org/officeDocument/2006/relationships/slide" Target="slides/slide250.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72" Type="http://schemas.openxmlformats.org/officeDocument/2006/relationships/slide" Target="slides/slide271.xml"/><Relationship Id="rId293" Type="http://schemas.openxmlformats.org/officeDocument/2006/relationships/slide" Target="slides/slide292.xml"/><Relationship Id="rId307" Type="http://schemas.openxmlformats.org/officeDocument/2006/relationships/slide" Target="slides/slide306.xml"/><Relationship Id="rId328" Type="http://schemas.openxmlformats.org/officeDocument/2006/relationships/tableStyles" Target="tableStyles.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220" Type="http://schemas.openxmlformats.org/officeDocument/2006/relationships/slide" Target="slides/slide219.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283" Type="http://schemas.openxmlformats.org/officeDocument/2006/relationships/slide" Target="slides/slide282.xml"/><Relationship Id="rId318" Type="http://schemas.openxmlformats.org/officeDocument/2006/relationships/slide" Target="slides/slide317.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308" Type="http://schemas.openxmlformats.org/officeDocument/2006/relationships/slide" Target="slides/slide307.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19" Type="http://schemas.openxmlformats.org/officeDocument/2006/relationships/slide" Target="slides/slide318.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slide" Target="slides/slide294.xml"/><Relationship Id="rId309" Type="http://schemas.openxmlformats.org/officeDocument/2006/relationships/slide" Target="slides/slide308.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320" Type="http://schemas.openxmlformats.org/officeDocument/2006/relationships/slide" Target="slides/slide319.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openxmlformats.org/officeDocument/2006/relationships/slide" Target="slides/slide309.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slide" Target="slides/slide295.xml"/><Relationship Id="rId300" Type="http://schemas.openxmlformats.org/officeDocument/2006/relationships/slide" Target="slides/slide299.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321" Type="http://schemas.openxmlformats.org/officeDocument/2006/relationships/slide" Target="slides/slide320.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311" Type="http://schemas.openxmlformats.org/officeDocument/2006/relationships/slide" Target="slides/slide310.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297" Type="http://schemas.openxmlformats.org/officeDocument/2006/relationships/slide" Target="slides/slide296.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301" Type="http://schemas.openxmlformats.org/officeDocument/2006/relationships/slide" Target="slides/slide300.xml"/><Relationship Id="rId322" Type="http://schemas.openxmlformats.org/officeDocument/2006/relationships/slide" Target="slides/slide321.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287" Type="http://schemas.openxmlformats.org/officeDocument/2006/relationships/slide" Target="slides/slide286.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312" Type="http://schemas.openxmlformats.org/officeDocument/2006/relationships/slide" Target="slides/slide311.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slide" Target="slides/slide297.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302" Type="http://schemas.openxmlformats.org/officeDocument/2006/relationships/slide" Target="slides/slide301.xml"/><Relationship Id="rId323" Type="http://schemas.openxmlformats.org/officeDocument/2006/relationships/slide" Target="slides/slide322.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106" Type="http://schemas.openxmlformats.org/officeDocument/2006/relationships/slide" Target="slides/slide105.xml"/><Relationship Id="rId127" Type="http://schemas.openxmlformats.org/officeDocument/2006/relationships/slide" Target="slides/slide126.xml"/><Relationship Id="rId313" Type="http://schemas.openxmlformats.org/officeDocument/2006/relationships/slide" Target="slides/slide312.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303" Type="http://schemas.openxmlformats.org/officeDocument/2006/relationships/slide" Target="slides/slide302.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microsoft.com/office/2016/11/relationships/changesInfo" Target="changesInfos/changesInfo1.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289" Type="http://schemas.openxmlformats.org/officeDocument/2006/relationships/slide" Target="slides/slide288.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258" Type="http://schemas.openxmlformats.org/officeDocument/2006/relationships/slide" Target="slides/slide257.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presProps" Target="presProps.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6" Type="http://schemas.openxmlformats.org/officeDocument/2006/relationships/slide" Target="slides/slide5.xml"/><Relationship Id="rId238" Type="http://schemas.openxmlformats.org/officeDocument/2006/relationships/slide" Target="slides/slide237.xml"/><Relationship Id="rId291" Type="http://schemas.openxmlformats.org/officeDocument/2006/relationships/slide" Target="slides/slide290.xml"/><Relationship Id="rId305" Type="http://schemas.openxmlformats.org/officeDocument/2006/relationships/slide" Target="slides/slide304.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162" Type="http://schemas.openxmlformats.org/officeDocument/2006/relationships/slide" Target="slides/slide161.xml"/><Relationship Id="rId218" Type="http://schemas.openxmlformats.org/officeDocument/2006/relationships/slide" Target="slides/slide217.xml"/></Relationships>
</file>

<file path=ppt/_rels/viewProps.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slide" Target="slides/slide18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陈 旭阳" userId="50b30272cb4d088b" providerId="LiveId" clId="{86045DE4-7530-49BC-9D5A-1F078880470B}"/>
    <pc:docChg chg="undo custSel addSld delSld modSld sldOrd">
      <pc:chgData name="陈 旭阳" userId="50b30272cb4d088b" providerId="LiveId" clId="{86045DE4-7530-49BC-9D5A-1F078880470B}" dt="2019-04-20T22:00:29.086" v="2501" actId="6549"/>
      <pc:docMkLst>
        <pc:docMk/>
      </pc:docMkLst>
      <pc:sldChg chg="add">
        <pc:chgData name="陈 旭阳" userId="50b30272cb4d088b" providerId="LiveId" clId="{86045DE4-7530-49BC-9D5A-1F078880470B}" dt="2019-04-20T19:03:57.629" v="689"/>
        <pc:sldMkLst>
          <pc:docMk/>
          <pc:sldMk cId="4262054623" sldId="274"/>
        </pc:sldMkLst>
      </pc:sldChg>
      <pc:sldChg chg="add">
        <pc:chgData name="陈 旭阳" userId="50b30272cb4d088b" providerId="LiveId" clId="{86045DE4-7530-49BC-9D5A-1F078880470B}" dt="2019-04-20T19:03:57.629" v="689"/>
        <pc:sldMkLst>
          <pc:docMk/>
          <pc:sldMk cId="2094335765" sldId="280"/>
        </pc:sldMkLst>
      </pc:sldChg>
      <pc:sldChg chg="add">
        <pc:chgData name="陈 旭阳" userId="50b30272cb4d088b" providerId="LiveId" clId="{86045DE4-7530-49BC-9D5A-1F078880470B}" dt="2019-04-20T19:03:57.629" v="689"/>
        <pc:sldMkLst>
          <pc:docMk/>
          <pc:sldMk cId="167621330" sldId="289"/>
        </pc:sldMkLst>
      </pc:sldChg>
      <pc:sldChg chg="add">
        <pc:chgData name="陈 旭阳" userId="50b30272cb4d088b" providerId="LiveId" clId="{86045DE4-7530-49BC-9D5A-1F078880470B}" dt="2019-04-20T19:03:57.629" v="689"/>
        <pc:sldMkLst>
          <pc:docMk/>
          <pc:sldMk cId="283490974" sldId="290"/>
        </pc:sldMkLst>
      </pc:sldChg>
      <pc:sldChg chg="add">
        <pc:chgData name="陈 旭阳" userId="50b30272cb4d088b" providerId="LiveId" clId="{86045DE4-7530-49BC-9D5A-1F078880470B}" dt="2019-04-20T19:03:57.629" v="689"/>
        <pc:sldMkLst>
          <pc:docMk/>
          <pc:sldMk cId="3186325603" sldId="291"/>
        </pc:sldMkLst>
      </pc:sldChg>
      <pc:sldChg chg="add">
        <pc:chgData name="陈 旭阳" userId="50b30272cb4d088b" providerId="LiveId" clId="{86045DE4-7530-49BC-9D5A-1F078880470B}" dt="2019-04-20T19:03:57.629" v="689"/>
        <pc:sldMkLst>
          <pc:docMk/>
          <pc:sldMk cId="224764523" sldId="292"/>
        </pc:sldMkLst>
      </pc:sldChg>
      <pc:sldChg chg="add">
        <pc:chgData name="陈 旭阳" userId="50b30272cb4d088b" providerId="LiveId" clId="{86045DE4-7530-49BC-9D5A-1F078880470B}" dt="2019-04-20T19:03:57.629" v="689"/>
        <pc:sldMkLst>
          <pc:docMk/>
          <pc:sldMk cId="1915850768" sldId="295"/>
        </pc:sldMkLst>
      </pc:sldChg>
      <pc:sldChg chg="add">
        <pc:chgData name="陈 旭阳" userId="50b30272cb4d088b" providerId="LiveId" clId="{86045DE4-7530-49BC-9D5A-1F078880470B}" dt="2019-04-20T19:03:57.629" v="689"/>
        <pc:sldMkLst>
          <pc:docMk/>
          <pc:sldMk cId="2998535573" sldId="297"/>
        </pc:sldMkLst>
      </pc:sldChg>
    </pc:docChg>
  </pc:docChgLst>
  <pc:docChgLst>
    <pc:chgData name="陈 旭阳" userId="50b30272cb4d088b" providerId="LiveId" clId="{03A65778-4BF7-4C6B-8C3A-97BAE2A00148}"/>
    <pc:docChg chg="undo redo custSel addSld delSld modSld sldOrd">
      <pc:chgData name="陈 旭阳" userId="50b30272cb4d088b" providerId="LiveId" clId="{03A65778-4BF7-4C6B-8C3A-97BAE2A00148}" dt="2019-05-18T15:47:51.159" v="1240"/>
      <pc:docMkLst>
        <pc:docMk/>
      </pc:docMkLst>
      <pc:sldChg chg="modSp">
        <pc:chgData name="陈 旭阳" userId="50b30272cb4d088b" providerId="LiveId" clId="{03A65778-4BF7-4C6B-8C3A-97BAE2A00148}" dt="2019-05-18T12:45:11.819" v="92" actId="27636"/>
        <pc:sldMkLst>
          <pc:docMk/>
          <pc:sldMk cId="0" sldId="257"/>
        </pc:sldMkLst>
        <pc:spChg chg="mod">
          <ac:chgData name="陈 旭阳" userId="50b30272cb4d088b" providerId="LiveId" clId="{03A65778-4BF7-4C6B-8C3A-97BAE2A00148}" dt="2019-05-18T12:45:11.819" v="92" actId="27636"/>
          <ac:spMkLst>
            <pc:docMk/>
            <pc:sldMk cId="0" sldId="257"/>
            <ac:spMk id="5122" creationId="{FA83C0F0-E8F7-49B7-9AEB-7A54ED0AB74E}"/>
          </ac:spMkLst>
        </pc:spChg>
        <pc:spChg chg="mod">
          <ac:chgData name="陈 旭阳" userId="50b30272cb4d088b" providerId="LiveId" clId="{03A65778-4BF7-4C6B-8C3A-97BAE2A00148}" dt="2019-05-18T12:45:11.819" v="92" actId="27636"/>
          <ac:spMkLst>
            <pc:docMk/>
            <pc:sldMk cId="0" sldId="257"/>
            <ac:spMk id="5123" creationId="{BDE6699B-C98F-4D3E-B7D9-99811F15829D}"/>
          </ac:spMkLst>
        </pc:spChg>
      </pc:sldChg>
      <pc:sldChg chg="del">
        <pc:chgData name="陈 旭阳" userId="50b30272cb4d088b" providerId="LiveId" clId="{03A65778-4BF7-4C6B-8C3A-97BAE2A00148}" dt="2019-05-18T12:34:15.388" v="43" actId="2696"/>
        <pc:sldMkLst>
          <pc:docMk/>
          <pc:sldMk cId="0" sldId="259"/>
        </pc:sldMkLst>
      </pc:sldChg>
      <pc:sldChg chg="del">
        <pc:chgData name="陈 旭阳" userId="50b30272cb4d088b" providerId="LiveId" clId="{03A65778-4BF7-4C6B-8C3A-97BAE2A00148}" dt="2019-05-18T12:34:27.492" v="47" actId="2696"/>
        <pc:sldMkLst>
          <pc:docMk/>
          <pc:sldMk cId="0" sldId="260"/>
        </pc:sldMkLst>
      </pc:sldChg>
      <pc:sldChg chg="modSp del ord">
        <pc:chgData name="陈 旭阳" userId="50b30272cb4d088b" providerId="LiveId" clId="{03A65778-4BF7-4C6B-8C3A-97BAE2A00148}" dt="2019-05-18T13:09:23.767" v="120" actId="2696"/>
        <pc:sldMkLst>
          <pc:docMk/>
          <pc:sldMk cId="0" sldId="263"/>
        </pc:sldMkLst>
        <pc:spChg chg="mod">
          <ac:chgData name="陈 旭阳" userId="50b30272cb4d088b" providerId="LiveId" clId="{03A65778-4BF7-4C6B-8C3A-97BAE2A00148}" dt="2019-05-18T12:45:11.819" v="92" actId="27636"/>
          <ac:spMkLst>
            <pc:docMk/>
            <pc:sldMk cId="0" sldId="263"/>
            <ac:spMk id="21506" creationId="{C5BE1AD4-250A-46FE-8325-D7F67FDCA4DE}"/>
          </ac:spMkLst>
        </pc:spChg>
        <pc:spChg chg="mod">
          <ac:chgData name="陈 旭阳" userId="50b30272cb4d088b" providerId="LiveId" clId="{03A65778-4BF7-4C6B-8C3A-97BAE2A00148}" dt="2019-05-18T12:45:11.819" v="92" actId="27636"/>
          <ac:spMkLst>
            <pc:docMk/>
            <pc:sldMk cId="0" sldId="263"/>
            <ac:spMk id="21507" creationId="{6BC9679D-925B-49EC-9138-2D81913A0AD2}"/>
          </ac:spMkLst>
        </pc:spChg>
      </pc:sldChg>
      <pc:sldChg chg="del">
        <pc:chgData name="陈 旭阳" userId="50b30272cb4d088b" providerId="LiveId" clId="{03A65778-4BF7-4C6B-8C3A-97BAE2A00148}" dt="2019-05-18T12:36:18.185" v="64" actId="2696"/>
        <pc:sldMkLst>
          <pc:docMk/>
          <pc:sldMk cId="0" sldId="264"/>
        </pc:sldMkLst>
      </pc:sldChg>
      <pc:sldChg chg="del">
        <pc:chgData name="陈 旭阳" userId="50b30272cb4d088b" providerId="LiveId" clId="{03A65778-4BF7-4C6B-8C3A-97BAE2A00148}" dt="2019-05-18T12:36:09.938" v="62" actId="2696"/>
        <pc:sldMkLst>
          <pc:docMk/>
          <pc:sldMk cId="0" sldId="265"/>
        </pc:sldMkLst>
      </pc:sldChg>
      <pc:sldChg chg="del">
        <pc:chgData name="陈 旭阳" userId="50b30272cb4d088b" providerId="LiveId" clId="{03A65778-4BF7-4C6B-8C3A-97BAE2A00148}" dt="2019-05-18T12:36:20.428" v="65" actId="2696"/>
        <pc:sldMkLst>
          <pc:docMk/>
          <pc:sldMk cId="0" sldId="266"/>
        </pc:sldMkLst>
      </pc:sldChg>
      <pc:sldChg chg="del">
        <pc:chgData name="陈 旭阳" userId="50b30272cb4d088b" providerId="LiveId" clId="{03A65778-4BF7-4C6B-8C3A-97BAE2A00148}" dt="2019-05-18T12:34:32.210" v="49" actId="2696"/>
        <pc:sldMkLst>
          <pc:docMk/>
          <pc:sldMk cId="0" sldId="267"/>
        </pc:sldMkLst>
      </pc:sldChg>
      <pc:sldChg chg="del">
        <pc:chgData name="陈 旭阳" userId="50b30272cb4d088b" providerId="LiveId" clId="{03A65778-4BF7-4C6B-8C3A-97BAE2A00148}" dt="2019-05-18T12:36:12.349" v="63" actId="2696"/>
        <pc:sldMkLst>
          <pc:docMk/>
          <pc:sldMk cId="0" sldId="268"/>
        </pc:sldMkLst>
      </pc:sldChg>
      <pc:sldChg chg="del">
        <pc:chgData name="陈 旭阳" userId="50b30272cb4d088b" providerId="LiveId" clId="{03A65778-4BF7-4C6B-8C3A-97BAE2A00148}" dt="2019-05-18T12:36:23.569" v="66" actId="2696"/>
        <pc:sldMkLst>
          <pc:docMk/>
          <pc:sldMk cId="0" sldId="269"/>
        </pc:sldMkLst>
      </pc:sldChg>
      <pc:sldChg chg="del">
        <pc:chgData name="陈 旭阳" userId="50b30272cb4d088b" providerId="LiveId" clId="{03A65778-4BF7-4C6B-8C3A-97BAE2A00148}" dt="2019-05-18T12:36:24.937" v="67" actId="2696"/>
        <pc:sldMkLst>
          <pc:docMk/>
          <pc:sldMk cId="0" sldId="270"/>
        </pc:sldMkLst>
      </pc:sldChg>
      <pc:sldChg chg="del">
        <pc:chgData name="陈 旭阳" userId="50b30272cb4d088b" providerId="LiveId" clId="{03A65778-4BF7-4C6B-8C3A-97BAE2A00148}" dt="2019-05-18T12:33:44.693" v="24" actId="2696"/>
        <pc:sldMkLst>
          <pc:docMk/>
          <pc:sldMk cId="3088097064" sldId="271"/>
        </pc:sldMkLst>
      </pc:sldChg>
      <pc:sldChg chg="del">
        <pc:chgData name="陈 旭阳" userId="50b30272cb4d088b" providerId="LiveId" clId="{03A65778-4BF7-4C6B-8C3A-97BAE2A00148}" dt="2019-05-18T12:33:46.714" v="30" actId="2696"/>
        <pc:sldMkLst>
          <pc:docMk/>
          <pc:sldMk cId="3728993165" sldId="272"/>
        </pc:sldMkLst>
      </pc:sldChg>
      <pc:sldChg chg="modSp">
        <pc:chgData name="陈 旭阳" userId="50b30272cb4d088b" providerId="LiveId" clId="{03A65778-4BF7-4C6B-8C3A-97BAE2A00148}" dt="2019-05-18T12:45:11.819" v="92" actId="27636"/>
        <pc:sldMkLst>
          <pc:docMk/>
          <pc:sldMk cId="0" sldId="273"/>
        </pc:sldMkLst>
        <pc:spChg chg="mod">
          <ac:chgData name="陈 旭阳" userId="50b30272cb4d088b" providerId="LiveId" clId="{03A65778-4BF7-4C6B-8C3A-97BAE2A00148}" dt="2019-05-18T12:45:11.819" v="92" actId="27636"/>
          <ac:spMkLst>
            <pc:docMk/>
            <pc:sldMk cId="0" sldId="273"/>
            <ac:spMk id="31746" creationId="{BF594DEF-2893-468D-818F-E6BEACACF27F}"/>
          </ac:spMkLst>
        </pc:spChg>
        <pc:spChg chg="mod">
          <ac:chgData name="陈 旭阳" userId="50b30272cb4d088b" providerId="LiveId" clId="{03A65778-4BF7-4C6B-8C3A-97BAE2A00148}" dt="2019-05-18T12:45:11.819" v="92" actId="27636"/>
          <ac:spMkLst>
            <pc:docMk/>
            <pc:sldMk cId="0" sldId="273"/>
            <ac:spMk id="31747" creationId="{CA67E91F-2DFE-4AAD-9CC9-F44CCD8017C2}"/>
          </ac:spMkLst>
        </pc:spChg>
      </pc:sldChg>
      <pc:sldChg chg="add del">
        <pc:chgData name="陈 旭阳" userId="50b30272cb4d088b" providerId="LiveId" clId="{03A65778-4BF7-4C6B-8C3A-97BAE2A00148}" dt="2019-05-18T13:08:53.951" v="118"/>
        <pc:sldMkLst>
          <pc:docMk/>
          <pc:sldMk cId="4262054623" sldId="274"/>
        </pc:sldMkLst>
      </pc:sldChg>
      <pc:sldChg chg="del">
        <pc:chgData name="陈 旭阳" userId="50b30272cb4d088b" providerId="LiveId" clId="{03A65778-4BF7-4C6B-8C3A-97BAE2A00148}" dt="2019-05-18T12:33:47.695" v="33" actId="2696"/>
        <pc:sldMkLst>
          <pc:docMk/>
          <pc:sldMk cId="1507675040" sldId="275"/>
        </pc:sldMkLst>
      </pc:sldChg>
      <pc:sldChg chg="modSp">
        <pc:chgData name="陈 旭阳" userId="50b30272cb4d088b" providerId="LiveId" clId="{03A65778-4BF7-4C6B-8C3A-97BAE2A00148}" dt="2019-05-18T12:45:11.819" v="92" actId="27636"/>
        <pc:sldMkLst>
          <pc:docMk/>
          <pc:sldMk cId="0" sldId="276"/>
        </pc:sldMkLst>
        <pc:spChg chg="mod">
          <ac:chgData name="陈 旭阳" userId="50b30272cb4d088b" providerId="LiveId" clId="{03A65778-4BF7-4C6B-8C3A-97BAE2A00148}" dt="2019-05-18T12:45:11.819" v="92" actId="27636"/>
          <ac:spMkLst>
            <pc:docMk/>
            <pc:sldMk cId="0" sldId="276"/>
            <ac:spMk id="25602" creationId="{74DF35CA-0B35-4690-BE52-F0A1E3A2A0AE}"/>
          </ac:spMkLst>
        </pc:spChg>
        <pc:spChg chg="mod">
          <ac:chgData name="陈 旭阳" userId="50b30272cb4d088b" providerId="LiveId" clId="{03A65778-4BF7-4C6B-8C3A-97BAE2A00148}" dt="2019-05-18T12:45:11.819" v="92" actId="27636"/>
          <ac:spMkLst>
            <pc:docMk/>
            <pc:sldMk cId="0" sldId="276"/>
            <ac:spMk id="25603" creationId="{5648276D-8E84-4399-B223-3FA9D6C54C75}"/>
          </ac:spMkLst>
        </pc:spChg>
      </pc:sldChg>
      <pc:sldChg chg="modSp">
        <pc:chgData name="陈 旭阳" userId="50b30272cb4d088b" providerId="LiveId" clId="{03A65778-4BF7-4C6B-8C3A-97BAE2A00148}" dt="2019-05-18T12:45:11.819" v="92" actId="27636"/>
        <pc:sldMkLst>
          <pc:docMk/>
          <pc:sldMk cId="0" sldId="277"/>
        </pc:sldMkLst>
        <pc:spChg chg="mod">
          <ac:chgData name="陈 旭阳" userId="50b30272cb4d088b" providerId="LiveId" clId="{03A65778-4BF7-4C6B-8C3A-97BAE2A00148}" dt="2019-05-18T12:45:11.819" v="92" actId="27636"/>
          <ac:spMkLst>
            <pc:docMk/>
            <pc:sldMk cId="0" sldId="277"/>
            <ac:spMk id="26626" creationId="{9E660CBA-BDC5-425B-A954-D72A6B88A8BC}"/>
          </ac:spMkLst>
        </pc:spChg>
        <pc:spChg chg="mod">
          <ac:chgData name="陈 旭阳" userId="50b30272cb4d088b" providerId="LiveId" clId="{03A65778-4BF7-4C6B-8C3A-97BAE2A00148}" dt="2019-05-18T12:45:11.819" v="92" actId="27636"/>
          <ac:spMkLst>
            <pc:docMk/>
            <pc:sldMk cId="0" sldId="277"/>
            <ac:spMk id="26627" creationId="{9ABC4BD5-3525-4CE1-A490-68ACD27E0B64}"/>
          </ac:spMkLst>
        </pc:spChg>
      </pc:sldChg>
      <pc:sldChg chg="modSp">
        <pc:chgData name="陈 旭阳" userId="50b30272cb4d088b" providerId="LiveId" clId="{03A65778-4BF7-4C6B-8C3A-97BAE2A00148}" dt="2019-05-18T12:45:11.819" v="92" actId="27636"/>
        <pc:sldMkLst>
          <pc:docMk/>
          <pc:sldMk cId="0" sldId="278"/>
        </pc:sldMkLst>
        <pc:spChg chg="mod">
          <ac:chgData name="陈 旭阳" userId="50b30272cb4d088b" providerId="LiveId" clId="{03A65778-4BF7-4C6B-8C3A-97BAE2A00148}" dt="2019-05-18T12:45:11.819" v="92" actId="27636"/>
          <ac:spMkLst>
            <pc:docMk/>
            <pc:sldMk cId="0" sldId="278"/>
            <ac:spMk id="27650" creationId="{81C736F4-6C36-43D2-ACDD-F088C5968F96}"/>
          </ac:spMkLst>
        </pc:spChg>
        <pc:spChg chg="mod">
          <ac:chgData name="陈 旭阳" userId="50b30272cb4d088b" providerId="LiveId" clId="{03A65778-4BF7-4C6B-8C3A-97BAE2A00148}" dt="2019-05-18T12:45:11.819" v="92" actId="27636"/>
          <ac:spMkLst>
            <pc:docMk/>
            <pc:sldMk cId="0" sldId="278"/>
            <ac:spMk id="27651" creationId="{1B3B53B3-BA27-4EE3-891E-235BB998775A}"/>
          </ac:spMkLst>
        </pc:spChg>
      </pc:sldChg>
      <pc:sldChg chg="modSp">
        <pc:chgData name="陈 旭阳" userId="50b30272cb4d088b" providerId="LiveId" clId="{03A65778-4BF7-4C6B-8C3A-97BAE2A00148}" dt="2019-05-18T12:45:11.819" v="92" actId="27636"/>
        <pc:sldMkLst>
          <pc:docMk/>
          <pc:sldMk cId="2094335765" sldId="280"/>
        </pc:sldMkLst>
        <pc:spChg chg="mod">
          <ac:chgData name="陈 旭阳" userId="50b30272cb4d088b" providerId="LiveId" clId="{03A65778-4BF7-4C6B-8C3A-97BAE2A00148}" dt="2019-05-18T12:45:11.819" v="92" actId="27636"/>
          <ac:spMkLst>
            <pc:docMk/>
            <pc:sldMk cId="2094335765" sldId="280"/>
            <ac:spMk id="27650" creationId="{00000000-0000-0000-0000-000000000000}"/>
          </ac:spMkLst>
        </pc:spChg>
        <pc:spChg chg="mod">
          <ac:chgData name="陈 旭阳" userId="50b30272cb4d088b" providerId="LiveId" clId="{03A65778-4BF7-4C6B-8C3A-97BAE2A00148}" dt="2019-05-18T12:45:11.819" v="92" actId="27636"/>
          <ac:spMkLst>
            <pc:docMk/>
            <pc:sldMk cId="2094335765" sldId="280"/>
            <ac:spMk id="27651" creationId="{00000000-0000-0000-0000-000000000000}"/>
          </ac:spMkLst>
        </pc:spChg>
      </pc:sldChg>
      <pc:sldChg chg="modSp">
        <pc:chgData name="陈 旭阳" userId="50b30272cb4d088b" providerId="LiveId" clId="{03A65778-4BF7-4C6B-8C3A-97BAE2A00148}" dt="2019-05-18T13:40:21.011" v="364" actId="113"/>
        <pc:sldMkLst>
          <pc:docMk/>
          <pc:sldMk cId="167621330" sldId="289"/>
        </pc:sldMkLst>
        <pc:spChg chg="mod">
          <ac:chgData name="陈 旭阳" userId="50b30272cb4d088b" providerId="LiveId" clId="{03A65778-4BF7-4C6B-8C3A-97BAE2A00148}" dt="2019-05-18T12:45:11.819" v="92" actId="27636"/>
          <ac:spMkLst>
            <pc:docMk/>
            <pc:sldMk cId="167621330" sldId="289"/>
            <ac:spMk id="36866" creationId="{00000000-0000-0000-0000-000000000000}"/>
          </ac:spMkLst>
        </pc:spChg>
        <pc:spChg chg="mod">
          <ac:chgData name="陈 旭阳" userId="50b30272cb4d088b" providerId="LiveId" clId="{03A65778-4BF7-4C6B-8C3A-97BAE2A00148}" dt="2019-05-18T13:40:21.011" v="364" actId="113"/>
          <ac:spMkLst>
            <pc:docMk/>
            <pc:sldMk cId="167621330" sldId="289"/>
            <ac:spMk id="36867" creationId="{00000000-0000-0000-0000-000000000000}"/>
          </ac:spMkLst>
        </pc:spChg>
      </pc:sldChg>
      <pc:sldChg chg="modSp">
        <pc:chgData name="陈 旭阳" userId="50b30272cb4d088b" providerId="LiveId" clId="{03A65778-4BF7-4C6B-8C3A-97BAE2A00148}" dt="2019-05-18T14:11:42.315" v="495"/>
        <pc:sldMkLst>
          <pc:docMk/>
          <pc:sldMk cId="283490974" sldId="290"/>
        </pc:sldMkLst>
        <pc:spChg chg="mod">
          <ac:chgData name="陈 旭阳" userId="50b30272cb4d088b" providerId="LiveId" clId="{03A65778-4BF7-4C6B-8C3A-97BAE2A00148}" dt="2019-05-18T13:41:43.609" v="394" actId="1076"/>
          <ac:spMkLst>
            <pc:docMk/>
            <pc:sldMk cId="283490974" sldId="290"/>
            <ac:spMk id="16390" creationId="{00000000-0000-0000-0000-000000000000}"/>
          </ac:spMkLst>
        </pc:spChg>
        <pc:spChg chg="mod">
          <ac:chgData name="陈 旭阳" userId="50b30272cb4d088b" providerId="LiveId" clId="{03A65778-4BF7-4C6B-8C3A-97BAE2A00148}" dt="2019-05-18T13:39:29.330" v="363" actId="20577"/>
          <ac:spMkLst>
            <pc:docMk/>
            <pc:sldMk cId="283490974" sldId="290"/>
            <ac:spMk id="37890" creationId="{00000000-0000-0000-0000-000000000000}"/>
          </ac:spMkLst>
        </pc:spChg>
        <pc:spChg chg="mod">
          <ac:chgData name="陈 旭阳" userId="50b30272cb4d088b" providerId="LiveId" clId="{03A65778-4BF7-4C6B-8C3A-97BAE2A00148}" dt="2019-05-18T14:11:42.315" v="495"/>
          <ac:spMkLst>
            <pc:docMk/>
            <pc:sldMk cId="283490974" sldId="290"/>
            <ac:spMk id="37892" creationId="{00000000-0000-0000-0000-000000000000}"/>
          </ac:spMkLst>
        </pc:spChg>
      </pc:sldChg>
      <pc:sldChg chg="modSp ord">
        <pc:chgData name="陈 旭阳" userId="50b30272cb4d088b" providerId="LiveId" clId="{03A65778-4BF7-4C6B-8C3A-97BAE2A00148}" dt="2019-05-18T14:13:22.471" v="516" actId="20577"/>
        <pc:sldMkLst>
          <pc:docMk/>
          <pc:sldMk cId="3186325603" sldId="291"/>
        </pc:sldMkLst>
        <pc:spChg chg="mod">
          <ac:chgData name="陈 旭阳" userId="50b30272cb4d088b" providerId="LiveId" clId="{03A65778-4BF7-4C6B-8C3A-97BAE2A00148}" dt="2019-05-18T14:13:22.471" v="516" actId="20577"/>
          <ac:spMkLst>
            <pc:docMk/>
            <pc:sldMk cId="3186325603" sldId="291"/>
            <ac:spMk id="38914" creationId="{00000000-0000-0000-0000-000000000000}"/>
          </ac:spMkLst>
        </pc:spChg>
      </pc:sldChg>
      <pc:sldChg chg="modSp">
        <pc:chgData name="陈 旭阳" userId="50b30272cb4d088b" providerId="LiveId" clId="{03A65778-4BF7-4C6B-8C3A-97BAE2A00148}" dt="2019-05-18T14:26:09.125" v="593" actId="20577"/>
        <pc:sldMkLst>
          <pc:docMk/>
          <pc:sldMk cId="224764523" sldId="292"/>
        </pc:sldMkLst>
        <pc:spChg chg="mod">
          <ac:chgData name="陈 旭阳" userId="50b30272cb4d088b" providerId="LiveId" clId="{03A65778-4BF7-4C6B-8C3A-97BAE2A00148}" dt="2019-05-18T14:14:32.199" v="518" actId="20577"/>
          <ac:spMkLst>
            <pc:docMk/>
            <pc:sldMk cId="224764523" sldId="292"/>
            <ac:spMk id="39938" creationId="{00000000-0000-0000-0000-000000000000}"/>
          </ac:spMkLst>
        </pc:spChg>
        <pc:spChg chg="mod">
          <ac:chgData name="陈 旭阳" userId="50b30272cb4d088b" providerId="LiveId" clId="{03A65778-4BF7-4C6B-8C3A-97BAE2A00148}" dt="2019-05-18T14:26:09.125" v="593" actId="20577"/>
          <ac:spMkLst>
            <pc:docMk/>
            <pc:sldMk cId="224764523" sldId="292"/>
            <ac:spMk id="39939" creationId="{00000000-0000-0000-0000-000000000000}"/>
          </ac:spMkLst>
        </pc:spChg>
      </pc:sldChg>
      <pc:sldChg chg="modSp del">
        <pc:chgData name="陈 旭阳" userId="50b30272cb4d088b" providerId="LiveId" clId="{03A65778-4BF7-4C6B-8C3A-97BAE2A00148}" dt="2019-05-18T14:36:11.044" v="639" actId="2696"/>
        <pc:sldMkLst>
          <pc:docMk/>
          <pc:sldMk cId="1408615028" sldId="293"/>
        </pc:sldMkLst>
        <pc:spChg chg="mod">
          <ac:chgData name="陈 旭阳" userId="50b30272cb4d088b" providerId="LiveId" clId="{03A65778-4BF7-4C6B-8C3A-97BAE2A00148}" dt="2019-05-18T14:04:50.346" v="479" actId="6549"/>
          <ac:spMkLst>
            <pc:docMk/>
            <pc:sldMk cId="1408615028" sldId="293"/>
            <ac:spMk id="40962" creationId="{00000000-0000-0000-0000-000000000000}"/>
          </ac:spMkLst>
        </pc:spChg>
        <pc:spChg chg="mod">
          <ac:chgData name="陈 旭阳" userId="50b30272cb4d088b" providerId="LiveId" clId="{03A65778-4BF7-4C6B-8C3A-97BAE2A00148}" dt="2019-05-18T14:35:19.175" v="633" actId="27636"/>
          <ac:spMkLst>
            <pc:docMk/>
            <pc:sldMk cId="1408615028" sldId="293"/>
            <ac:spMk id="40963" creationId="{00000000-0000-0000-0000-000000000000}"/>
          </ac:spMkLst>
        </pc:spChg>
      </pc:sldChg>
      <pc:sldChg chg="modSp del ord">
        <pc:chgData name="陈 旭阳" userId="50b30272cb4d088b" providerId="LiveId" clId="{03A65778-4BF7-4C6B-8C3A-97BAE2A00148}" dt="2019-05-18T14:35:05.447" v="631" actId="2696"/>
        <pc:sldMkLst>
          <pc:docMk/>
          <pc:sldMk cId="741492215" sldId="294"/>
        </pc:sldMkLst>
        <pc:spChg chg="mod">
          <ac:chgData name="陈 旭阳" userId="50b30272cb4d088b" providerId="LiveId" clId="{03A65778-4BF7-4C6B-8C3A-97BAE2A00148}" dt="2019-05-18T12:45:11.819" v="92" actId="27636"/>
          <ac:spMkLst>
            <pc:docMk/>
            <pc:sldMk cId="741492215" sldId="294"/>
            <ac:spMk id="41986" creationId="{00000000-0000-0000-0000-000000000000}"/>
          </ac:spMkLst>
        </pc:spChg>
        <pc:spChg chg="mod">
          <ac:chgData name="陈 旭阳" userId="50b30272cb4d088b" providerId="LiveId" clId="{03A65778-4BF7-4C6B-8C3A-97BAE2A00148}" dt="2019-05-18T12:45:11.819" v="92" actId="27636"/>
          <ac:spMkLst>
            <pc:docMk/>
            <pc:sldMk cId="741492215" sldId="294"/>
            <ac:spMk id="41987" creationId="{00000000-0000-0000-0000-000000000000}"/>
          </ac:spMkLst>
        </pc:spChg>
      </pc:sldChg>
      <pc:sldChg chg="modSp ord">
        <pc:chgData name="陈 旭阳" userId="50b30272cb4d088b" providerId="LiveId" clId="{03A65778-4BF7-4C6B-8C3A-97BAE2A00148}" dt="2019-05-18T13:58:07.326" v="476"/>
        <pc:sldMkLst>
          <pc:docMk/>
          <pc:sldMk cId="1915850768" sldId="295"/>
        </pc:sldMkLst>
        <pc:spChg chg="mod">
          <ac:chgData name="陈 旭阳" userId="50b30272cb4d088b" providerId="LiveId" clId="{03A65778-4BF7-4C6B-8C3A-97BAE2A00148}" dt="2019-05-18T13:55:41.616" v="453"/>
          <ac:spMkLst>
            <pc:docMk/>
            <pc:sldMk cId="1915850768" sldId="295"/>
            <ac:spMk id="43010" creationId="{00000000-0000-0000-0000-000000000000}"/>
          </ac:spMkLst>
        </pc:spChg>
        <pc:spChg chg="mod">
          <ac:chgData name="陈 旭阳" userId="50b30272cb4d088b" providerId="LiveId" clId="{03A65778-4BF7-4C6B-8C3A-97BAE2A00148}" dt="2019-05-18T13:58:07.326" v="476"/>
          <ac:spMkLst>
            <pc:docMk/>
            <pc:sldMk cId="1915850768" sldId="295"/>
            <ac:spMk id="43011" creationId="{00000000-0000-0000-0000-000000000000}"/>
          </ac:spMkLst>
        </pc:spChg>
      </pc:sldChg>
      <pc:sldChg chg="modSp del">
        <pc:chgData name="陈 旭阳" userId="50b30272cb4d088b" providerId="LiveId" clId="{03A65778-4BF7-4C6B-8C3A-97BAE2A00148}" dt="2019-05-18T14:21:08.808" v="522" actId="2696"/>
        <pc:sldMkLst>
          <pc:docMk/>
          <pc:sldMk cId="3036334685" sldId="296"/>
        </pc:sldMkLst>
        <pc:spChg chg="mod">
          <ac:chgData name="陈 旭阳" userId="50b30272cb4d088b" providerId="LiveId" clId="{03A65778-4BF7-4C6B-8C3A-97BAE2A00148}" dt="2019-05-18T12:45:11.819" v="92" actId="27636"/>
          <ac:spMkLst>
            <pc:docMk/>
            <pc:sldMk cId="3036334685" sldId="296"/>
            <ac:spMk id="44034" creationId="{00000000-0000-0000-0000-000000000000}"/>
          </ac:spMkLst>
        </pc:spChg>
        <pc:spChg chg="mod">
          <ac:chgData name="陈 旭阳" userId="50b30272cb4d088b" providerId="LiveId" clId="{03A65778-4BF7-4C6B-8C3A-97BAE2A00148}" dt="2019-05-18T12:45:11.819" v="92" actId="27636"/>
          <ac:spMkLst>
            <pc:docMk/>
            <pc:sldMk cId="3036334685" sldId="296"/>
            <ac:spMk id="44035" creationId="{00000000-0000-0000-0000-000000000000}"/>
          </ac:spMkLst>
        </pc:spChg>
      </pc:sldChg>
      <pc:sldChg chg="modSp ord">
        <pc:chgData name="陈 旭阳" userId="50b30272cb4d088b" providerId="LiveId" clId="{03A65778-4BF7-4C6B-8C3A-97BAE2A00148}" dt="2019-05-18T14:35:40.989" v="638"/>
        <pc:sldMkLst>
          <pc:docMk/>
          <pc:sldMk cId="2998535573" sldId="297"/>
        </pc:sldMkLst>
        <pc:spChg chg="mod">
          <ac:chgData name="陈 旭阳" userId="50b30272cb4d088b" providerId="LiveId" clId="{03A65778-4BF7-4C6B-8C3A-97BAE2A00148}" dt="2019-05-18T14:35:40.989" v="638"/>
          <ac:spMkLst>
            <pc:docMk/>
            <pc:sldMk cId="2998535573" sldId="297"/>
            <ac:spMk id="45058" creationId="{00000000-0000-0000-0000-000000000000}"/>
          </ac:spMkLst>
        </pc:spChg>
        <pc:spChg chg="mod">
          <ac:chgData name="陈 旭阳" userId="50b30272cb4d088b" providerId="LiveId" clId="{03A65778-4BF7-4C6B-8C3A-97BAE2A00148}" dt="2019-05-18T14:35:22.591" v="634"/>
          <ac:spMkLst>
            <pc:docMk/>
            <pc:sldMk cId="2998535573" sldId="297"/>
            <ac:spMk id="45059" creationId="{00000000-0000-0000-0000-000000000000}"/>
          </ac:spMkLst>
        </pc:spChg>
      </pc:sldChg>
      <pc:sldChg chg="add del">
        <pc:chgData name="陈 旭阳" userId="50b30272cb4d088b" providerId="LiveId" clId="{03A65778-4BF7-4C6B-8C3A-97BAE2A00148}" dt="2019-05-18T12:37:58.608" v="77" actId="2696"/>
        <pc:sldMkLst>
          <pc:docMk/>
          <pc:sldMk cId="3090402303" sldId="299"/>
        </pc:sldMkLst>
      </pc:sldChg>
      <pc:sldChg chg="add del">
        <pc:chgData name="陈 旭阳" userId="50b30272cb4d088b" providerId="LiveId" clId="{03A65778-4BF7-4C6B-8C3A-97BAE2A00148}" dt="2019-05-18T12:37:59.585" v="78" actId="2696"/>
        <pc:sldMkLst>
          <pc:docMk/>
          <pc:sldMk cId="4165944594" sldId="300"/>
        </pc:sldMkLst>
      </pc:sldChg>
      <pc:sldChg chg="del">
        <pc:chgData name="陈 旭阳" userId="50b30272cb4d088b" providerId="LiveId" clId="{03A65778-4BF7-4C6B-8C3A-97BAE2A00148}" dt="2019-05-18T12:38:04.266" v="79" actId="2696"/>
        <pc:sldMkLst>
          <pc:docMk/>
          <pc:sldMk cId="3216037717" sldId="301"/>
        </pc:sldMkLst>
      </pc:sldChg>
      <pc:sldChg chg="del">
        <pc:chgData name="陈 旭阳" userId="50b30272cb4d088b" providerId="LiveId" clId="{03A65778-4BF7-4C6B-8C3A-97BAE2A00148}" dt="2019-05-18T12:38:05.933" v="80" actId="2696"/>
        <pc:sldMkLst>
          <pc:docMk/>
          <pc:sldMk cId="2330818981" sldId="302"/>
        </pc:sldMkLst>
      </pc:sldChg>
      <pc:sldChg chg="del">
        <pc:chgData name="陈 旭阳" userId="50b30272cb4d088b" providerId="LiveId" clId="{03A65778-4BF7-4C6B-8C3A-97BAE2A00148}" dt="2019-05-18T12:38:07.188" v="81" actId="2696"/>
        <pc:sldMkLst>
          <pc:docMk/>
          <pc:sldMk cId="2196465362" sldId="303"/>
        </pc:sldMkLst>
      </pc:sldChg>
      <pc:sldChg chg="modSp del">
        <pc:chgData name="陈 旭阳" userId="50b30272cb4d088b" providerId="LiveId" clId="{03A65778-4BF7-4C6B-8C3A-97BAE2A00148}" dt="2019-05-18T15:47:41.961" v="1239" actId="2696"/>
        <pc:sldMkLst>
          <pc:docMk/>
          <pc:sldMk cId="2577023261" sldId="304"/>
        </pc:sldMkLst>
        <pc:spChg chg="mod">
          <ac:chgData name="陈 旭阳" userId="50b30272cb4d088b" providerId="LiveId" clId="{03A65778-4BF7-4C6B-8C3A-97BAE2A00148}" dt="2019-05-18T12:45:11.819" v="92" actId="27636"/>
          <ac:spMkLst>
            <pc:docMk/>
            <pc:sldMk cId="2577023261" sldId="304"/>
            <ac:spMk id="52226" creationId="{00000000-0000-0000-0000-000000000000}"/>
          </ac:spMkLst>
        </pc:spChg>
        <pc:spChg chg="mod">
          <ac:chgData name="陈 旭阳" userId="50b30272cb4d088b" providerId="LiveId" clId="{03A65778-4BF7-4C6B-8C3A-97BAE2A00148}" dt="2019-05-18T12:45:11.819" v="92" actId="27636"/>
          <ac:spMkLst>
            <pc:docMk/>
            <pc:sldMk cId="2577023261" sldId="304"/>
            <ac:spMk id="52227" creationId="{00000000-0000-0000-0000-000000000000}"/>
          </ac:spMkLst>
        </pc:spChg>
      </pc:sldChg>
      <pc:sldChg chg="add">
        <pc:chgData name="陈 旭阳" userId="50b30272cb4d088b" providerId="LiveId" clId="{03A65778-4BF7-4C6B-8C3A-97BAE2A00148}" dt="2019-05-18T15:47:51.159" v="1240"/>
        <pc:sldMkLst>
          <pc:docMk/>
          <pc:sldMk cId="2807006042" sldId="304"/>
        </pc:sldMkLst>
      </pc:sldChg>
      <pc:sldChg chg="modSp">
        <pc:chgData name="陈 旭阳" userId="50b30272cb4d088b" providerId="LiveId" clId="{03A65778-4BF7-4C6B-8C3A-97BAE2A00148}" dt="2019-05-18T12:45:11.819" v="92" actId="27636"/>
        <pc:sldMkLst>
          <pc:docMk/>
          <pc:sldMk cId="0" sldId="307"/>
        </pc:sldMkLst>
        <pc:spChg chg="mod">
          <ac:chgData name="陈 旭阳" userId="50b30272cb4d088b" providerId="LiveId" clId="{03A65778-4BF7-4C6B-8C3A-97BAE2A00148}" dt="2019-05-18T12:45:11.819" v="92" actId="27636"/>
          <ac:spMkLst>
            <pc:docMk/>
            <pc:sldMk cId="0" sldId="307"/>
            <ac:spMk id="17413" creationId="{1BDE318A-ED15-4606-8681-4C4D92317AED}"/>
          </ac:spMkLst>
        </pc:spChg>
        <pc:spChg chg="mod">
          <ac:chgData name="陈 旭阳" userId="50b30272cb4d088b" providerId="LiveId" clId="{03A65778-4BF7-4C6B-8C3A-97BAE2A00148}" dt="2019-05-18T12:45:11.819" v="92" actId="27636"/>
          <ac:spMkLst>
            <pc:docMk/>
            <pc:sldMk cId="0" sldId="307"/>
            <ac:spMk id="17414" creationId="{568E704C-7BDE-4712-93F1-502C7DBCD5E1}"/>
          </ac:spMkLst>
        </pc:spChg>
      </pc:sldChg>
      <pc:sldChg chg="modSp">
        <pc:chgData name="陈 旭阳" userId="50b30272cb4d088b" providerId="LiveId" clId="{03A65778-4BF7-4C6B-8C3A-97BAE2A00148}" dt="2019-05-18T12:45:11.819" v="92" actId="27636"/>
        <pc:sldMkLst>
          <pc:docMk/>
          <pc:sldMk cId="0" sldId="308"/>
        </pc:sldMkLst>
        <pc:spChg chg="mod">
          <ac:chgData name="陈 旭阳" userId="50b30272cb4d088b" providerId="LiveId" clId="{03A65778-4BF7-4C6B-8C3A-97BAE2A00148}" dt="2019-05-18T12:45:11.819" v="92" actId="27636"/>
          <ac:spMkLst>
            <pc:docMk/>
            <pc:sldMk cId="0" sldId="308"/>
            <ac:spMk id="15365" creationId="{1867D34F-025D-4F5D-B3DC-BD9A8F2653C4}"/>
          </ac:spMkLst>
        </pc:spChg>
        <pc:spChg chg="mod">
          <ac:chgData name="陈 旭阳" userId="50b30272cb4d088b" providerId="LiveId" clId="{03A65778-4BF7-4C6B-8C3A-97BAE2A00148}" dt="2019-05-18T12:45:11.819" v="92" actId="27636"/>
          <ac:spMkLst>
            <pc:docMk/>
            <pc:sldMk cId="0" sldId="308"/>
            <ac:spMk id="15366" creationId="{E853F4B5-1993-4E85-8AF0-5CEA9C7587DC}"/>
          </ac:spMkLst>
        </pc:spChg>
      </pc:sldChg>
      <pc:sldChg chg="modSp">
        <pc:chgData name="陈 旭阳" userId="50b30272cb4d088b" providerId="LiveId" clId="{03A65778-4BF7-4C6B-8C3A-97BAE2A00148}" dt="2019-05-18T12:45:11.819" v="92" actId="27636"/>
        <pc:sldMkLst>
          <pc:docMk/>
          <pc:sldMk cId="0" sldId="315"/>
        </pc:sldMkLst>
        <pc:spChg chg="mod">
          <ac:chgData name="陈 旭阳" userId="50b30272cb4d088b" providerId="LiveId" clId="{03A65778-4BF7-4C6B-8C3A-97BAE2A00148}" dt="2019-05-18T12:45:11.819" v="92" actId="27636"/>
          <ac:spMkLst>
            <pc:docMk/>
            <pc:sldMk cId="0" sldId="315"/>
            <ac:spMk id="66562" creationId="{863FDABA-B1A3-43FD-B1C8-69F9032DB1A5}"/>
          </ac:spMkLst>
        </pc:spChg>
        <pc:spChg chg="mod">
          <ac:chgData name="陈 旭阳" userId="50b30272cb4d088b" providerId="LiveId" clId="{03A65778-4BF7-4C6B-8C3A-97BAE2A00148}" dt="2019-05-18T12:45:11.819" v="92" actId="27636"/>
          <ac:spMkLst>
            <pc:docMk/>
            <pc:sldMk cId="0" sldId="315"/>
            <ac:spMk id="66563" creationId="{1BFEF049-6BFA-45B9-BC21-DC26051B73E6}"/>
          </ac:spMkLst>
        </pc:spChg>
      </pc:sldChg>
      <pc:sldChg chg="modSp">
        <pc:chgData name="陈 旭阳" userId="50b30272cb4d088b" providerId="LiveId" clId="{03A65778-4BF7-4C6B-8C3A-97BAE2A00148}" dt="2019-05-18T12:45:11.819" v="92" actId="27636"/>
        <pc:sldMkLst>
          <pc:docMk/>
          <pc:sldMk cId="0" sldId="334"/>
        </pc:sldMkLst>
        <pc:spChg chg="mod">
          <ac:chgData name="陈 旭阳" userId="50b30272cb4d088b" providerId="LiveId" clId="{03A65778-4BF7-4C6B-8C3A-97BAE2A00148}" dt="2019-05-18T12:45:11.819" v="92" actId="27636"/>
          <ac:spMkLst>
            <pc:docMk/>
            <pc:sldMk cId="0" sldId="334"/>
            <ac:spMk id="3077" creationId="{A58FFCCA-B3CA-4EA1-BACC-E2E9B931CA7A}"/>
          </ac:spMkLst>
        </pc:spChg>
        <pc:spChg chg="mod">
          <ac:chgData name="陈 旭阳" userId="50b30272cb4d088b" providerId="LiveId" clId="{03A65778-4BF7-4C6B-8C3A-97BAE2A00148}" dt="2019-05-18T12:45:11.819" v="92" actId="27636"/>
          <ac:spMkLst>
            <pc:docMk/>
            <pc:sldMk cId="0" sldId="334"/>
            <ac:spMk id="3078" creationId="{2734CB77-0843-45CE-B273-2D7DA73F8927}"/>
          </ac:spMkLst>
        </pc:spChg>
      </pc:sldChg>
      <pc:sldChg chg="modSp">
        <pc:chgData name="陈 旭阳" userId="50b30272cb4d088b" providerId="LiveId" clId="{03A65778-4BF7-4C6B-8C3A-97BAE2A00148}" dt="2019-05-18T12:45:11.819" v="92" actId="27636"/>
        <pc:sldMkLst>
          <pc:docMk/>
          <pc:sldMk cId="0" sldId="335"/>
        </pc:sldMkLst>
        <pc:spChg chg="mod">
          <ac:chgData name="陈 旭阳" userId="50b30272cb4d088b" providerId="LiveId" clId="{03A65778-4BF7-4C6B-8C3A-97BAE2A00148}" dt="2019-05-18T12:45:11.819" v="92" actId="27636"/>
          <ac:spMkLst>
            <pc:docMk/>
            <pc:sldMk cId="0" sldId="335"/>
            <ac:spMk id="4101" creationId="{EAAF47D0-44DA-42FE-861F-D529ED3CD8FA}"/>
          </ac:spMkLst>
        </pc:spChg>
        <pc:spChg chg="mod">
          <ac:chgData name="陈 旭阳" userId="50b30272cb4d088b" providerId="LiveId" clId="{03A65778-4BF7-4C6B-8C3A-97BAE2A00148}" dt="2019-05-18T12:45:11.819" v="92" actId="27636"/>
          <ac:spMkLst>
            <pc:docMk/>
            <pc:sldMk cId="0" sldId="335"/>
            <ac:spMk id="4102" creationId="{1494EF2B-A531-4C6F-8F98-1BBC31B05FC8}"/>
          </ac:spMkLst>
        </pc:spChg>
      </pc:sldChg>
      <pc:sldChg chg="modSp">
        <pc:chgData name="陈 旭阳" userId="50b30272cb4d088b" providerId="LiveId" clId="{03A65778-4BF7-4C6B-8C3A-97BAE2A00148}" dt="2019-05-18T12:45:11.819" v="92" actId="27636"/>
        <pc:sldMkLst>
          <pc:docMk/>
          <pc:sldMk cId="0" sldId="336"/>
        </pc:sldMkLst>
        <pc:spChg chg="mod">
          <ac:chgData name="陈 旭阳" userId="50b30272cb4d088b" providerId="LiveId" clId="{03A65778-4BF7-4C6B-8C3A-97BAE2A00148}" dt="2019-05-18T12:45:11.819" v="92" actId="27636"/>
          <ac:spMkLst>
            <pc:docMk/>
            <pc:sldMk cId="0" sldId="336"/>
            <ac:spMk id="5125" creationId="{B40BD237-A708-4DC5-92B7-3356A0F545B3}"/>
          </ac:spMkLst>
        </pc:spChg>
        <pc:spChg chg="mod">
          <ac:chgData name="陈 旭阳" userId="50b30272cb4d088b" providerId="LiveId" clId="{03A65778-4BF7-4C6B-8C3A-97BAE2A00148}" dt="2019-05-18T12:45:11.819" v="92" actId="27636"/>
          <ac:spMkLst>
            <pc:docMk/>
            <pc:sldMk cId="0" sldId="336"/>
            <ac:spMk id="5126" creationId="{7C505654-CC4A-40B8-B427-40B2CEBFA97B}"/>
          </ac:spMkLst>
        </pc:spChg>
      </pc:sldChg>
      <pc:sldChg chg="modSp">
        <pc:chgData name="陈 旭阳" userId="50b30272cb4d088b" providerId="LiveId" clId="{03A65778-4BF7-4C6B-8C3A-97BAE2A00148}" dt="2019-05-18T12:45:11.819" v="92" actId="27636"/>
        <pc:sldMkLst>
          <pc:docMk/>
          <pc:sldMk cId="0" sldId="337"/>
        </pc:sldMkLst>
        <pc:spChg chg="mod">
          <ac:chgData name="陈 旭阳" userId="50b30272cb4d088b" providerId="LiveId" clId="{03A65778-4BF7-4C6B-8C3A-97BAE2A00148}" dt="2019-05-18T12:45:11.819" v="92" actId="27636"/>
          <ac:spMkLst>
            <pc:docMk/>
            <pc:sldMk cId="0" sldId="337"/>
            <ac:spMk id="6149" creationId="{6F72D7AF-7BD9-4564-9334-D78E89F64743}"/>
          </ac:spMkLst>
        </pc:spChg>
        <pc:spChg chg="mod">
          <ac:chgData name="陈 旭阳" userId="50b30272cb4d088b" providerId="LiveId" clId="{03A65778-4BF7-4C6B-8C3A-97BAE2A00148}" dt="2019-05-18T12:45:11.819" v="92" actId="27636"/>
          <ac:spMkLst>
            <pc:docMk/>
            <pc:sldMk cId="0" sldId="337"/>
            <ac:spMk id="6150" creationId="{B577FBC3-0DD6-4E8C-8F70-8B3E90E95561}"/>
          </ac:spMkLst>
        </pc:spChg>
      </pc:sldChg>
      <pc:sldChg chg="modSp">
        <pc:chgData name="陈 旭阳" userId="50b30272cb4d088b" providerId="LiveId" clId="{03A65778-4BF7-4C6B-8C3A-97BAE2A00148}" dt="2019-05-18T12:45:11.819" v="92" actId="27636"/>
        <pc:sldMkLst>
          <pc:docMk/>
          <pc:sldMk cId="0" sldId="338"/>
        </pc:sldMkLst>
        <pc:spChg chg="mod">
          <ac:chgData name="陈 旭阳" userId="50b30272cb4d088b" providerId="LiveId" clId="{03A65778-4BF7-4C6B-8C3A-97BAE2A00148}" dt="2019-05-18T12:45:11.819" v="92" actId="27636"/>
          <ac:spMkLst>
            <pc:docMk/>
            <pc:sldMk cId="0" sldId="338"/>
            <ac:spMk id="7173" creationId="{80B09B22-CB80-4513-8C0E-3BCC234432ED}"/>
          </ac:spMkLst>
        </pc:spChg>
        <pc:spChg chg="mod">
          <ac:chgData name="陈 旭阳" userId="50b30272cb4d088b" providerId="LiveId" clId="{03A65778-4BF7-4C6B-8C3A-97BAE2A00148}" dt="2019-05-18T12:45:11.819" v="92" actId="27636"/>
          <ac:spMkLst>
            <pc:docMk/>
            <pc:sldMk cId="0" sldId="338"/>
            <ac:spMk id="7174" creationId="{39400BDB-7E37-43E1-952E-810E6ED00665}"/>
          </ac:spMkLst>
        </pc:spChg>
      </pc:sldChg>
      <pc:sldChg chg="delSp modSp">
        <pc:chgData name="陈 旭阳" userId="50b30272cb4d088b" providerId="LiveId" clId="{03A65778-4BF7-4C6B-8C3A-97BAE2A00148}" dt="2019-05-18T12:48:48.173" v="99" actId="404"/>
        <pc:sldMkLst>
          <pc:docMk/>
          <pc:sldMk cId="0" sldId="339"/>
        </pc:sldMkLst>
        <pc:spChg chg="mod">
          <ac:chgData name="陈 旭阳" userId="50b30272cb4d088b" providerId="LiveId" clId="{03A65778-4BF7-4C6B-8C3A-97BAE2A00148}" dt="2019-05-18T12:48:48.173" v="99" actId="404"/>
          <ac:spMkLst>
            <pc:docMk/>
            <pc:sldMk cId="0" sldId="339"/>
            <ac:spMk id="95234" creationId="{16727AA4-720F-4FE4-B0A9-7084DB82FDF0}"/>
          </ac:spMkLst>
        </pc:spChg>
        <pc:spChg chg="del">
          <ac:chgData name="陈 旭阳" userId="50b30272cb4d088b" providerId="LiveId" clId="{03A65778-4BF7-4C6B-8C3A-97BAE2A00148}" dt="2019-05-18T12:48:43.762" v="96" actId="478"/>
          <ac:spMkLst>
            <pc:docMk/>
            <pc:sldMk cId="0" sldId="339"/>
            <ac:spMk id="95235" creationId="{C791C670-4F66-4953-96BB-C3AFADC3CF07}"/>
          </ac:spMkLst>
        </pc:spChg>
      </pc:sldChg>
      <pc:sldChg chg="modSp">
        <pc:chgData name="陈 旭阳" userId="50b30272cb4d088b" providerId="LiveId" clId="{03A65778-4BF7-4C6B-8C3A-97BAE2A00148}" dt="2019-05-18T12:45:11.819" v="92" actId="27636"/>
        <pc:sldMkLst>
          <pc:docMk/>
          <pc:sldMk cId="0" sldId="340"/>
        </pc:sldMkLst>
        <pc:spChg chg="mod">
          <ac:chgData name="陈 旭阳" userId="50b30272cb4d088b" providerId="LiveId" clId="{03A65778-4BF7-4C6B-8C3A-97BAE2A00148}" dt="2019-05-18T12:45:11.819" v="92" actId="27636"/>
          <ac:spMkLst>
            <pc:docMk/>
            <pc:sldMk cId="0" sldId="340"/>
            <ac:spMk id="97282" creationId="{41932DD7-607B-4D46-BF33-E810EC25C831}"/>
          </ac:spMkLst>
        </pc:spChg>
      </pc:sldChg>
      <pc:sldChg chg="modSp">
        <pc:chgData name="陈 旭阳" userId="50b30272cb4d088b" providerId="LiveId" clId="{03A65778-4BF7-4C6B-8C3A-97BAE2A00148}" dt="2019-05-18T12:45:11.819" v="92" actId="27636"/>
        <pc:sldMkLst>
          <pc:docMk/>
          <pc:sldMk cId="0" sldId="341"/>
        </pc:sldMkLst>
        <pc:spChg chg="mod">
          <ac:chgData name="陈 旭阳" userId="50b30272cb4d088b" providerId="LiveId" clId="{03A65778-4BF7-4C6B-8C3A-97BAE2A00148}" dt="2019-05-18T12:45:11.819" v="92" actId="27636"/>
          <ac:spMkLst>
            <pc:docMk/>
            <pc:sldMk cId="0" sldId="341"/>
            <ac:spMk id="99330" creationId="{B70D22B6-C23E-4F4C-8C05-BCCA08B9D823}"/>
          </ac:spMkLst>
        </pc:spChg>
      </pc:sldChg>
      <pc:sldChg chg="modSp">
        <pc:chgData name="陈 旭阳" userId="50b30272cb4d088b" providerId="LiveId" clId="{03A65778-4BF7-4C6B-8C3A-97BAE2A00148}" dt="2019-05-18T12:45:11.819" v="92" actId="27636"/>
        <pc:sldMkLst>
          <pc:docMk/>
          <pc:sldMk cId="0" sldId="342"/>
        </pc:sldMkLst>
        <pc:spChg chg="mod">
          <ac:chgData name="陈 旭阳" userId="50b30272cb4d088b" providerId="LiveId" clId="{03A65778-4BF7-4C6B-8C3A-97BAE2A00148}" dt="2019-05-18T12:45:11.819" v="92" actId="27636"/>
          <ac:spMkLst>
            <pc:docMk/>
            <pc:sldMk cId="0" sldId="342"/>
            <ac:spMk id="11269" creationId="{2F24EA36-12F6-415D-ACA1-CFAB4FD23BF0}"/>
          </ac:spMkLst>
        </pc:spChg>
        <pc:spChg chg="mod">
          <ac:chgData name="陈 旭阳" userId="50b30272cb4d088b" providerId="LiveId" clId="{03A65778-4BF7-4C6B-8C3A-97BAE2A00148}" dt="2019-05-18T12:45:11.819" v="92" actId="27636"/>
          <ac:spMkLst>
            <pc:docMk/>
            <pc:sldMk cId="0" sldId="342"/>
            <ac:spMk id="11270" creationId="{7009FD07-A3B2-4AAE-89B4-3EE1EDBE0064}"/>
          </ac:spMkLst>
        </pc:spChg>
      </pc:sldChg>
      <pc:sldChg chg="modSp setBg">
        <pc:chgData name="陈 旭阳" userId="50b30272cb4d088b" providerId="LiveId" clId="{03A65778-4BF7-4C6B-8C3A-97BAE2A00148}" dt="2019-05-18T12:45:11.819" v="92" actId="27636"/>
        <pc:sldMkLst>
          <pc:docMk/>
          <pc:sldMk cId="2098003594" sldId="356"/>
        </pc:sldMkLst>
        <pc:spChg chg="mod">
          <ac:chgData name="陈 旭阳" userId="50b30272cb4d088b" providerId="LiveId" clId="{03A65778-4BF7-4C6B-8C3A-97BAE2A00148}" dt="2019-05-18T12:45:11.819" v="92" actId="27636"/>
          <ac:spMkLst>
            <pc:docMk/>
            <pc:sldMk cId="2098003594" sldId="356"/>
            <ac:spMk id="30723" creationId="{00000000-0000-0000-0000-000000000000}"/>
          </ac:spMkLst>
        </pc:spChg>
      </pc:sldChg>
      <pc:sldChg chg="modSp">
        <pc:chgData name="陈 旭阳" userId="50b30272cb4d088b" providerId="LiveId" clId="{03A65778-4BF7-4C6B-8C3A-97BAE2A00148}" dt="2019-05-18T12:45:11.819" v="92" actId="27636"/>
        <pc:sldMkLst>
          <pc:docMk/>
          <pc:sldMk cId="1180076603" sldId="357"/>
        </pc:sldMkLst>
        <pc:spChg chg="mod">
          <ac:chgData name="陈 旭阳" userId="50b30272cb4d088b" providerId="LiveId" clId="{03A65778-4BF7-4C6B-8C3A-97BAE2A00148}" dt="2019-05-18T12:45:11.819" v="92" actId="27636"/>
          <ac:spMkLst>
            <pc:docMk/>
            <pc:sldMk cId="1180076603" sldId="357"/>
            <ac:spMk id="77827" creationId="{00000000-0000-0000-0000-000000000000}"/>
          </ac:spMkLst>
        </pc:spChg>
        <pc:spChg chg="mod">
          <ac:chgData name="陈 旭阳" userId="50b30272cb4d088b" providerId="LiveId" clId="{03A65778-4BF7-4C6B-8C3A-97BAE2A00148}" dt="2019-05-18T12:45:11.819" v="92" actId="27636"/>
          <ac:spMkLst>
            <pc:docMk/>
            <pc:sldMk cId="1180076603" sldId="357"/>
            <ac:spMk id="77828" creationId="{00000000-0000-0000-0000-000000000000}"/>
          </ac:spMkLst>
        </pc:spChg>
      </pc:sldChg>
      <pc:sldChg chg="modSp">
        <pc:chgData name="陈 旭阳" userId="50b30272cb4d088b" providerId="LiveId" clId="{03A65778-4BF7-4C6B-8C3A-97BAE2A00148}" dt="2019-05-18T12:45:11.819" v="92" actId="27636"/>
        <pc:sldMkLst>
          <pc:docMk/>
          <pc:sldMk cId="0" sldId="359"/>
        </pc:sldMkLst>
        <pc:spChg chg="mod">
          <ac:chgData name="陈 旭阳" userId="50b30272cb4d088b" providerId="LiveId" clId="{03A65778-4BF7-4C6B-8C3A-97BAE2A00148}" dt="2019-05-18T12:45:11.819" v="92" actId="27636"/>
          <ac:spMkLst>
            <pc:docMk/>
            <pc:sldMk cId="0" sldId="359"/>
            <ac:spMk id="138244" creationId="{83F1E5DC-5AFC-468F-B8E6-4832C6454088}"/>
          </ac:spMkLst>
        </pc:spChg>
      </pc:sldChg>
      <pc:sldChg chg="modSp">
        <pc:chgData name="陈 旭阳" userId="50b30272cb4d088b" providerId="LiveId" clId="{03A65778-4BF7-4C6B-8C3A-97BAE2A00148}" dt="2019-05-18T12:45:11.819" v="92" actId="27636"/>
        <pc:sldMkLst>
          <pc:docMk/>
          <pc:sldMk cId="0" sldId="360"/>
        </pc:sldMkLst>
        <pc:spChg chg="mod">
          <ac:chgData name="陈 旭阳" userId="50b30272cb4d088b" providerId="LiveId" clId="{03A65778-4BF7-4C6B-8C3A-97BAE2A00148}" dt="2019-05-18T12:45:11.819" v="92" actId="27636"/>
          <ac:spMkLst>
            <pc:docMk/>
            <pc:sldMk cId="0" sldId="360"/>
            <ac:spMk id="140290" creationId="{D775F5FD-FD08-45AD-ABDE-24313140F76F}"/>
          </ac:spMkLst>
        </pc:spChg>
        <pc:spChg chg="mod">
          <ac:chgData name="陈 旭阳" userId="50b30272cb4d088b" providerId="LiveId" clId="{03A65778-4BF7-4C6B-8C3A-97BAE2A00148}" dt="2019-05-18T12:45:11.819" v="92" actId="27636"/>
          <ac:spMkLst>
            <pc:docMk/>
            <pc:sldMk cId="0" sldId="360"/>
            <ac:spMk id="140291" creationId="{C0640DE3-3B35-4E7B-A6BF-457E8C22591D}"/>
          </ac:spMkLst>
        </pc:spChg>
      </pc:sldChg>
      <pc:sldChg chg="modSp">
        <pc:chgData name="陈 旭阳" userId="50b30272cb4d088b" providerId="LiveId" clId="{03A65778-4BF7-4C6B-8C3A-97BAE2A00148}" dt="2019-05-18T12:45:11.819" v="92" actId="27636"/>
        <pc:sldMkLst>
          <pc:docMk/>
          <pc:sldMk cId="0" sldId="361"/>
        </pc:sldMkLst>
        <pc:spChg chg="mod">
          <ac:chgData name="陈 旭阳" userId="50b30272cb4d088b" providerId="LiveId" clId="{03A65778-4BF7-4C6B-8C3A-97BAE2A00148}" dt="2019-05-18T12:45:11.819" v="92" actId="27636"/>
          <ac:spMkLst>
            <pc:docMk/>
            <pc:sldMk cId="0" sldId="361"/>
            <ac:spMk id="141317" creationId="{B0CB3014-3290-4516-8C10-C2EE0180E64B}"/>
          </ac:spMkLst>
        </pc:spChg>
      </pc:sldChg>
      <pc:sldChg chg="modSp">
        <pc:chgData name="陈 旭阳" userId="50b30272cb4d088b" providerId="LiveId" clId="{03A65778-4BF7-4C6B-8C3A-97BAE2A00148}" dt="2019-05-18T12:45:11.819" v="92" actId="27636"/>
        <pc:sldMkLst>
          <pc:docMk/>
          <pc:sldMk cId="0" sldId="362"/>
        </pc:sldMkLst>
        <pc:spChg chg="mod">
          <ac:chgData name="陈 旭阳" userId="50b30272cb4d088b" providerId="LiveId" clId="{03A65778-4BF7-4C6B-8C3A-97BAE2A00148}" dt="2019-05-18T12:45:11.819" v="92" actId="27636"/>
          <ac:spMkLst>
            <pc:docMk/>
            <pc:sldMk cId="0" sldId="362"/>
            <ac:spMk id="144386" creationId="{4317306E-2D03-4526-A0A5-E4A406E09579}"/>
          </ac:spMkLst>
        </pc:spChg>
        <pc:spChg chg="mod">
          <ac:chgData name="陈 旭阳" userId="50b30272cb4d088b" providerId="LiveId" clId="{03A65778-4BF7-4C6B-8C3A-97BAE2A00148}" dt="2019-05-18T12:45:11.819" v="92" actId="27636"/>
          <ac:spMkLst>
            <pc:docMk/>
            <pc:sldMk cId="0" sldId="362"/>
            <ac:spMk id="144387" creationId="{DCDB67E5-13E0-47F1-8FD5-3A4F7A6F38B3}"/>
          </ac:spMkLst>
        </pc:spChg>
      </pc:sldChg>
      <pc:sldChg chg="modSp">
        <pc:chgData name="陈 旭阳" userId="50b30272cb4d088b" providerId="LiveId" clId="{03A65778-4BF7-4C6B-8C3A-97BAE2A00148}" dt="2019-05-18T12:45:11.819" v="92" actId="27636"/>
        <pc:sldMkLst>
          <pc:docMk/>
          <pc:sldMk cId="0" sldId="363"/>
        </pc:sldMkLst>
        <pc:spChg chg="mod">
          <ac:chgData name="陈 旭阳" userId="50b30272cb4d088b" providerId="LiveId" clId="{03A65778-4BF7-4C6B-8C3A-97BAE2A00148}" dt="2019-05-18T12:45:11.819" v="92" actId="27636"/>
          <ac:spMkLst>
            <pc:docMk/>
            <pc:sldMk cId="0" sldId="363"/>
            <ac:spMk id="145410" creationId="{FCBF4376-6E53-40AF-B74A-C09CB45F08F1}"/>
          </ac:spMkLst>
        </pc:spChg>
        <pc:spChg chg="mod">
          <ac:chgData name="陈 旭阳" userId="50b30272cb4d088b" providerId="LiveId" clId="{03A65778-4BF7-4C6B-8C3A-97BAE2A00148}" dt="2019-05-18T12:45:11.819" v="92" actId="27636"/>
          <ac:spMkLst>
            <pc:docMk/>
            <pc:sldMk cId="0" sldId="363"/>
            <ac:spMk id="145411" creationId="{601FFA6C-7CEA-46E0-9BA9-867A2AC2768B}"/>
          </ac:spMkLst>
        </pc:spChg>
      </pc:sldChg>
      <pc:sldChg chg="modSp">
        <pc:chgData name="陈 旭阳" userId="50b30272cb4d088b" providerId="LiveId" clId="{03A65778-4BF7-4C6B-8C3A-97BAE2A00148}" dt="2019-05-18T12:45:11.819" v="92" actId="27636"/>
        <pc:sldMkLst>
          <pc:docMk/>
          <pc:sldMk cId="0" sldId="364"/>
        </pc:sldMkLst>
        <pc:spChg chg="mod">
          <ac:chgData name="陈 旭阳" userId="50b30272cb4d088b" providerId="LiveId" clId="{03A65778-4BF7-4C6B-8C3A-97BAE2A00148}" dt="2019-05-18T12:45:11.819" v="92" actId="27636"/>
          <ac:spMkLst>
            <pc:docMk/>
            <pc:sldMk cId="0" sldId="364"/>
            <ac:spMk id="26629" creationId="{ABE65F17-029D-45A8-9164-EF339BF7C6E8}"/>
          </ac:spMkLst>
        </pc:spChg>
      </pc:sldChg>
      <pc:sldChg chg="modSp">
        <pc:chgData name="陈 旭阳" userId="50b30272cb4d088b" providerId="LiveId" clId="{03A65778-4BF7-4C6B-8C3A-97BAE2A00148}" dt="2019-05-18T12:45:11.819" v="92" actId="27636"/>
        <pc:sldMkLst>
          <pc:docMk/>
          <pc:sldMk cId="0" sldId="365"/>
        </pc:sldMkLst>
        <pc:spChg chg="mod">
          <ac:chgData name="陈 旭阳" userId="50b30272cb4d088b" providerId="LiveId" clId="{03A65778-4BF7-4C6B-8C3A-97BAE2A00148}" dt="2019-05-18T12:45:11.819" v="92" actId="27636"/>
          <ac:spMkLst>
            <pc:docMk/>
            <pc:sldMk cId="0" sldId="365"/>
            <ac:spMk id="147458" creationId="{77317105-F9AE-4466-AFFC-B46CCB41A64D}"/>
          </ac:spMkLst>
        </pc:spChg>
        <pc:spChg chg="mod">
          <ac:chgData name="陈 旭阳" userId="50b30272cb4d088b" providerId="LiveId" clId="{03A65778-4BF7-4C6B-8C3A-97BAE2A00148}" dt="2019-05-18T12:45:11.819" v="92" actId="27636"/>
          <ac:spMkLst>
            <pc:docMk/>
            <pc:sldMk cId="0" sldId="365"/>
            <ac:spMk id="147459" creationId="{B5A315E4-65AF-4E5A-8DC8-E00649502F51}"/>
          </ac:spMkLst>
        </pc:spChg>
      </pc:sldChg>
      <pc:sldChg chg="modSp">
        <pc:chgData name="陈 旭阳" userId="50b30272cb4d088b" providerId="LiveId" clId="{03A65778-4BF7-4C6B-8C3A-97BAE2A00148}" dt="2019-05-18T12:45:11.819" v="92" actId="27636"/>
        <pc:sldMkLst>
          <pc:docMk/>
          <pc:sldMk cId="0" sldId="368"/>
        </pc:sldMkLst>
        <pc:spChg chg="mod">
          <ac:chgData name="陈 旭阳" userId="50b30272cb4d088b" providerId="LiveId" clId="{03A65778-4BF7-4C6B-8C3A-97BAE2A00148}" dt="2019-05-18T12:45:11.819" v="92" actId="27636"/>
          <ac:spMkLst>
            <pc:docMk/>
            <pc:sldMk cId="0" sldId="368"/>
            <ac:spMk id="150530" creationId="{61F9D289-8FC6-4886-A41A-6F0F708DD6B6}"/>
          </ac:spMkLst>
        </pc:spChg>
        <pc:spChg chg="mod">
          <ac:chgData name="陈 旭阳" userId="50b30272cb4d088b" providerId="LiveId" clId="{03A65778-4BF7-4C6B-8C3A-97BAE2A00148}" dt="2019-05-18T12:45:11.819" v="92" actId="27636"/>
          <ac:spMkLst>
            <pc:docMk/>
            <pc:sldMk cId="0" sldId="368"/>
            <ac:spMk id="150531" creationId="{859BF17C-6483-4E85-AD19-1244DAC28467}"/>
          </ac:spMkLst>
        </pc:spChg>
      </pc:sldChg>
      <pc:sldChg chg="modSp">
        <pc:chgData name="陈 旭阳" userId="50b30272cb4d088b" providerId="LiveId" clId="{03A65778-4BF7-4C6B-8C3A-97BAE2A00148}" dt="2019-05-18T12:45:11.819" v="92" actId="27636"/>
        <pc:sldMkLst>
          <pc:docMk/>
          <pc:sldMk cId="0" sldId="369"/>
        </pc:sldMkLst>
        <pc:spChg chg="mod">
          <ac:chgData name="陈 旭阳" userId="50b30272cb4d088b" providerId="LiveId" clId="{03A65778-4BF7-4C6B-8C3A-97BAE2A00148}" dt="2019-05-18T12:45:11.819" v="92" actId="27636"/>
          <ac:spMkLst>
            <pc:docMk/>
            <pc:sldMk cId="0" sldId="369"/>
            <ac:spMk id="151554" creationId="{411817ED-22E9-4858-B837-AE8518AAF3B3}"/>
          </ac:spMkLst>
        </pc:spChg>
        <pc:spChg chg="mod">
          <ac:chgData name="陈 旭阳" userId="50b30272cb4d088b" providerId="LiveId" clId="{03A65778-4BF7-4C6B-8C3A-97BAE2A00148}" dt="2019-05-18T12:45:11.819" v="92" actId="27636"/>
          <ac:spMkLst>
            <pc:docMk/>
            <pc:sldMk cId="0" sldId="369"/>
            <ac:spMk id="151555" creationId="{F905DF6B-4DAF-4BF1-9A73-4726593F7A95}"/>
          </ac:spMkLst>
        </pc:spChg>
      </pc:sldChg>
      <pc:sldChg chg="modSp">
        <pc:chgData name="陈 旭阳" userId="50b30272cb4d088b" providerId="LiveId" clId="{03A65778-4BF7-4C6B-8C3A-97BAE2A00148}" dt="2019-05-18T12:45:11.819" v="92" actId="27636"/>
        <pc:sldMkLst>
          <pc:docMk/>
          <pc:sldMk cId="0" sldId="371"/>
        </pc:sldMkLst>
        <pc:spChg chg="mod">
          <ac:chgData name="陈 旭阳" userId="50b30272cb4d088b" providerId="LiveId" clId="{03A65778-4BF7-4C6B-8C3A-97BAE2A00148}" dt="2019-05-18T12:45:11.819" v="92" actId="27636"/>
          <ac:spMkLst>
            <pc:docMk/>
            <pc:sldMk cId="0" sldId="371"/>
            <ac:spMk id="153602" creationId="{6A1CEEFF-C121-4499-906B-CDB722147B64}"/>
          </ac:spMkLst>
        </pc:spChg>
        <pc:spChg chg="mod">
          <ac:chgData name="陈 旭阳" userId="50b30272cb4d088b" providerId="LiveId" clId="{03A65778-4BF7-4C6B-8C3A-97BAE2A00148}" dt="2019-05-18T12:45:11.819" v="92" actId="27636"/>
          <ac:spMkLst>
            <pc:docMk/>
            <pc:sldMk cId="0" sldId="371"/>
            <ac:spMk id="153603" creationId="{B1E67393-DDD0-4A08-881D-38A4F1F17143}"/>
          </ac:spMkLst>
        </pc:spChg>
      </pc:sldChg>
      <pc:sldChg chg="modSp">
        <pc:chgData name="陈 旭阳" userId="50b30272cb4d088b" providerId="LiveId" clId="{03A65778-4BF7-4C6B-8C3A-97BAE2A00148}" dt="2019-05-18T12:45:11.819" v="92" actId="27636"/>
        <pc:sldMkLst>
          <pc:docMk/>
          <pc:sldMk cId="0" sldId="375"/>
        </pc:sldMkLst>
        <pc:spChg chg="mod">
          <ac:chgData name="陈 旭阳" userId="50b30272cb4d088b" providerId="LiveId" clId="{03A65778-4BF7-4C6B-8C3A-97BAE2A00148}" dt="2019-05-18T12:45:11.819" v="92" actId="27636"/>
          <ac:spMkLst>
            <pc:docMk/>
            <pc:sldMk cId="0" sldId="375"/>
            <ac:spMk id="157698" creationId="{D6F40C85-5864-4E81-9A8F-B0F90DC1D1F2}"/>
          </ac:spMkLst>
        </pc:spChg>
        <pc:spChg chg="mod">
          <ac:chgData name="陈 旭阳" userId="50b30272cb4d088b" providerId="LiveId" clId="{03A65778-4BF7-4C6B-8C3A-97BAE2A00148}" dt="2019-05-18T12:45:11.819" v="92" actId="27636"/>
          <ac:spMkLst>
            <pc:docMk/>
            <pc:sldMk cId="0" sldId="375"/>
            <ac:spMk id="157699" creationId="{F44E6821-85EA-486A-B0CC-B28FA0B3CDF5}"/>
          </ac:spMkLst>
        </pc:spChg>
      </pc:sldChg>
      <pc:sldChg chg="modSp">
        <pc:chgData name="陈 旭阳" userId="50b30272cb4d088b" providerId="LiveId" clId="{03A65778-4BF7-4C6B-8C3A-97BAE2A00148}" dt="2019-05-18T12:45:11.819" v="92" actId="27636"/>
        <pc:sldMkLst>
          <pc:docMk/>
          <pc:sldMk cId="0" sldId="377"/>
        </pc:sldMkLst>
        <pc:spChg chg="mod">
          <ac:chgData name="陈 旭阳" userId="50b30272cb4d088b" providerId="LiveId" clId="{03A65778-4BF7-4C6B-8C3A-97BAE2A00148}" dt="2019-05-18T12:45:11.819" v="92" actId="27636"/>
          <ac:spMkLst>
            <pc:docMk/>
            <pc:sldMk cId="0" sldId="377"/>
            <ac:spMk id="159746" creationId="{D00004BD-B8E5-4989-AC4A-AAFE37441924}"/>
          </ac:spMkLst>
        </pc:spChg>
        <pc:spChg chg="mod">
          <ac:chgData name="陈 旭阳" userId="50b30272cb4d088b" providerId="LiveId" clId="{03A65778-4BF7-4C6B-8C3A-97BAE2A00148}" dt="2019-05-18T12:45:11.819" v="92" actId="27636"/>
          <ac:spMkLst>
            <pc:docMk/>
            <pc:sldMk cId="0" sldId="377"/>
            <ac:spMk id="159747" creationId="{C59740D4-3B67-4D4A-9A0C-B1E4DC978072}"/>
          </ac:spMkLst>
        </pc:spChg>
      </pc:sldChg>
      <pc:sldChg chg="modSp">
        <pc:chgData name="陈 旭阳" userId="50b30272cb4d088b" providerId="LiveId" clId="{03A65778-4BF7-4C6B-8C3A-97BAE2A00148}" dt="2019-05-18T12:45:11.819" v="92" actId="27636"/>
        <pc:sldMkLst>
          <pc:docMk/>
          <pc:sldMk cId="0" sldId="379"/>
        </pc:sldMkLst>
        <pc:spChg chg="mod">
          <ac:chgData name="陈 旭阳" userId="50b30272cb4d088b" providerId="LiveId" clId="{03A65778-4BF7-4C6B-8C3A-97BAE2A00148}" dt="2019-05-18T12:45:11.819" v="92" actId="27636"/>
          <ac:spMkLst>
            <pc:docMk/>
            <pc:sldMk cId="0" sldId="379"/>
            <ac:spMk id="161794" creationId="{D082CDBC-58EC-46C2-A249-5372EEF9C0E5}"/>
          </ac:spMkLst>
        </pc:spChg>
        <pc:spChg chg="mod">
          <ac:chgData name="陈 旭阳" userId="50b30272cb4d088b" providerId="LiveId" clId="{03A65778-4BF7-4C6B-8C3A-97BAE2A00148}" dt="2019-05-18T12:45:11.819" v="92" actId="27636"/>
          <ac:spMkLst>
            <pc:docMk/>
            <pc:sldMk cId="0" sldId="379"/>
            <ac:spMk id="161795" creationId="{B2112906-33FD-4044-B2C8-09FE3D69DD9C}"/>
          </ac:spMkLst>
        </pc:spChg>
      </pc:sldChg>
      <pc:sldChg chg="modSp">
        <pc:chgData name="陈 旭阳" userId="50b30272cb4d088b" providerId="LiveId" clId="{03A65778-4BF7-4C6B-8C3A-97BAE2A00148}" dt="2019-05-18T12:45:11.819" v="92" actId="27636"/>
        <pc:sldMkLst>
          <pc:docMk/>
          <pc:sldMk cId="0" sldId="383"/>
        </pc:sldMkLst>
        <pc:spChg chg="mod">
          <ac:chgData name="陈 旭阳" userId="50b30272cb4d088b" providerId="LiveId" clId="{03A65778-4BF7-4C6B-8C3A-97BAE2A00148}" dt="2019-05-18T12:45:11.819" v="92" actId="27636"/>
          <ac:spMkLst>
            <pc:docMk/>
            <pc:sldMk cId="0" sldId="383"/>
            <ac:spMk id="166914" creationId="{EE2A1EAC-67B9-4A75-886F-07994CED9696}"/>
          </ac:spMkLst>
        </pc:spChg>
        <pc:spChg chg="mod">
          <ac:chgData name="陈 旭阳" userId="50b30272cb4d088b" providerId="LiveId" clId="{03A65778-4BF7-4C6B-8C3A-97BAE2A00148}" dt="2019-05-18T12:45:11.819" v="92" actId="27636"/>
          <ac:spMkLst>
            <pc:docMk/>
            <pc:sldMk cId="0" sldId="383"/>
            <ac:spMk id="166915" creationId="{2CF3CAEB-90D2-4F3F-87FB-4F69C784D271}"/>
          </ac:spMkLst>
        </pc:spChg>
      </pc:sldChg>
      <pc:sldChg chg="modSp">
        <pc:chgData name="陈 旭阳" userId="50b30272cb4d088b" providerId="LiveId" clId="{03A65778-4BF7-4C6B-8C3A-97BAE2A00148}" dt="2019-05-18T12:45:11.819" v="92" actId="27636"/>
        <pc:sldMkLst>
          <pc:docMk/>
          <pc:sldMk cId="0" sldId="387"/>
        </pc:sldMkLst>
        <pc:spChg chg="mod">
          <ac:chgData name="陈 旭阳" userId="50b30272cb4d088b" providerId="LiveId" clId="{03A65778-4BF7-4C6B-8C3A-97BAE2A00148}" dt="2019-05-18T12:45:11.819" v="92" actId="27636"/>
          <ac:spMkLst>
            <pc:docMk/>
            <pc:sldMk cId="0" sldId="387"/>
            <ac:spMk id="171010" creationId="{C2E23364-8309-440C-AB3D-876688249118}"/>
          </ac:spMkLst>
        </pc:spChg>
        <pc:spChg chg="mod">
          <ac:chgData name="陈 旭阳" userId="50b30272cb4d088b" providerId="LiveId" clId="{03A65778-4BF7-4C6B-8C3A-97BAE2A00148}" dt="2019-05-18T12:45:11.819" v="92" actId="27636"/>
          <ac:spMkLst>
            <pc:docMk/>
            <pc:sldMk cId="0" sldId="387"/>
            <ac:spMk id="171011" creationId="{E88FDA67-8BC5-43EB-83FC-C2DE2DCA397A}"/>
          </ac:spMkLst>
        </pc:spChg>
      </pc:sldChg>
      <pc:sldChg chg="modSp">
        <pc:chgData name="陈 旭阳" userId="50b30272cb4d088b" providerId="LiveId" clId="{03A65778-4BF7-4C6B-8C3A-97BAE2A00148}" dt="2019-05-18T12:45:11.819" v="92" actId="27636"/>
        <pc:sldMkLst>
          <pc:docMk/>
          <pc:sldMk cId="0" sldId="388"/>
        </pc:sldMkLst>
        <pc:spChg chg="mod">
          <ac:chgData name="陈 旭阳" userId="50b30272cb4d088b" providerId="LiveId" clId="{03A65778-4BF7-4C6B-8C3A-97BAE2A00148}" dt="2019-05-18T12:45:11.819" v="92" actId="27636"/>
          <ac:spMkLst>
            <pc:docMk/>
            <pc:sldMk cId="0" sldId="388"/>
            <ac:spMk id="172034" creationId="{B4ED2638-F322-4D4D-A9F0-5936D725E964}"/>
          </ac:spMkLst>
        </pc:spChg>
        <pc:spChg chg="mod">
          <ac:chgData name="陈 旭阳" userId="50b30272cb4d088b" providerId="LiveId" clId="{03A65778-4BF7-4C6B-8C3A-97BAE2A00148}" dt="2019-05-18T12:45:11.819" v="92" actId="27636"/>
          <ac:spMkLst>
            <pc:docMk/>
            <pc:sldMk cId="0" sldId="388"/>
            <ac:spMk id="172035" creationId="{09019E98-8A04-4A4A-925B-78021710CB5D}"/>
          </ac:spMkLst>
        </pc:spChg>
      </pc:sldChg>
      <pc:sldChg chg="modSp">
        <pc:chgData name="陈 旭阳" userId="50b30272cb4d088b" providerId="LiveId" clId="{03A65778-4BF7-4C6B-8C3A-97BAE2A00148}" dt="2019-05-18T12:45:11.819" v="92" actId="27636"/>
        <pc:sldMkLst>
          <pc:docMk/>
          <pc:sldMk cId="0" sldId="389"/>
        </pc:sldMkLst>
        <pc:spChg chg="mod">
          <ac:chgData name="陈 旭阳" userId="50b30272cb4d088b" providerId="LiveId" clId="{03A65778-4BF7-4C6B-8C3A-97BAE2A00148}" dt="2019-05-18T12:45:11.819" v="92" actId="27636"/>
          <ac:spMkLst>
            <pc:docMk/>
            <pc:sldMk cId="0" sldId="389"/>
            <ac:spMk id="173058" creationId="{69175B53-32AA-4409-AC41-3F8560932E83}"/>
          </ac:spMkLst>
        </pc:spChg>
        <pc:spChg chg="mod">
          <ac:chgData name="陈 旭阳" userId="50b30272cb4d088b" providerId="LiveId" clId="{03A65778-4BF7-4C6B-8C3A-97BAE2A00148}" dt="2019-05-18T12:45:11.819" v="92" actId="27636"/>
          <ac:spMkLst>
            <pc:docMk/>
            <pc:sldMk cId="0" sldId="389"/>
            <ac:spMk id="173059" creationId="{2B813FD6-2AA4-4B5C-804B-F8F8E518C3DE}"/>
          </ac:spMkLst>
        </pc:spChg>
      </pc:sldChg>
      <pc:sldChg chg="modSp">
        <pc:chgData name="陈 旭阳" userId="50b30272cb4d088b" providerId="LiveId" clId="{03A65778-4BF7-4C6B-8C3A-97BAE2A00148}" dt="2019-05-18T12:45:11.819" v="92" actId="27636"/>
        <pc:sldMkLst>
          <pc:docMk/>
          <pc:sldMk cId="0" sldId="392"/>
        </pc:sldMkLst>
        <pc:spChg chg="mod">
          <ac:chgData name="陈 旭阳" userId="50b30272cb4d088b" providerId="LiveId" clId="{03A65778-4BF7-4C6B-8C3A-97BAE2A00148}" dt="2019-05-18T12:45:11.819" v="92" actId="27636"/>
          <ac:spMkLst>
            <pc:docMk/>
            <pc:sldMk cId="0" sldId="392"/>
            <ac:spMk id="120837" creationId="{2DDFDCED-56B9-4A67-BAAC-9FCD7F67BDF9}"/>
          </ac:spMkLst>
        </pc:spChg>
        <pc:spChg chg="mod">
          <ac:chgData name="陈 旭阳" userId="50b30272cb4d088b" providerId="LiveId" clId="{03A65778-4BF7-4C6B-8C3A-97BAE2A00148}" dt="2019-05-18T12:45:11.819" v="92" actId="27636"/>
          <ac:spMkLst>
            <pc:docMk/>
            <pc:sldMk cId="0" sldId="392"/>
            <ac:spMk id="120838" creationId="{D75531C2-0D70-49F8-9F70-FB7CC9A46815}"/>
          </ac:spMkLst>
        </pc:spChg>
      </pc:sldChg>
      <pc:sldChg chg="modSp">
        <pc:chgData name="陈 旭阳" userId="50b30272cb4d088b" providerId="LiveId" clId="{03A65778-4BF7-4C6B-8C3A-97BAE2A00148}" dt="2019-05-18T12:45:11.819" v="92" actId="27636"/>
        <pc:sldMkLst>
          <pc:docMk/>
          <pc:sldMk cId="0" sldId="393"/>
        </pc:sldMkLst>
        <pc:spChg chg="mod">
          <ac:chgData name="陈 旭阳" userId="50b30272cb4d088b" providerId="LiveId" clId="{03A65778-4BF7-4C6B-8C3A-97BAE2A00148}" dt="2019-05-18T12:45:11.819" v="92" actId="27636"/>
          <ac:spMkLst>
            <pc:docMk/>
            <pc:sldMk cId="0" sldId="393"/>
            <ac:spMk id="121861" creationId="{6F7B8AE6-7076-4B2C-A8F7-BE3DE62D0814}"/>
          </ac:spMkLst>
        </pc:spChg>
        <pc:spChg chg="mod">
          <ac:chgData name="陈 旭阳" userId="50b30272cb4d088b" providerId="LiveId" clId="{03A65778-4BF7-4C6B-8C3A-97BAE2A00148}" dt="2019-05-18T12:45:11.819" v="92" actId="27636"/>
          <ac:spMkLst>
            <pc:docMk/>
            <pc:sldMk cId="0" sldId="393"/>
            <ac:spMk id="121862" creationId="{6FDBECB5-AF36-4576-9665-789FB872DD5F}"/>
          </ac:spMkLst>
        </pc:spChg>
      </pc:sldChg>
      <pc:sldChg chg="modSp">
        <pc:chgData name="陈 旭阳" userId="50b30272cb4d088b" providerId="LiveId" clId="{03A65778-4BF7-4C6B-8C3A-97BAE2A00148}" dt="2019-05-18T12:45:11.819" v="92" actId="27636"/>
        <pc:sldMkLst>
          <pc:docMk/>
          <pc:sldMk cId="0" sldId="394"/>
        </pc:sldMkLst>
        <pc:spChg chg="mod">
          <ac:chgData name="陈 旭阳" userId="50b30272cb4d088b" providerId="LiveId" clId="{03A65778-4BF7-4C6B-8C3A-97BAE2A00148}" dt="2019-05-18T12:45:11.819" v="92" actId="27636"/>
          <ac:spMkLst>
            <pc:docMk/>
            <pc:sldMk cId="0" sldId="394"/>
            <ac:spMk id="122885" creationId="{F5659167-BA63-4F79-AAB1-1781DD5C32BF}"/>
          </ac:spMkLst>
        </pc:spChg>
        <pc:spChg chg="mod">
          <ac:chgData name="陈 旭阳" userId="50b30272cb4d088b" providerId="LiveId" clId="{03A65778-4BF7-4C6B-8C3A-97BAE2A00148}" dt="2019-05-18T12:45:11.819" v="92" actId="27636"/>
          <ac:spMkLst>
            <pc:docMk/>
            <pc:sldMk cId="0" sldId="394"/>
            <ac:spMk id="122886" creationId="{6D544AC0-3C5B-483C-AEE3-C86F6DA0A765}"/>
          </ac:spMkLst>
        </pc:spChg>
      </pc:sldChg>
      <pc:sldChg chg="modSp">
        <pc:chgData name="陈 旭阳" userId="50b30272cb4d088b" providerId="LiveId" clId="{03A65778-4BF7-4C6B-8C3A-97BAE2A00148}" dt="2019-05-18T12:45:16.091" v="94" actId="27636"/>
        <pc:sldMkLst>
          <pc:docMk/>
          <pc:sldMk cId="0" sldId="395"/>
        </pc:sldMkLst>
        <pc:spChg chg="mod">
          <ac:chgData name="陈 旭阳" userId="50b30272cb4d088b" providerId="LiveId" clId="{03A65778-4BF7-4C6B-8C3A-97BAE2A00148}" dt="2019-05-18T12:45:11.819" v="92" actId="27636"/>
          <ac:spMkLst>
            <pc:docMk/>
            <pc:sldMk cId="0" sldId="395"/>
            <ac:spMk id="179202" creationId="{A15A58C7-5EB9-4C31-8834-0F0F7796CD5C}"/>
          </ac:spMkLst>
        </pc:spChg>
        <pc:spChg chg="mod">
          <ac:chgData name="陈 旭阳" userId="50b30272cb4d088b" providerId="LiveId" clId="{03A65778-4BF7-4C6B-8C3A-97BAE2A00148}" dt="2019-05-18T12:45:16.091" v="94" actId="27636"/>
          <ac:spMkLst>
            <pc:docMk/>
            <pc:sldMk cId="0" sldId="395"/>
            <ac:spMk id="179203" creationId="{C739D51A-7B38-4596-9F72-D3ED779839C5}"/>
          </ac:spMkLst>
        </pc:spChg>
      </pc:sldChg>
      <pc:sldChg chg="modSp">
        <pc:chgData name="陈 旭阳" userId="50b30272cb4d088b" providerId="LiveId" clId="{03A65778-4BF7-4C6B-8C3A-97BAE2A00148}" dt="2019-05-18T12:45:11.819" v="92" actId="27636"/>
        <pc:sldMkLst>
          <pc:docMk/>
          <pc:sldMk cId="0" sldId="396"/>
        </pc:sldMkLst>
        <pc:spChg chg="mod">
          <ac:chgData name="陈 旭阳" userId="50b30272cb4d088b" providerId="LiveId" clId="{03A65778-4BF7-4C6B-8C3A-97BAE2A00148}" dt="2019-05-18T12:45:11.819" v="92" actId="27636"/>
          <ac:spMkLst>
            <pc:docMk/>
            <pc:sldMk cId="0" sldId="396"/>
            <ac:spMk id="181250" creationId="{CD90F697-C535-4730-A37F-C3F23A818586}"/>
          </ac:spMkLst>
        </pc:spChg>
        <pc:spChg chg="mod">
          <ac:chgData name="陈 旭阳" userId="50b30272cb4d088b" providerId="LiveId" clId="{03A65778-4BF7-4C6B-8C3A-97BAE2A00148}" dt="2019-05-18T12:45:11.819" v="92" actId="27636"/>
          <ac:spMkLst>
            <pc:docMk/>
            <pc:sldMk cId="0" sldId="396"/>
            <ac:spMk id="181251" creationId="{7BA4CD32-341D-4042-8280-FBA37437F682}"/>
          </ac:spMkLst>
        </pc:spChg>
      </pc:sldChg>
      <pc:sldChg chg="modSp">
        <pc:chgData name="陈 旭阳" userId="50b30272cb4d088b" providerId="LiveId" clId="{03A65778-4BF7-4C6B-8C3A-97BAE2A00148}" dt="2019-05-18T12:45:11.819" v="92" actId="27636"/>
        <pc:sldMkLst>
          <pc:docMk/>
          <pc:sldMk cId="0" sldId="397"/>
        </pc:sldMkLst>
        <pc:spChg chg="mod">
          <ac:chgData name="陈 旭阳" userId="50b30272cb4d088b" providerId="LiveId" clId="{03A65778-4BF7-4C6B-8C3A-97BAE2A00148}" dt="2019-05-18T12:45:11.819" v="92" actId="27636"/>
          <ac:spMkLst>
            <pc:docMk/>
            <pc:sldMk cId="0" sldId="397"/>
            <ac:spMk id="183298" creationId="{FE07A94E-CF7D-4864-A003-5F8690D12B4A}"/>
          </ac:spMkLst>
        </pc:spChg>
        <pc:spChg chg="mod">
          <ac:chgData name="陈 旭阳" userId="50b30272cb4d088b" providerId="LiveId" clId="{03A65778-4BF7-4C6B-8C3A-97BAE2A00148}" dt="2019-05-18T12:45:11.819" v="92" actId="27636"/>
          <ac:spMkLst>
            <pc:docMk/>
            <pc:sldMk cId="0" sldId="397"/>
            <ac:spMk id="183299" creationId="{9ACDC0D9-2F3F-4B4A-A6D3-BBEC93F6DA97}"/>
          </ac:spMkLst>
        </pc:spChg>
      </pc:sldChg>
      <pc:sldChg chg="modSp">
        <pc:chgData name="陈 旭阳" userId="50b30272cb4d088b" providerId="LiveId" clId="{03A65778-4BF7-4C6B-8C3A-97BAE2A00148}" dt="2019-05-18T12:45:11.819" v="92" actId="27636"/>
        <pc:sldMkLst>
          <pc:docMk/>
          <pc:sldMk cId="0" sldId="398"/>
        </pc:sldMkLst>
        <pc:spChg chg="mod">
          <ac:chgData name="陈 旭阳" userId="50b30272cb4d088b" providerId="LiveId" clId="{03A65778-4BF7-4C6B-8C3A-97BAE2A00148}" dt="2019-05-18T12:45:11.819" v="92" actId="27636"/>
          <ac:spMkLst>
            <pc:docMk/>
            <pc:sldMk cId="0" sldId="398"/>
            <ac:spMk id="185346" creationId="{F7FC62C0-D4D4-4B11-AC88-08A3414273F2}"/>
          </ac:spMkLst>
        </pc:spChg>
        <pc:spChg chg="mod">
          <ac:chgData name="陈 旭阳" userId="50b30272cb4d088b" providerId="LiveId" clId="{03A65778-4BF7-4C6B-8C3A-97BAE2A00148}" dt="2019-05-18T12:45:11.819" v="92" actId="27636"/>
          <ac:spMkLst>
            <pc:docMk/>
            <pc:sldMk cId="0" sldId="398"/>
            <ac:spMk id="185347" creationId="{2CB72E3D-C940-43E2-8188-795122597425}"/>
          </ac:spMkLst>
        </pc:spChg>
      </pc:sldChg>
      <pc:sldChg chg="modSp">
        <pc:chgData name="陈 旭阳" userId="50b30272cb4d088b" providerId="LiveId" clId="{03A65778-4BF7-4C6B-8C3A-97BAE2A00148}" dt="2019-05-18T12:45:11.819" v="92" actId="27636"/>
        <pc:sldMkLst>
          <pc:docMk/>
          <pc:sldMk cId="0" sldId="401"/>
        </pc:sldMkLst>
        <pc:spChg chg="mod">
          <ac:chgData name="陈 旭阳" userId="50b30272cb4d088b" providerId="LiveId" clId="{03A65778-4BF7-4C6B-8C3A-97BAE2A00148}" dt="2019-05-18T12:45:11.819" v="92" actId="27636"/>
          <ac:spMkLst>
            <pc:docMk/>
            <pc:sldMk cId="0" sldId="401"/>
            <ac:spMk id="188418" creationId="{2B5160D6-293D-4A67-9CCF-0BD079AFA5B6}"/>
          </ac:spMkLst>
        </pc:spChg>
        <pc:spChg chg="mod">
          <ac:chgData name="陈 旭阳" userId="50b30272cb4d088b" providerId="LiveId" clId="{03A65778-4BF7-4C6B-8C3A-97BAE2A00148}" dt="2019-05-18T12:45:11.819" v="92" actId="27636"/>
          <ac:spMkLst>
            <pc:docMk/>
            <pc:sldMk cId="0" sldId="401"/>
            <ac:spMk id="188419" creationId="{62CB235B-3490-4391-B5A1-D166090F672A}"/>
          </ac:spMkLst>
        </pc:spChg>
      </pc:sldChg>
      <pc:sldChg chg="modSp">
        <pc:chgData name="陈 旭阳" userId="50b30272cb4d088b" providerId="LiveId" clId="{03A65778-4BF7-4C6B-8C3A-97BAE2A00148}" dt="2019-05-18T12:45:11.819" v="92" actId="27636"/>
        <pc:sldMkLst>
          <pc:docMk/>
          <pc:sldMk cId="0" sldId="404"/>
        </pc:sldMkLst>
        <pc:spChg chg="mod">
          <ac:chgData name="陈 旭阳" userId="50b30272cb4d088b" providerId="LiveId" clId="{03A65778-4BF7-4C6B-8C3A-97BAE2A00148}" dt="2019-05-18T12:45:11.819" v="92" actId="27636"/>
          <ac:spMkLst>
            <pc:docMk/>
            <pc:sldMk cId="0" sldId="404"/>
            <ac:spMk id="191490" creationId="{D788BCA2-E13F-4EF4-8DB1-7F2BCF300C43}"/>
          </ac:spMkLst>
        </pc:spChg>
        <pc:spChg chg="mod">
          <ac:chgData name="陈 旭阳" userId="50b30272cb4d088b" providerId="LiveId" clId="{03A65778-4BF7-4C6B-8C3A-97BAE2A00148}" dt="2019-05-18T12:45:11.819" v="92" actId="27636"/>
          <ac:spMkLst>
            <pc:docMk/>
            <pc:sldMk cId="0" sldId="404"/>
            <ac:spMk id="191491" creationId="{4ED999BD-4ED4-491F-A6B5-9F94338C2349}"/>
          </ac:spMkLst>
        </pc:spChg>
      </pc:sldChg>
      <pc:sldChg chg="modSp">
        <pc:chgData name="陈 旭阳" userId="50b30272cb4d088b" providerId="LiveId" clId="{03A65778-4BF7-4C6B-8C3A-97BAE2A00148}" dt="2019-05-18T12:45:11.819" v="92" actId="27636"/>
        <pc:sldMkLst>
          <pc:docMk/>
          <pc:sldMk cId="0" sldId="409"/>
        </pc:sldMkLst>
        <pc:spChg chg="mod">
          <ac:chgData name="陈 旭阳" userId="50b30272cb4d088b" providerId="LiveId" clId="{03A65778-4BF7-4C6B-8C3A-97BAE2A00148}" dt="2019-05-18T12:45:11.819" v="92" actId="27636"/>
          <ac:spMkLst>
            <pc:docMk/>
            <pc:sldMk cId="0" sldId="409"/>
            <ac:spMk id="196610" creationId="{3402CF14-1552-45B1-AC4A-2587DFEB56C1}"/>
          </ac:spMkLst>
        </pc:spChg>
      </pc:sldChg>
      <pc:sldChg chg="modSp">
        <pc:chgData name="陈 旭阳" userId="50b30272cb4d088b" providerId="LiveId" clId="{03A65778-4BF7-4C6B-8C3A-97BAE2A00148}" dt="2019-05-18T12:45:11.819" v="92" actId="27636"/>
        <pc:sldMkLst>
          <pc:docMk/>
          <pc:sldMk cId="0" sldId="410"/>
        </pc:sldMkLst>
        <pc:spChg chg="mod">
          <ac:chgData name="陈 旭阳" userId="50b30272cb4d088b" providerId="LiveId" clId="{03A65778-4BF7-4C6B-8C3A-97BAE2A00148}" dt="2019-05-18T12:45:11.819" v="92" actId="27636"/>
          <ac:spMkLst>
            <pc:docMk/>
            <pc:sldMk cId="0" sldId="410"/>
            <ac:spMk id="20486" creationId="{0264856B-42D0-49E6-B7F3-F2FE266B6B64}"/>
          </ac:spMkLst>
        </pc:spChg>
        <pc:spChg chg="mod">
          <ac:chgData name="陈 旭阳" userId="50b30272cb4d088b" providerId="LiveId" clId="{03A65778-4BF7-4C6B-8C3A-97BAE2A00148}" dt="2019-05-18T12:45:11.819" v="92" actId="27636"/>
          <ac:spMkLst>
            <pc:docMk/>
            <pc:sldMk cId="0" sldId="410"/>
            <ac:spMk id="210946" creationId="{A8BF7704-0521-4621-BCF5-219067742B99}"/>
          </ac:spMkLst>
        </pc:spChg>
      </pc:sldChg>
      <pc:sldChg chg="modSp">
        <pc:chgData name="陈 旭阳" userId="50b30272cb4d088b" providerId="LiveId" clId="{03A65778-4BF7-4C6B-8C3A-97BAE2A00148}" dt="2019-05-18T12:45:11.819" v="92" actId="27636"/>
        <pc:sldMkLst>
          <pc:docMk/>
          <pc:sldMk cId="0" sldId="411"/>
        </pc:sldMkLst>
        <pc:spChg chg="mod">
          <ac:chgData name="陈 旭阳" userId="50b30272cb4d088b" providerId="LiveId" clId="{03A65778-4BF7-4C6B-8C3A-97BAE2A00148}" dt="2019-05-18T12:45:11.819" v="92" actId="27636"/>
          <ac:spMkLst>
            <pc:docMk/>
            <pc:sldMk cId="0" sldId="411"/>
            <ac:spMk id="201730" creationId="{29448446-64B3-40D9-9CDA-9904EDF4F887}"/>
          </ac:spMkLst>
        </pc:spChg>
        <pc:spChg chg="mod">
          <ac:chgData name="陈 旭阳" userId="50b30272cb4d088b" providerId="LiveId" clId="{03A65778-4BF7-4C6B-8C3A-97BAE2A00148}" dt="2019-05-18T12:45:11.819" v="92" actId="27636"/>
          <ac:spMkLst>
            <pc:docMk/>
            <pc:sldMk cId="0" sldId="411"/>
            <ac:spMk id="201731" creationId="{6FE14A14-2104-459D-9161-019B7AE1C370}"/>
          </ac:spMkLst>
        </pc:spChg>
      </pc:sldChg>
      <pc:sldChg chg="modSp">
        <pc:chgData name="陈 旭阳" userId="50b30272cb4d088b" providerId="LiveId" clId="{03A65778-4BF7-4C6B-8C3A-97BAE2A00148}" dt="2019-05-18T12:45:11.819" v="92" actId="27636"/>
        <pc:sldMkLst>
          <pc:docMk/>
          <pc:sldMk cId="0" sldId="413"/>
        </pc:sldMkLst>
        <pc:spChg chg="mod">
          <ac:chgData name="陈 旭阳" userId="50b30272cb4d088b" providerId="LiveId" clId="{03A65778-4BF7-4C6B-8C3A-97BAE2A00148}" dt="2019-05-18T12:45:11.819" v="92" actId="27636"/>
          <ac:spMkLst>
            <pc:docMk/>
            <pc:sldMk cId="0" sldId="413"/>
            <ac:spMk id="204802" creationId="{A911442C-47ED-4ACC-973C-17175990A7A8}"/>
          </ac:spMkLst>
        </pc:spChg>
        <pc:spChg chg="mod">
          <ac:chgData name="陈 旭阳" userId="50b30272cb4d088b" providerId="LiveId" clId="{03A65778-4BF7-4C6B-8C3A-97BAE2A00148}" dt="2019-05-18T12:45:11.819" v="92" actId="27636"/>
          <ac:spMkLst>
            <pc:docMk/>
            <pc:sldMk cId="0" sldId="413"/>
            <ac:spMk id="204803" creationId="{C8181486-15D4-4B39-A82A-E782046DA2ED}"/>
          </ac:spMkLst>
        </pc:spChg>
      </pc:sldChg>
      <pc:sldChg chg="modSp">
        <pc:chgData name="陈 旭阳" userId="50b30272cb4d088b" providerId="LiveId" clId="{03A65778-4BF7-4C6B-8C3A-97BAE2A00148}" dt="2019-05-18T12:45:11.819" v="92" actId="27636"/>
        <pc:sldMkLst>
          <pc:docMk/>
          <pc:sldMk cId="0" sldId="415"/>
        </pc:sldMkLst>
        <pc:spChg chg="mod">
          <ac:chgData name="陈 旭阳" userId="50b30272cb4d088b" providerId="LiveId" clId="{03A65778-4BF7-4C6B-8C3A-97BAE2A00148}" dt="2019-05-18T12:45:11.819" v="92" actId="27636"/>
          <ac:spMkLst>
            <pc:docMk/>
            <pc:sldMk cId="0" sldId="415"/>
            <ac:spMk id="206850" creationId="{5216F5EB-26CB-4E98-9D91-05C7964FC3F1}"/>
          </ac:spMkLst>
        </pc:spChg>
        <pc:spChg chg="mod">
          <ac:chgData name="陈 旭阳" userId="50b30272cb4d088b" providerId="LiveId" clId="{03A65778-4BF7-4C6B-8C3A-97BAE2A00148}" dt="2019-05-18T12:45:11.819" v="92" actId="27636"/>
          <ac:spMkLst>
            <pc:docMk/>
            <pc:sldMk cId="0" sldId="415"/>
            <ac:spMk id="206851" creationId="{3F5765D7-9056-46E6-AEA4-945D372DE118}"/>
          </ac:spMkLst>
        </pc:spChg>
      </pc:sldChg>
      <pc:sldChg chg="modSp">
        <pc:chgData name="陈 旭阳" userId="50b30272cb4d088b" providerId="LiveId" clId="{03A65778-4BF7-4C6B-8C3A-97BAE2A00148}" dt="2019-05-18T12:45:11.819" v="92" actId="27636"/>
        <pc:sldMkLst>
          <pc:docMk/>
          <pc:sldMk cId="0" sldId="417"/>
        </pc:sldMkLst>
        <pc:spChg chg="mod">
          <ac:chgData name="陈 旭阳" userId="50b30272cb4d088b" providerId="LiveId" clId="{03A65778-4BF7-4C6B-8C3A-97BAE2A00148}" dt="2019-05-18T12:45:11.819" v="92" actId="27636"/>
          <ac:spMkLst>
            <pc:docMk/>
            <pc:sldMk cId="0" sldId="417"/>
            <ac:spMk id="209922" creationId="{7FA9EA47-5997-4BA5-B727-A7986AC732EA}"/>
          </ac:spMkLst>
        </pc:spChg>
        <pc:spChg chg="mod">
          <ac:chgData name="陈 旭阳" userId="50b30272cb4d088b" providerId="LiveId" clId="{03A65778-4BF7-4C6B-8C3A-97BAE2A00148}" dt="2019-05-18T12:45:11.819" v="92" actId="27636"/>
          <ac:spMkLst>
            <pc:docMk/>
            <pc:sldMk cId="0" sldId="417"/>
            <ac:spMk id="209923" creationId="{8596A5DE-F555-4511-A0A4-AD686E7D770E}"/>
          </ac:spMkLst>
        </pc:spChg>
      </pc:sldChg>
      <pc:sldChg chg="modSp">
        <pc:chgData name="陈 旭阳" userId="50b30272cb4d088b" providerId="LiveId" clId="{03A65778-4BF7-4C6B-8C3A-97BAE2A00148}" dt="2019-05-18T12:45:11.819" v="92" actId="27636"/>
        <pc:sldMkLst>
          <pc:docMk/>
          <pc:sldMk cId="0" sldId="418"/>
        </pc:sldMkLst>
        <pc:spChg chg="mod">
          <ac:chgData name="陈 旭阳" userId="50b30272cb4d088b" providerId="LiveId" clId="{03A65778-4BF7-4C6B-8C3A-97BAE2A00148}" dt="2019-05-18T12:45:11.819" v="92" actId="27636"/>
          <ac:spMkLst>
            <pc:docMk/>
            <pc:sldMk cId="0" sldId="418"/>
            <ac:spMk id="215042" creationId="{9B1DE462-073F-4A6A-AAF1-894C6F455600}"/>
          </ac:spMkLst>
        </pc:spChg>
        <pc:spChg chg="mod">
          <ac:chgData name="陈 旭阳" userId="50b30272cb4d088b" providerId="LiveId" clId="{03A65778-4BF7-4C6B-8C3A-97BAE2A00148}" dt="2019-05-18T12:45:11.819" v="92" actId="27636"/>
          <ac:spMkLst>
            <pc:docMk/>
            <pc:sldMk cId="0" sldId="418"/>
            <ac:spMk id="215043" creationId="{EF174322-CFFD-441F-8799-75F9421366B1}"/>
          </ac:spMkLst>
        </pc:spChg>
      </pc:sldChg>
      <pc:sldChg chg="modSp">
        <pc:chgData name="陈 旭阳" userId="50b30272cb4d088b" providerId="LiveId" clId="{03A65778-4BF7-4C6B-8C3A-97BAE2A00148}" dt="2019-05-18T12:45:11.819" v="92" actId="27636"/>
        <pc:sldMkLst>
          <pc:docMk/>
          <pc:sldMk cId="0" sldId="424"/>
        </pc:sldMkLst>
        <pc:spChg chg="mod">
          <ac:chgData name="陈 旭阳" userId="50b30272cb4d088b" providerId="LiveId" clId="{03A65778-4BF7-4C6B-8C3A-97BAE2A00148}" dt="2019-05-18T12:45:11.819" v="92" actId="27636"/>
          <ac:spMkLst>
            <pc:docMk/>
            <pc:sldMk cId="0" sldId="424"/>
            <ac:spMk id="72709" creationId="{C1D776C0-5027-4EDE-896A-7DF0B196F8FB}"/>
          </ac:spMkLst>
        </pc:spChg>
        <pc:spChg chg="mod">
          <ac:chgData name="陈 旭阳" userId="50b30272cb4d088b" providerId="LiveId" clId="{03A65778-4BF7-4C6B-8C3A-97BAE2A00148}" dt="2019-05-18T12:45:11.819" v="92" actId="27636"/>
          <ac:spMkLst>
            <pc:docMk/>
            <pc:sldMk cId="0" sldId="424"/>
            <ac:spMk id="72710" creationId="{BAAB0CA9-2C5E-48C4-986B-D14B6FC29EC6}"/>
          </ac:spMkLst>
        </pc:spChg>
      </pc:sldChg>
      <pc:sldChg chg="modSp">
        <pc:chgData name="陈 旭阳" userId="50b30272cb4d088b" providerId="LiveId" clId="{03A65778-4BF7-4C6B-8C3A-97BAE2A00148}" dt="2019-05-18T12:45:11.819" v="92" actId="27636"/>
        <pc:sldMkLst>
          <pc:docMk/>
          <pc:sldMk cId="0" sldId="425"/>
        </pc:sldMkLst>
        <pc:spChg chg="mod">
          <ac:chgData name="陈 旭阳" userId="50b30272cb4d088b" providerId="LiveId" clId="{03A65778-4BF7-4C6B-8C3A-97BAE2A00148}" dt="2019-05-18T12:45:11.819" v="92" actId="27636"/>
          <ac:spMkLst>
            <pc:docMk/>
            <pc:sldMk cId="0" sldId="425"/>
            <ac:spMk id="73733" creationId="{F869A9A6-DF43-427B-927A-DF91C485D050}"/>
          </ac:spMkLst>
        </pc:spChg>
        <pc:spChg chg="mod">
          <ac:chgData name="陈 旭阳" userId="50b30272cb4d088b" providerId="LiveId" clId="{03A65778-4BF7-4C6B-8C3A-97BAE2A00148}" dt="2019-05-18T12:45:11.819" v="92" actId="27636"/>
          <ac:spMkLst>
            <pc:docMk/>
            <pc:sldMk cId="0" sldId="425"/>
            <ac:spMk id="73734" creationId="{D88A30EB-C114-4FCB-9A1A-FD4C76D084E4}"/>
          </ac:spMkLst>
        </pc:spChg>
      </pc:sldChg>
      <pc:sldChg chg="modSp">
        <pc:chgData name="陈 旭阳" userId="50b30272cb4d088b" providerId="LiveId" clId="{03A65778-4BF7-4C6B-8C3A-97BAE2A00148}" dt="2019-05-18T12:45:11.819" v="92" actId="27636"/>
        <pc:sldMkLst>
          <pc:docMk/>
          <pc:sldMk cId="0" sldId="426"/>
        </pc:sldMkLst>
        <pc:spChg chg="mod">
          <ac:chgData name="陈 旭阳" userId="50b30272cb4d088b" providerId="LiveId" clId="{03A65778-4BF7-4C6B-8C3A-97BAE2A00148}" dt="2019-05-18T12:45:11.819" v="92" actId="27636"/>
          <ac:spMkLst>
            <pc:docMk/>
            <pc:sldMk cId="0" sldId="426"/>
            <ac:spMk id="74757" creationId="{35741FE5-B62B-447B-B05D-8C168DECEB15}"/>
          </ac:spMkLst>
        </pc:spChg>
        <pc:spChg chg="mod">
          <ac:chgData name="陈 旭阳" userId="50b30272cb4d088b" providerId="LiveId" clId="{03A65778-4BF7-4C6B-8C3A-97BAE2A00148}" dt="2019-05-18T12:45:11.819" v="92" actId="27636"/>
          <ac:spMkLst>
            <pc:docMk/>
            <pc:sldMk cId="0" sldId="426"/>
            <ac:spMk id="74758" creationId="{3A603729-02C9-4B4A-B6A6-67993BDB194F}"/>
          </ac:spMkLst>
        </pc:spChg>
      </pc:sldChg>
      <pc:sldChg chg="modSp">
        <pc:chgData name="陈 旭阳" userId="50b30272cb4d088b" providerId="LiveId" clId="{03A65778-4BF7-4C6B-8C3A-97BAE2A00148}" dt="2019-05-18T12:45:11.819" v="92" actId="27636"/>
        <pc:sldMkLst>
          <pc:docMk/>
          <pc:sldMk cId="2307035039" sldId="427"/>
        </pc:sldMkLst>
        <pc:spChg chg="mod">
          <ac:chgData name="陈 旭阳" userId="50b30272cb4d088b" providerId="LiveId" clId="{03A65778-4BF7-4C6B-8C3A-97BAE2A00148}" dt="2019-05-18T12:45:11.819" v="92" actId="27636"/>
          <ac:spMkLst>
            <pc:docMk/>
            <pc:sldMk cId="2307035039" sldId="427"/>
            <ac:spMk id="2" creationId="{00000000-0000-0000-0000-000000000000}"/>
          </ac:spMkLst>
        </pc:spChg>
        <pc:spChg chg="mod">
          <ac:chgData name="陈 旭阳" userId="50b30272cb4d088b" providerId="LiveId" clId="{03A65778-4BF7-4C6B-8C3A-97BAE2A00148}" dt="2019-05-18T12:45:11.819" v="92" actId="27636"/>
          <ac:spMkLst>
            <pc:docMk/>
            <pc:sldMk cId="2307035039" sldId="427"/>
            <ac:spMk id="3" creationId="{00000000-0000-0000-0000-000000000000}"/>
          </ac:spMkLst>
        </pc:spChg>
      </pc:sldChg>
      <pc:sldChg chg="modSp">
        <pc:chgData name="陈 旭阳" userId="50b30272cb4d088b" providerId="LiveId" clId="{03A65778-4BF7-4C6B-8C3A-97BAE2A00148}" dt="2019-05-18T12:45:11.819" v="92" actId="27636"/>
        <pc:sldMkLst>
          <pc:docMk/>
          <pc:sldMk cId="0" sldId="454"/>
        </pc:sldMkLst>
        <pc:spChg chg="mod">
          <ac:chgData name="陈 旭阳" userId="50b30272cb4d088b" providerId="LiveId" clId="{03A65778-4BF7-4C6B-8C3A-97BAE2A00148}" dt="2019-05-18T12:45:11.819" v="92" actId="27636"/>
          <ac:spMkLst>
            <pc:docMk/>
            <pc:sldMk cId="0" sldId="454"/>
            <ac:spMk id="37893" creationId="{CE3CE851-C199-4A58-9276-8DCDF25D286E}"/>
          </ac:spMkLst>
        </pc:spChg>
        <pc:spChg chg="mod">
          <ac:chgData name="陈 旭阳" userId="50b30272cb4d088b" providerId="LiveId" clId="{03A65778-4BF7-4C6B-8C3A-97BAE2A00148}" dt="2019-05-18T12:45:11.819" v="92" actId="27636"/>
          <ac:spMkLst>
            <pc:docMk/>
            <pc:sldMk cId="0" sldId="454"/>
            <ac:spMk id="37894" creationId="{6F0AFAA6-1AE7-4F47-83A7-D51BFBB969B5}"/>
          </ac:spMkLst>
        </pc:spChg>
      </pc:sldChg>
      <pc:sldChg chg="modSp">
        <pc:chgData name="陈 旭阳" userId="50b30272cb4d088b" providerId="LiveId" clId="{03A65778-4BF7-4C6B-8C3A-97BAE2A00148}" dt="2019-05-18T12:45:11.819" v="92" actId="27636"/>
        <pc:sldMkLst>
          <pc:docMk/>
          <pc:sldMk cId="0" sldId="458"/>
        </pc:sldMkLst>
        <pc:spChg chg="mod">
          <ac:chgData name="陈 旭阳" userId="50b30272cb4d088b" providerId="LiveId" clId="{03A65778-4BF7-4C6B-8C3A-97BAE2A00148}" dt="2019-05-18T12:45:11.819" v="92" actId="27636"/>
          <ac:spMkLst>
            <pc:docMk/>
            <pc:sldMk cId="0" sldId="458"/>
            <ac:spMk id="29701" creationId="{9D84791B-9A4F-4FE1-B059-D15F4DA11364}"/>
          </ac:spMkLst>
        </pc:spChg>
      </pc:sldChg>
      <pc:sldChg chg="modSp">
        <pc:chgData name="陈 旭阳" userId="50b30272cb4d088b" providerId="LiveId" clId="{03A65778-4BF7-4C6B-8C3A-97BAE2A00148}" dt="2019-05-18T12:45:11.819" v="92" actId="27636"/>
        <pc:sldMkLst>
          <pc:docMk/>
          <pc:sldMk cId="0" sldId="460"/>
        </pc:sldMkLst>
        <pc:spChg chg="mod">
          <ac:chgData name="陈 旭阳" userId="50b30272cb4d088b" providerId="LiveId" clId="{03A65778-4BF7-4C6B-8C3A-97BAE2A00148}" dt="2019-05-18T12:45:11.819" v="92" actId="27636"/>
          <ac:spMkLst>
            <pc:docMk/>
            <pc:sldMk cId="0" sldId="460"/>
            <ac:spMk id="89093" creationId="{09C37A66-C0AF-49AD-9453-330ADA82EE08}"/>
          </ac:spMkLst>
        </pc:spChg>
      </pc:sldChg>
      <pc:sldChg chg="modSp">
        <pc:chgData name="陈 旭阳" userId="50b30272cb4d088b" providerId="LiveId" clId="{03A65778-4BF7-4C6B-8C3A-97BAE2A00148}" dt="2019-05-18T12:45:11.819" v="92" actId="27636"/>
        <pc:sldMkLst>
          <pc:docMk/>
          <pc:sldMk cId="0" sldId="461"/>
        </pc:sldMkLst>
        <pc:spChg chg="mod">
          <ac:chgData name="陈 旭阳" userId="50b30272cb4d088b" providerId="LiveId" clId="{03A65778-4BF7-4C6B-8C3A-97BAE2A00148}" dt="2019-05-18T12:45:11.819" v="92" actId="27636"/>
          <ac:spMkLst>
            <pc:docMk/>
            <pc:sldMk cId="0" sldId="461"/>
            <ac:spMk id="91141" creationId="{89739356-9C57-45AB-94AB-4BC94720014B}"/>
          </ac:spMkLst>
        </pc:spChg>
      </pc:sldChg>
      <pc:sldChg chg="modSp">
        <pc:chgData name="陈 旭阳" userId="50b30272cb4d088b" providerId="LiveId" clId="{03A65778-4BF7-4C6B-8C3A-97BAE2A00148}" dt="2019-05-18T12:45:11.819" v="92" actId="27636"/>
        <pc:sldMkLst>
          <pc:docMk/>
          <pc:sldMk cId="0" sldId="478"/>
        </pc:sldMkLst>
        <pc:spChg chg="mod">
          <ac:chgData name="陈 旭阳" userId="50b30272cb4d088b" providerId="LiveId" clId="{03A65778-4BF7-4C6B-8C3A-97BAE2A00148}" dt="2019-05-18T12:45:11.819" v="92" actId="27636"/>
          <ac:spMkLst>
            <pc:docMk/>
            <pc:sldMk cId="0" sldId="478"/>
            <ac:spMk id="116741" creationId="{0ACBD8F2-6F2B-4DF9-8078-5F7AAC2C3BFE}"/>
          </ac:spMkLst>
        </pc:spChg>
      </pc:sldChg>
      <pc:sldChg chg="modSp">
        <pc:chgData name="陈 旭阳" userId="50b30272cb4d088b" providerId="LiveId" clId="{03A65778-4BF7-4C6B-8C3A-97BAE2A00148}" dt="2019-05-18T12:45:11.819" v="92" actId="27636"/>
        <pc:sldMkLst>
          <pc:docMk/>
          <pc:sldMk cId="0" sldId="481"/>
        </pc:sldMkLst>
        <pc:spChg chg="mod">
          <ac:chgData name="陈 旭阳" userId="50b30272cb4d088b" providerId="LiveId" clId="{03A65778-4BF7-4C6B-8C3A-97BAE2A00148}" dt="2019-05-18T12:45:11.819" v="92" actId="27636"/>
          <ac:spMkLst>
            <pc:docMk/>
            <pc:sldMk cId="0" sldId="481"/>
            <ac:spMk id="125957" creationId="{11B7DBDE-EA0D-4936-815E-A0984686BDE3}"/>
          </ac:spMkLst>
        </pc:spChg>
      </pc:sldChg>
      <pc:sldChg chg="modSp">
        <pc:chgData name="陈 旭阳" userId="50b30272cb4d088b" providerId="LiveId" clId="{03A65778-4BF7-4C6B-8C3A-97BAE2A00148}" dt="2019-05-18T12:45:11.819" v="92" actId="27636"/>
        <pc:sldMkLst>
          <pc:docMk/>
          <pc:sldMk cId="0" sldId="482"/>
        </pc:sldMkLst>
        <pc:spChg chg="mod">
          <ac:chgData name="陈 旭阳" userId="50b30272cb4d088b" providerId="LiveId" clId="{03A65778-4BF7-4C6B-8C3A-97BAE2A00148}" dt="2019-05-18T12:45:11.819" v="92" actId="27636"/>
          <ac:spMkLst>
            <pc:docMk/>
            <pc:sldMk cId="0" sldId="482"/>
            <ac:spMk id="126981" creationId="{84397A4E-94B2-41F8-933B-61BDCA1D322F}"/>
          </ac:spMkLst>
        </pc:spChg>
      </pc:sldChg>
      <pc:sldChg chg="modSp">
        <pc:chgData name="陈 旭阳" userId="50b30272cb4d088b" providerId="LiveId" clId="{03A65778-4BF7-4C6B-8C3A-97BAE2A00148}" dt="2019-05-18T12:45:11.819" v="92" actId="27636"/>
        <pc:sldMkLst>
          <pc:docMk/>
          <pc:sldMk cId="0" sldId="483"/>
        </pc:sldMkLst>
        <pc:spChg chg="mod">
          <ac:chgData name="陈 旭阳" userId="50b30272cb4d088b" providerId="LiveId" clId="{03A65778-4BF7-4C6B-8C3A-97BAE2A00148}" dt="2019-05-18T12:45:11.819" v="92" actId="27636"/>
          <ac:spMkLst>
            <pc:docMk/>
            <pc:sldMk cId="0" sldId="483"/>
            <ac:spMk id="128005" creationId="{2B590DAE-8DC9-4E6E-A5CD-6160686A4CE6}"/>
          </ac:spMkLst>
        </pc:spChg>
      </pc:sldChg>
      <pc:sldChg chg="modSp">
        <pc:chgData name="陈 旭阳" userId="50b30272cb4d088b" providerId="LiveId" clId="{03A65778-4BF7-4C6B-8C3A-97BAE2A00148}" dt="2019-05-18T12:45:11.819" v="92" actId="27636"/>
        <pc:sldMkLst>
          <pc:docMk/>
          <pc:sldMk cId="0" sldId="484"/>
        </pc:sldMkLst>
        <pc:spChg chg="mod">
          <ac:chgData name="陈 旭阳" userId="50b30272cb4d088b" providerId="LiveId" clId="{03A65778-4BF7-4C6B-8C3A-97BAE2A00148}" dt="2019-05-18T12:45:11.819" v="92" actId="27636"/>
          <ac:spMkLst>
            <pc:docMk/>
            <pc:sldMk cId="0" sldId="484"/>
            <ac:spMk id="129029" creationId="{1C77DD0F-4393-4399-BBB4-BA0DA724BDBA}"/>
          </ac:spMkLst>
        </pc:spChg>
      </pc:sldChg>
      <pc:sldChg chg="modSp">
        <pc:chgData name="陈 旭阳" userId="50b30272cb4d088b" providerId="LiveId" clId="{03A65778-4BF7-4C6B-8C3A-97BAE2A00148}" dt="2019-05-18T12:45:11.819" v="92" actId="27636"/>
        <pc:sldMkLst>
          <pc:docMk/>
          <pc:sldMk cId="0" sldId="485"/>
        </pc:sldMkLst>
        <pc:spChg chg="mod">
          <ac:chgData name="陈 旭阳" userId="50b30272cb4d088b" providerId="LiveId" clId="{03A65778-4BF7-4C6B-8C3A-97BAE2A00148}" dt="2019-05-18T12:45:11.819" v="92" actId="27636"/>
          <ac:spMkLst>
            <pc:docMk/>
            <pc:sldMk cId="0" sldId="485"/>
            <ac:spMk id="130053" creationId="{50783518-6649-4692-BED9-28B6F4906218}"/>
          </ac:spMkLst>
        </pc:spChg>
      </pc:sldChg>
      <pc:sldChg chg="modSp">
        <pc:chgData name="陈 旭阳" userId="50b30272cb4d088b" providerId="LiveId" clId="{03A65778-4BF7-4C6B-8C3A-97BAE2A00148}" dt="2019-05-18T12:45:11.819" v="92" actId="27636"/>
        <pc:sldMkLst>
          <pc:docMk/>
          <pc:sldMk cId="0" sldId="486"/>
        </pc:sldMkLst>
        <pc:spChg chg="mod">
          <ac:chgData name="陈 旭阳" userId="50b30272cb4d088b" providerId="LiveId" clId="{03A65778-4BF7-4C6B-8C3A-97BAE2A00148}" dt="2019-05-18T12:45:11.819" v="92" actId="27636"/>
          <ac:spMkLst>
            <pc:docMk/>
            <pc:sldMk cId="0" sldId="486"/>
            <ac:spMk id="131077" creationId="{529F3142-6451-4145-B41B-49936A82990B}"/>
          </ac:spMkLst>
        </pc:spChg>
      </pc:sldChg>
      <pc:sldChg chg="modSp">
        <pc:chgData name="陈 旭阳" userId="50b30272cb4d088b" providerId="LiveId" clId="{03A65778-4BF7-4C6B-8C3A-97BAE2A00148}" dt="2019-05-18T12:45:11.819" v="92" actId="27636"/>
        <pc:sldMkLst>
          <pc:docMk/>
          <pc:sldMk cId="0" sldId="487"/>
        </pc:sldMkLst>
        <pc:spChg chg="mod">
          <ac:chgData name="陈 旭阳" userId="50b30272cb4d088b" providerId="LiveId" clId="{03A65778-4BF7-4C6B-8C3A-97BAE2A00148}" dt="2019-05-18T12:45:11.819" v="92" actId="27636"/>
          <ac:spMkLst>
            <pc:docMk/>
            <pc:sldMk cId="0" sldId="487"/>
            <ac:spMk id="132101" creationId="{C5EF2BB6-F09E-4CCD-B1F5-146308A8EAB3}"/>
          </ac:spMkLst>
        </pc:spChg>
      </pc:sldChg>
      <pc:sldChg chg="modSp">
        <pc:chgData name="陈 旭阳" userId="50b30272cb4d088b" providerId="LiveId" clId="{03A65778-4BF7-4C6B-8C3A-97BAE2A00148}" dt="2019-05-18T12:45:11.819" v="92" actId="27636"/>
        <pc:sldMkLst>
          <pc:docMk/>
          <pc:sldMk cId="0" sldId="488"/>
        </pc:sldMkLst>
        <pc:spChg chg="mod">
          <ac:chgData name="陈 旭阳" userId="50b30272cb4d088b" providerId="LiveId" clId="{03A65778-4BF7-4C6B-8C3A-97BAE2A00148}" dt="2019-05-18T12:45:11.819" v="92" actId="27636"/>
          <ac:spMkLst>
            <pc:docMk/>
            <pc:sldMk cId="0" sldId="488"/>
            <ac:spMk id="133125" creationId="{15179DAF-09A6-46E8-83AE-CF82B31EAC52}"/>
          </ac:spMkLst>
        </pc:spChg>
      </pc:sldChg>
      <pc:sldChg chg="modSp">
        <pc:chgData name="陈 旭阳" userId="50b30272cb4d088b" providerId="LiveId" clId="{03A65778-4BF7-4C6B-8C3A-97BAE2A00148}" dt="2019-05-18T12:45:11.819" v="92" actId="27636"/>
        <pc:sldMkLst>
          <pc:docMk/>
          <pc:sldMk cId="0" sldId="489"/>
        </pc:sldMkLst>
        <pc:spChg chg="mod">
          <ac:chgData name="陈 旭阳" userId="50b30272cb4d088b" providerId="LiveId" clId="{03A65778-4BF7-4C6B-8C3A-97BAE2A00148}" dt="2019-05-18T12:45:11.819" v="92" actId="27636"/>
          <ac:spMkLst>
            <pc:docMk/>
            <pc:sldMk cId="0" sldId="489"/>
            <ac:spMk id="134149" creationId="{96859040-9DB3-4C67-932D-4BFA3EEE0189}"/>
          </ac:spMkLst>
        </pc:spChg>
      </pc:sldChg>
      <pc:sldChg chg="modSp">
        <pc:chgData name="陈 旭阳" userId="50b30272cb4d088b" providerId="LiveId" clId="{03A65778-4BF7-4C6B-8C3A-97BAE2A00148}" dt="2019-05-18T12:45:11.819" v="92" actId="27636"/>
        <pc:sldMkLst>
          <pc:docMk/>
          <pc:sldMk cId="0" sldId="490"/>
        </pc:sldMkLst>
        <pc:spChg chg="mod">
          <ac:chgData name="陈 旭阳" userId="50b30272cb4d088b" providerId="LiveId" clId="{03A65778-4BF7-4C6B-8C3A-97BAE2A00148}" dt="2019-05-18T12:45:11.819" v="92" actId="27636"/>
          <ac:spMkLst>
            <pc:docMk/>
            <pc:sldMk cId="0" sldId="490"/>
            <ac:spMk id="137221" creationId="{532B7642-FD70-468B-BA53-ECBCFE75926B}"/>
          </ac:spMkLst>
        </pc:spChg>
        <pc:spChg chg="mod">
          <ac:chgData name="陈 旭阳" userId="50b30272cb4d088b" providerId="LiveId" clId="{03A65778-4BF7-4C6B-8C3A-97BAE2A00148}" dt="2019-05-18T12:45:11.819" v="92" actId="27636"/>
          <ac:spMkLst>
            <pc:docMk/>
            <pc:sldMk cId="0" sldId="490"/>
            <ac:spMk id="137222" creationId="{E455DA12-B040-4DB3-B79B-987D346B7015}"/>
          </ac:spMkLst>
        </pc:spChg>
      </pc:sldChg>
      <pc:sldChg chg="modSp">
        <pc:chgData name="陈 旭阳" userId="50b30272cb4d088b" providerId="LiveId" clId="{03A65778-4BF7-4C6B-8C3A-97BAE2A00148}" dt="2019-05-18T12:45:11.819" v="92" actId="27636"/>
        <pc:sldMkLst>
          <pc:docMk/>
          <pc:sldMk cId="0" sldId="491"/>
        </pc:sldMkLst>
        <pc:spChg chg="mod">
          <ac:chgData name="陈 旭阳" userId="50b30272cb4d088b" providerId="LiveId" clId="{03A65778-4BF7-4C6B-8C3A-97BAE2A00148}" dt="2019-05-18T12:45:11.819" v="92" actId="27636"/>
          <ac:spMkLst>
            <pc:docMk/>
            <pc:sldMk cId="0" sldId="491"/>
            <ac:spMk id="138245" creationId="{858E7C42-BB8E-4EC3-B6DC-B6B6D1202DF2}"/>
          </ac:spMkLst>
        </pc:spChg>
      </pc:sldChg>
      <pc:sldChg chg="modSp">
        <pc:chgData name="陈 旭阳" userId="50b30272cb4d088b" providerId="LiveId" clId="{03A65778-4BF7-4C6B-8C3A-97BAE2A00148}" dt="2019-05-18T12:45:11.819" v="92" actId="27636"/>
        <pc:sldMkLst>
          <pc:docMk/>
          <pc:sldMk cId="0" sldId="492"/>
        </pc:sldMkLst>
        <pc:spChg chg="mod">
          <ac:chgData name="陈 旭阳" userId="50b30272cb4d088b" providerId="LiveId" clId="{03A65778-4BF7-4C6B-8C3A-97BAE2A00148}" dt="2019-05-18T12:45:11.819" v="92" actId="27636"/>
          <ac:spMkLst>
            <pc:docMk/>
            <pc:sldMk cId="0" sldId="492"/>
            <ac:spMk id="140293" creationId="{338C1032-3F3C-4EC1-BD75-FBC0855F5BB3}"/>
          </ac:spMkLst>
        </pc:spChg>
        <pc:spChg chg="mod">
          <ac:chgData name="陈 旭阳" userId="50b30272cb4d088b" providerId="LiveId" clId="{03A65778-4BF7-4C6B-8C3A-97BAE2A00148}" dt="2019-05-18T12:45:11.819" v="92" actId="27636"/>
          <ac:spMkLst>
            <pc:docMk/>
            <pc:sldMk cId="0" sldId="492"/>
            <ac:spMk id="140294" creationId="{3004DBF2-A02C-40EC-9AC1-149DACC21574}"/>
          </ac:spMkLst>
        </pc:spChg>
      </pc:sldChg>
      <pc:sldChg chg="modSp">
        <pc:chgData name="陈 旭阳" userId="50b30272cb4d088b" providerId="LiveId" clId="{03A65778-4BF7-4C6B-8C3A-97BAE2A00148}" dt="2019-05-18T12:45:11.819" v="92" actId="27636"/>
        <pc:sldMkLst>
          <pc:docMk/>
          <pc:sldMk cId="0" sldId="493"/>
        </pc:sldMkLst>
        <pc:spChg chg="mod">
          <ac:chgData name="陈 旭阳" userId="50b30272cb4d088b" providerId="LiveId" clId="{03A65778-4BF7-4C6B-8C3A-97BAE2A00148}" dt="2019-05-18T12:45:11.819" v="92" actId="27636"/>
          <ac:spMkLst>
            <pc:docMk/>
            <pc:sldMk cId="0" sldId="493"/>
            <ac:spMk id="135173" creationId="{BB38BA8D-6726-4D79-9162-0507E0D89891}"/>
          </ac:spMkLst>
        </pc:spChg>
      </pc:sldChg>
      <pc:sldChg chg="modSp">
        <pc:chgData name="陈 旭阳" userId="50b30272cb4d088b" providerId="LiveId" clId="{03A65778-4BF7-4C6B-8C3A-97BAE2A00148}" dt="2019-05-18T12:45:11.819" v="92" actId="27636"/>
        <pc:sldMkLst>
          <pc:docMk/>
          <pc:sldMk cId="0" sldId="494"/>
        </pc:sldMkLst>
        <pc:spChg chg="mod">
          <ac:chgData name="陈 旭阳" userId="50b30272cb4d088b" providerId="LiveId" clId="{03A65778-4BF7-4C6B-8C3A-97BAE2A00148}" dt="2019-05-18T12:45:11.819" v="92" actId="27636"/>
          <ac:spMkLst>
            <pc:docMk/>
            <pc:sldMk cId="0" sldId="494"/>
            <ac:spMk id="123909" creationId="{43700BAA-17E2-484D-819B-0B8670E95991}"/>
          </ac:spMkLst>
        </pc:spChg>
        <pc:spChg chg="mod">
          <ac:chgData name="陈 旭阳" userId="50b30272cb4d088b" providerId="LiveId" clId="{03A65778-4BF7-4C6B-8C3A-97BAE2A00148}" dt="2019-05-18T12:45:11.819" v="92" actId="27636"/>
          <ac:spMkLst>
            <pc:docMk/>
            <pc:sldMk cId="0" sldId="494"/>
            <ac:spMk id="123910" creationId="{0757D5F6-CD57-49DA-83C6-8FB6A3B8D72C}"/>
          </ac:spMkLst>
        </pc:spChg>
      </pc:sldChg>
      <pc:sldChg chg="modSp">
        <pc:chgData name="陈 旭阳" userId="50b30272cb4d088b" providerId="LiveId" clId="{03A65778-4BF7-4C6B-8C3A-97BAE2A00148}" dt="2019-05-18T12:45:11.819" v="92" actId="27636"/>
        <pc:sldMkLst>
          <pc:docMk/>
          <pc:sldMk cId="0" sldId="495"/>
        </pc:sldMkLst>
        <pc:spChg chg="mod">
          <ac:chgData name="陈 旭阳" userId="50b30272cb4d088b" providerId="LiveId" clId="{03A65778-4BF7-4C6B-8C3A-97BAE2A00148}" dt="2019-05-18T12:45:11.819" v="92" actId="27636"/>
          <ac:spMkLst>
            <pc:docMk/>
            <pc:sldMk cId="0" sldId="495"/>
            <ac:spMk id="136197" creationId="{27E03C85-41B0-422B-8FC8-42CB0EF2CF4F}"/>
          </ac:spMkLst>
        </pc:spChg>
        <pc:spChg chg="mod">
          <ac:chgData name="陈 旭阳" userId="50b30272cb4d088b" providerId="LiveId" clId="{03A65778-4BF7-4C6B-8C3A-97BAE2A00148}" dt="2019-05-18T12:45:11.819" v="92" actId="27636"/>
          <ac:spMkLst>
            <pc:docMk/>
            <pc:sldMk cId="0" sldId="495"/>
            <ac:spMk id="136198" creationId="{24EE3AAC-BEF2-4FAA-BA72-815BF7AAD215}"/>
          </ac:spMkLst>
        </pc:spChg>
      </pc:sldChg>
      <pc:sldChg chg="modSp">
        <pc:chgData name="陈 旭阳" userId="50b30272cb4d088b" providerId="LiveId" clId="{03A65778-4BF7-4C6B-8C3A-97BAE2A00148}" dt="2019-05-18T12:45:11.819" v="92" actId="27636"/>
        <pc:sldMkLst>
          <pc:docMk/>
          <pc:sldMk cId="0" sldId="503"/>
        </pc:sldMkLst>
        <pc:spChg chg="mod">
          <ac:chgData name="陈 旭阳" userId="50b30272cb4d088b" providerId="LiveId" clId="{03A65778-4BF7-4C6B-8C3A-97BAE2A00148}" dt="2019-05-18T12:45:11.819" v="92" actId="27636"/>
          <ac:spMkLst>
            <pc:docMk/>
            <pc:sldMk cId="0" sldId="503"/>
            <ac:spMk id="153606" creationId="{4171D250-62BC-4E4C-9E6F-4E9EF2E64EAF}"/>
          </ac:spMkLst>
        </pc:spChg>
        <pc:spChg chg="mod">
          <ac:chgData name="陈 旭阳" userId="50b30272cb4d088b" providerId="LiveId" clId="{03A65778-4BF7-4C6B-8C3A-97BAE2A00148}" dt="2019-05-18T12:45:11.819" v="92" actId="27636"/>
          <ac:spMkLst>
            <pc:docMk/>
            <pc:sldMk cId="0" sldId="503"/>
            <ac:spMk id="319490" creationId="{8C057981-D094-4C7F-92DB-30E12C1AAFA8}"/>
          </ac:spMkLst>
        </pc:spChg>
      </pc:sldChg>
      <pc:sldChg chg="modSp">
        <pc:chgData name="陈 旭阳" userId="50b30272cb4d088b" providerId="LiveId" clId="{03A65778-4BF7-4C6B-8C3A-97BAE2A00148}" dt="2019-05-18T12:45:11.819" v="92" actId="27636"/>
        <pc:sldMkLst>
          <pc:docMk/>
          <pc:sldMk cId="0" sldId="505"/>
        </pc:sldMkLst>
        <pc:spChg chg="mod">
          <ac:chgData name="陈 旭阳" userId="50b30272cb4d088b" providerId="LiveId" clId="{03A65778-4BF7-4C6B-8C3A-97BAE2A00148}" dt="2019-05-18T12:45:11.819" v="92" actId="27636"/>
          <ac:spMkLst>
            <pc:docMk/>
            <pc:sldMk cId="0" sldId="505"/>
            <ac:spMk id="152581" creationId="{3EDB228B-B7F0-4785-AE9D-64C8C6443760}"/>
          </ac:spMkLst>
        </pc:spChg>
        <pc:spChg chg="mod">
          <ac:chgData name="陈 旭阳" userId="50b30272cb4d088b" providerId="LiveId" clId="{03A65778-4BF7-4C6B-8C3A-97BAE2A00148}" dt="2019-05-18T12:45:11.819" v="92" actId="27636"/>
          <ac:spMkLst>
            <pc:docMk/>
            <pc:sldMk cId="0" sldId="505"/>
            <ac:spMk id="152582" creationId="{17480229-BAEF-4B5A-9034-173F268B22B8}"/>
          </ac:spMkLst>
        </pc:spChg>
      </pc:sldChg>
      <pc:sldChg chg="modSp">
        <pc:chgData name="陈 旭阳" userId="50b30272cb4d088b" providerId="LiveId" clId="{03A65778-4BF7-4C6B-8C3A-97BAE2A00148}" dt="2019-05-18T12:45:11.819" v="92" actId="27636"/>
        <pc:sldMkLst>
          <pc:docMk/>
          <pc:sldMk cId="0" sldId="506"/>
        </pc:sldMkLst>
        <pc:spChg chg="mod">
          <ac:chgData name="陈 旭阳" userId="50b30272cb4d088b" providerId="LiveId" clId="{03A65778-4BF7-4C6B-8C3A-97BAE2A00148}" dt="2019-05-18T12:45:11.819" v="92" actId="27636"/>
          <ac:spMkLst>
            <pc:docMk/>
            <pc:sldMk cId="0" sldId="506"/>
            <ac:spMk id="146437" creationId="{FFCE193B-B4F3-4660-9CB2-2ECD7C75825D}"/>
          </ac:spMkLst>
        </pc:spChg>
        <pc:spChg chg="mod">
          <ac:chgData name="陈 旭阳" userId="50b30272cb4d088b" providerId="LiveId" clId="{03A65778-4BF7-4C6B-8C3A-97BAE2A00148}" dt="2019-05-18T12:45:11.819" v="92" actId="27636"/>
          <ac:spMkLst>
            <pc:docMk/>
            <pc:sldMk cId="0" sldId="506"/>
            <ac:spMk id="146438" creationId="{67DA4232-426D-4768-9236-489980BD3D91}"/>
          </ac:spMkLst>
        </pc:spChg>
      </pc:sldChg>
      <pc:sldChg chg="modSp">
        <pc:chgData name="陈 旭阳" userId="50b30272cb4d088b" providerId="LiveId" clId="{03A65778-4BF7-4C6B-8C3A-97BAE2A00148}" dt="2019-05-18T12:45:11.819" v="92" actId="27636"/>
        <pc:sldMkLst>
          <pc:docMk/>
          <pc:sldMk cId="0" sldId="507"/>
        </pc:sldMkLst>
        <pc:spChg chg="mod">
          <ac:chgData name="陈 旭阳" userId="50b30272cb4d088b" providerId="LiveId" clId="{03A65778-4BF7-4C6B-8C3A-97BAE2A00148}" dt="2019-05-18T12:45:11.819" v="92" actId="27636"/>
          <ac:spMkLst>
            <pc:docMk/>
            <pc:sldMk cId="0" sldId="507"/>
            <ac:spMk id="117765" creationId="{A76F4416-5F44-4DBD-B20C-D648F00C2C26}"/>
          </ac:spMkLst>
        </pc:spChg>
        <pc:spChg chg="mod">
          <ac:chgData name="陈 旭阳" userId="50b30272cb4d088b" providerId="LiveId" clId="{03A65778-4BF7-4C6B-8C3A-97BAE2A00148}" dt="2019-05-18T12:45:11.819" v="92" actId="27636"/>
          <ac:spMkLst>
            <pc:docMk/>
            <pc:sldMk cId="0" sldId="507"/>
            <ac:spMk id="117766" creationId="{2420BEFD-5FBE-408A-BB15-64AF9F9498DF}"/>
          </ac:spMkLst>
        </pc:spChg>
      </pc:sldChg>
      <pc:sldChg chg="modSp">
        <pc:chgData name="陈 旭阳" userId="50b30272cb4d088b" providerId="LiveId" clId="{03A65778-4BF7-4C6B-8C3A-97BAE2A00148}" dt="2019-05-18T12:45:11.819" v="92" actId="27636"/>
        <pc:sldMkLst>
          <pc:docMk/>
          <pc:sldMk cId="0" sldId="508"/>
        </pc:sldMkLst>
        <pc:spChg chg="mod">
          <ac:chgData name="陈 旭阳" userId="50b30272cb4d088b" providerId="LiveId" clId="{03A65778-4BF7-4C6B-8C3A-97BAE2A00148}" dt="2019-05-18T12:45:11.819" v="92" actId="27636"/>
          <ac:spMkLst>
            <pc:docMk/>
            <pc:sldMk cId="0" sldId="508"/>
            <ac:spMk id="118789" creationId="{EC3318A1-A10A-4C09-97AA-F3BFAEBC1216}"/>
          </ac:spMkLst>
        </pc:spChg>
        <pc:spChg chg="mod">
          <ac:chgData name="陈 旭阳" userId="50b30272cb4d088b" providerId="LiveId" clId="{03A65778-4BF7-4C6B-8C3A-97BAE2A00148}" dt="2019-05-18T12:45:11.819" v="92" actId="27636"/>
          <ac:spMkLst>
            <pc:docMk/>
            <pc:sldMk cId="0" sldId="508"/>
            <ac:spMk id="118790" creationId="{306C0D9C-4502-45F7-9A51-B55F06B2D5EA}"/>
          </ac:spMkLst>
        </pc:spChg>
      </pc:sldChg>
      <pc:sldChg chg="modSp">
        <pc:chgData name="陈 旭阳" userId="50b30272cb4d088b" providerId="LiveId" clId="{03A65778-4BF7-4C6B-8C3A-97BAE2A00148}" dt="2019-05-18T12:45:11.819" v="92" actId="27636"/>
        <pc:sldMkLst>
          <pc:docMk/>
          <pc:sldMk cId="0" sldId="509"/>
        </pc:sldMkLst>
        <pc:spChg chg="mod">
          <ac:chgData name="陈 旭阳" userId="50b30272cb4d088b" providerId="LiveId" clId="{03A65778-4BF7-4C6B-8C3A-97BAE2A00148}" dt="2019-05-18T12:45:11.819" v="92" actId="27636"/>
          <ac:spMkLst>
            <pc:docMk/>
            <pc:sldMk cId="0" sldId="509"/>
            <ac:spMk id="119813" creationId="{CB21DD12-60A0-419F-A156-ACA1DB504C57}"/>
          </ac:spMkLst>
        </pc:spChg>
        <pc:spChg chg="mod">
          <ac:chgData name="陈 旭阳" userId="50b30272cb4d088b" providerId="LiveId" clId="{03A65778-4BF7-4C6B-8C3A-97BAE2A00148}" dt="2019-05-18T12:45:11.819" v="92" actId="27636"/>
          <ac:spMkLst>
            <pc:docMk/>
            <pc:sldMk cId="0" sldId="509"/>
            <ac:spMk id="119814" creationId="{82BDF894-1D87-4A62-AA28-FCD3AE435C19}"/>
          </ac:spMkLst>
        </pc:spChg>
      </pc:sldChg>
      <pc:sldChg chg="modSp">
        <pc:chgData name="陈 旭阳" userId="50b30272cb4d088b" providerId="LiveId" clId="{03A65778-4BF7-4C6B-8C3A-97BAE2A00148}" dt="2019-05-18T12:45:11.819" v="92" actId="27636"/>
        <pc:sldMkLst>
          <pc:docMk/>
          <pc:sldMk cId="0" sldId="510"/>
        </pc:sldMkLst>
        <pc:spChg chg="mod">
          <ac:chgData name="陈 旭阳" userId="50b30272cb4d088b" providerId="LiveId" clId="{03A65778-4BF7-4C6B-8C3A-97BAE2A00148}" dt="2019-05-18T12:45:11.819" v="92" actId="27636"/>
          <ac:spMkLst>
            <pc:docMk/>
            <pc:sldMk cId="0" sldId="510"/>
            <ac:spMk id="49157" creationId="{C784B409-5DCD-4CCA-A8E1-2FD1C4F43D3A}"/>
          </ac:spMkLst>
        </pc:spChg>
      </pc:sldChg>
      <pc:sldChg chg="modSp">
        <pc:chgData name="陈 旭阳" userId="50b30272cb4d088b" providerId="LiveId" clId="{03A65778-4BF7-4C6B-8C3A-97BAE2A00148}" dt="2019-05-18T12:45:11.819" v="92" actId="27636"/>
        <pc:sldMkLst>
          <pc:docMk/>
          <pc:sldMk cId="0" sldId="514"/>
        </pc:sldMkLst>
        <pc:spChg chg="mod">
          <ac:chgData name="陈 旭阳" userId="50b30272cb4d088b" providerId="LiveId" clId="{03A65778-4BF7-4C6B-8C3A-97BAE2A00148}" dt="2019-05-18T12:45:11.819" v="92" actId="27636"/>
          <ac:spMkLst>
            <pc:docMk/>
            <pc:sldMk cId="0" sldId="514"/>
            <ac:spMk id="53253" creationId="{DE01A8E2-50FB-448C-9706-41AB9F8B4934}"/>
          </ac:spMkLst>
        </pc:spChg>
        <pc:spChg chg="mod">
          <ac:chgData name="陈 旭阳" userId="50b30272cb4d088b" providerId="LiveId" clId="{03A65778-4BF7-4C6B-8C3A-97BAE2A00148}" dt="2019-05-18T12:45:11.819" v="92" actId="27636"/>
          <ac:spMkLst>
            <pc:docMk/>
            <pc:sldMk cId="0" sldId="514"/>
            <ac:spMk id="53254" creationId="{F3BB449D-C3E1-4B93-A121-F786611DDF49}"/>
          </ac:spMkLst>
        </pc:spChg>
      </pc:sldChg>
      <pc:sldChg chg="modSp">
        <pc:chgData name="陈 旭阳" userId="50b30272cb4d088b" providerId="LiveId" clId="{03A65778-4BF7-4C6B-8C3A-97BAE2A00148}" dt="2019-05-18T12:45:11.819" v="92" actId="27636"/>
        <pc:sldMkLst>
          <pc:docMk/>
          <pc:sldMk cId="0" sldId="515"/>
        </pc:sldMkLst>
        <pc:spChg chg="mod">
          <ac:chgData name="陈 旭阳" userId="50b30272cb4d088b" providerId="LiveId" clId="{03A65778-4BF7-4C6B-8C3A-97BAE2A00148}" dt="2019-05-18T12:45:11.819" v="92" actId="27636"/>
          <ac:spMkLst>
            <pc:docMk/>
            <pc:sldMk cId="0" sldId="515"/>
            <ac:spMk id="54277" creationId="{362C5B0B-6C2F-4AA6-8C71-FFEDE2A9CC40}"/>
          </ac:spMkLst>
        </pc:spChg>
        <pc:spChg chg="mod">
          <ac:chgData name="陈 旭阳" userId="50b30272cb4d088b" providerId="LiveId" clId="{03A65778-4BF7-4C6B-8C3A-97BAE2A00148}" dt="2019-05-18T12:45:11.819" v="92" actId="27636"/>
          <ac:spMkLst>
            <pc:docMk/>
            <pc:sldMk cId="0" sldId="515"/>
            <ac:spMk id="54278" creationId="{ACFE8751-A615-41DB-838B-83E168EE7ACB}"/>
          </ac:spMkLst>
        </pc:spChg>
      </pc:sldChg>
      <pc:sldChg chg="modSp">
        <pc:chgData name="陈 旭阳" userId="50b30272cb4d088b" providerId="LiveId" clId="{03A65778-4BF7-4C6B-8C3A-97BAE2A00148}" dt="2019-05-18T12:45:11.819" v="92" actId="27636"/>
        <pc:sldMkLst>
          <pc:docMk/>
          <pc:sldMk cId="0" sldId="517"/>
        </pc:sldMkLst>
        <pc:spChg chg="mod">
          <ac:chgData name="陈 旭阳" userId="50b30272cb4d088b" providerId="LiveId" clId="{03A65778-4BF7-4C6B-8C3A-97BAE2A00148}" dt="2019-05-18T12:45:11.819" v="92" actId="27636"/>
          <ac:spMkLst>
            <pc:docMk/>
            <pc:sldMk cId="0" sldId="517"/>
            <ac:spMk id="56325" creationId="{03CB6836-C310-49FF-8C3D-8943E81960BD}"/>
          </ac:spMkLst>
        </pc:spChg>
        <pc:spChg chg="mod">
          <ac:chgData name="陈 旭阳" userId="50b30272cb4d088b" providerId="LiveId" clId="{03A65778-4BF7-4C6B-8C3A-97BAE2A00148}" dt="2019-05-18T12:45:11.819" v="92" actId="27636"/>
          <ac:spMkLst>
            <pc:docMk/>
            <pc:sldMk cId="0" sldId="517"/>
            <ac:spMk id="56326" creationId="{3CC60CC6-5AA4-43D9-B408-ACA49058092D}"/>
          </ac:spMkLst>
        </pc:spChg>
      </pc:sldChg>
      <pc:sldChg chg="modSp">
        <pc:chgData name="陈 旭阳" userId="50b30272cb4d088b" providerId="LiveId" clId="{03A65778-4BF7-4C6B-8C3A-97BAE2A00148}" dt="2019-05-18T12:45:11.819" v="92" actId="27636"/>
        <pc:sldMkLst>
          <pc:docMk/>
          <pc:sldMk cId="0" sldId="518"/>
        </pc:sldMkLst>
        <pc:spChg chg="mod">
          <ac:chgData name="陈 旭阳" userId="50b30272cb4d088b" providerId="LiveId" clId="{03A65778-4BF7-4C6B-8C3A-97BAE2A00148}" dt="2019-05-18T12:45:11.819" v="92" actId="27636"/>
          <ac:spMkLst>
            <pc:docMk/>
            <pc:sldMk cId="0" sldId="518"/>
            <ac:spMk id="57349" creationId="{A345A1A8-C8B3-4068-BF6C-A3C83B666329}"/>
          </ac:spMkLst>
        </pc:spChg>
      </pc:sldChg>
      <pc:sldChg chg="modSp">
        <pc:chgData name="陈 旭阳" userId="50b30272cb4d088b" providerId="LiveId" clId="{03A65778-4BF7-4C6B-8C3A-97BAE2A00148}" dt="2019-05-18T12:45:11.819" v="92" actId="27636"/>
        <pc:sldMkLst>
          <pc:docMk/>
          <pc:sldMk cId="903454444" sldId="537"/>
        </pc:sldMkLst>
        <pc:spChg chg="mod">
          <ac:chgData name="陈 旭阳" userId="50b30272cb4d088b" providerId="LiveId" clId="{03A65778-4BF7-4C6B-8C3A-97BAE2A00148}" dt="2019-05-18T12:45:11.819" v="92" actId="27636"/>
          <ac:spMkLst>
            <pc:docMk/>
            <pc:sldMk cId="903454444" sldId="537"/>
            <ac:spMk id="26626" creationId="{00000000-0000-0000-0000-000000000000}"/>
          </ac:spMkLst>
        </pc:spChg>
        <pc:spChg chg="mod">
          <ac:chgData name="陈 旭阳" userId="50b30272cb4d088b" providerId="LiveId" clId="{03A65778-4BF7-4C6B-8C3A-97BAE2A00148}" dt="2019-05-18T12:45:11.819" v="92" actId="27636"/>
          <ac:spMkLst>
            <pc:docMk/>
            <pc:sldMk cId="903454444" sldId="537"/>
            <ac:spMk id="26627" creationId="{00000000-0000-0000-0000-000000000000}"/>
          </ac:spMkLst>
        </pc:spChg>
      </pc:sldChg>
      <pc:sldChg chg="modSp">
        <pc:chgData name="陈 旭阳" userId="50b30272cb4d088b" providerId="LiveId" clId="{03A65778-4BF7-4C6B-8C3A-97BAE2A00148}" dt="2019-05-18T12:45:11.819" v="92" actId="27636"/>
        <pc:sldMkLst>
          <pc:docMk/>
          <pc:sldMk cId="897781189" sldId="538"/>
        </pc:sldMkLst>
        <pc:spChg chg="mod">
          <ac:chgData name="陈 旭阳" userId="50b30272cb4d088b" providerId="LiveId" clId="{03A65778-4BF7-4C6B-8C3A-97BAE2A00148}" dt="2019-05-18T12:45:11.819" v="92" actId="27636"/>
          <ac:spMkLst>
            <pc:docMk/>
            <pc:sldMk cId="897781189" sldId="538"/>
            <ac:spMk id="562178" creationId="{00000000-0000-0000-0000-000000000000}"/>
          </ac:spMkLst>
        </pc:spChg>
        <pc:spChg chg="mod">
          <ac:chgData name="陈 旭阳" userId="50b30272cb4d088b" providerId="LiveId" clId="{03A65778-4BF7-4C6B-8C3A-97BAE2A00148}" dt="2019-05-18T12:45:11.819" v="92" actId="27636"/>
          <ac:spMkLst>
            <pc:docMk/>
            <pc:sldMk cId="897781189" sldId="538"/>
            <ac:spMk id="562179" creationId="{00000000-0000-0000-0000-000000000000}"/>
          </ac:spMkLst>
        </pc:spChg>
      </pc:sldChg>
      <pc:sldChg chg="modSp">
        <pc:chgData name="陈 旭阳" userId="50b30272cb4d088b" providerId="LiveId" clId="{03A65778-4BF7-4C6B-8C3A-97BAE2A00148}" dt="2019-05-18T12:45:11.819" v="92" actId="27636"/>
        <pc:sldMkLst>
          <pc:docMk/>
          <pc:sldMk cId="2363191068" sldId="539"/>
        </pc:sldMkLst>
        <pc:spChg chg="mod">
          <ac:chgData name="陈 旭阳" userId="50b30272cb4d088b" providerId="LiveId" clId="{03A65778-4BF7-4C6B-8C3A-97BAE2A00148}" dt="2019-05-18T12:45:11.819" v="92" actId="27636"/>
          <ac:spMkLst>
            <pc:docMk/>
            <pc:sldMk cId="2363191068" sldId="539"/>
            <ac:spMk id="563202" creationId="{00000000-0000-0000-0000-000000000000}"/>
          </ac:spMkLst>
        </pc:spChg>
        <pc:spChg chg="mod">
          <ac:chgData name="陈 旭阳" userId="50b30272cb4d088b" providerId="LiveId" clId="{03A65778-4BF7-4C6B-8C3A-97BAE2A00148}" dt="2019-05-18T12:45:11.819" v="92" actId="27636"/>
          <ac:spMkLst>
            <pc:docMk/>
            <pc:sldMk cId="2363191068" sldId="539"/>
            <ac:spMk id="563203" creationId="{00000000-0000-0000-0000-000000000000}"/>
          </ac:spMkLst>
        </pc:spChg>
      </pc:sldChg>
      <pc:sldChg chg="modSp">
        <pc:chgData name="陈 旭阳" userId="50b30272cb4d088b" providerId="LiveId" clId="{03A65778-4BF7-4C6B-8C3A-97BAE2A00148}" dt="2019-05-18T12:45:11.819" v="92" actId="27636"/>
        <pc:sldMkLst>
          <pc:docMk/>
          <pc:sldMk cId="3174241453" sldId="540"/>
        </pc:sldMkLst>
        <pc:spChg chg="mod">
          <ac:chgData name="陈 旭阳" userId="50b30272cb4d088b" providerId="LiveId" clId="{03A65778-4BF7-4C6B-8C3A-97BAE2A00148}" dt="2019-05-18T12:45:11.819" v="92" actId="27636"/>
          <ac:spMkLst>
            <pc:docMk/>
            <pc:sldMk cId="3174241453" sldId="540"/>
            <ac:spMk id="564226" creationId="{00000000-0000-0000-0000-000000000000}"/>
          </ac:spMkLst>
        </pc:spChg>
        <pc:spChg chg="mod">
          <ac:chgData name="陈 旭阳" userId="50b30272cb4d088b" providerId="LiveId" clId="{03A65778-4BF7-4C6B-8C3A-97BAE2A00148}" dt="2019-05-18T12:45:11.819" v="92" actId="27636"/>
          <ac:spMkLst>
            <pc:docMk/>
            <pc:sldMk cId="3174241453" sldId="540"/>
            <ac:spMk id="564227" creationId="{00000000-0000-0000-0000-000000000000}"/>
          </ac:spMkLst>
        </pc:spChg>
      </pc:sldChg>
      <pc:sldChg chg="del">
        <pc:chgData name="陈 旭阳" userId="50b30272cb4d088b" providerId="LiveId" clId="{03A65778-4BF7-4C6B-8C3A-97BAE2A00148}" dt="2019-05-18T12:33:45.412" v="26" actId="2696"/>
        <pc:sldMkLst>
          <pc:docMk/>
          <pc:sldMk cId="3165687100" sldId="576"/>
        </pc:sldMkLst>
      </pc:sldChg>
      <pc:sldChg chg="modSp">
        <pc:chgData name="陈 旭阳" userId="50b30272cb4d088b" providerId="LiveId" clId="{03A65778-4BF7-4C6B-8C3A-97BAE2A00148}" dt="2019-05-18T12:45:11.819" v="92" actId="27636"/>
        <pc:sldMkLst>
          <pc:docMk/>
          <pc:sldMk cId="190002161" sldId="582"/>
        </pc:sldMkLst>
        <pc:spChg chg="mod">
          <ac:chgData name="陈 旭阳" userId="50b30272cb4d088b" providerId="LiveId" clId="{03A65778-4BF7-4C6B-8C3A-97BAE2A00148}" dt="2019-05-18T12:45:11.819" v="92" actId="27636"/>
          <ac:spMkLst>
            <pc:docMk/>
            <pc:sldMk cId="190002161" sldId="582"/>
            <ac:spMk id="2" creationId="{00000000-0000-0000-0000-000000000000}"/>
          </ac:spMkLst>
        </pc:spChg>
      </pc:sldChg>
      <pc:sldChg chg="modSp">
        <pc:chgData name="陈 旭阳" userId="50b30272cb4d088b" providerId="LiveId" clId="{03A65778-4BF7-4C6B-8C3A-97BAE2A00148}" dt="2019-05-18T12:45:11.819" v="92" actId="27636"/>
        <pc:sldMkLst>
          <pc:docMk/>
          <pc:sldMk cId="3144321325" sldId="583"/>
        </pc:sldMkLst>
        <pc:spChg chg="mod">
          <ac:chgData name="陈 旭阳" userId="50b30272cb4d088b" providerId="LiveId" clId="{03A65778-4BF7-4C6B-8C3A-97BAE2A00148}" dt="2019-05-18T12:45:11.819" v="92" actId="27636"/>
          <ac:spMkLst>
            <pc:docMk/>
            <pc:sldMk cId="3144321325" sldId="583"/>
            <ac:spMk id="35842" creationId="{00000000-0000-0000-0000-000000000000}"/>
          </ac:spMkLst>
        </pc:spChg>
      </pc:sldChg>
      <pc:sldChg chg="modSp">
        <pc:chgData name="陈 旭阳" userId="50b30272cb4d088b" providerId="LiveId" clId="{03A65778-4BF7-4C6B-8C3A-97BAE2A00148}" dt="2019-05-18T12:45:11.819" v="92" actId="27636"/>
        <pc:sldMkLst>
          <pc:docMk/>
          <pc:sldMk cId="2388589089" sldId="584"/>
        </pc:sldMkLst>
        <pc:spChg chg="mod">
          <ac:chgData name="陈 旭阳" userId="50b30272cb4d088b" providerId="LiveId" clId="{03A65778-4BF7-4C6B-8C3A-97BAE2A00148}" dt="2019-05-18T12:45:11.819" v="92" actId="27636"/>
          <ac:spMkLst>
            <pc:docMk/>
            <pc:sldMk cId="2388589089" sldId="584"/>
            <ac:spMk id="36866" creationId="{00000000-0000-0000-0000-000000000000}"/>
          </ac:spMkLst>
        </pc:spChg>
        <pc:spChg chg="mod">
          <ac:chgData name="陈 旭阳" userId="50b30272cb4d088b" providerId="LiveId" clId="{03A65778-4BF7-4C6B-8C3A-97BAE2A00148}" dt="2019-05-18T12:45:11.819" v="92" actId="27636"/>
          <ac:spMkLst>
            <pc:docMk/>
            <pc:sldMk cId="2388589089" sldId="584"/>
            <ac:spMk id="36867" creationId="{00000000-0000-0000-0000-000000000000}"/>
          </ac:spMkLst>
        </pc:spChg>
      </pc:sldChg>
      <pc:sldChg chg="modSp">
        <pc:chgData name="陈 旭阳" userId="50b30272cb4d088b" providerId="LiveId" clId="{03A65778-4BF7-4C6B-8C3A-97BAE2A00148}" dt="2019-05-18T12:45:11.819" v="92" actId="27636"/>
        <pc:sldMkLst>
          <pc:docMk/>
          <pc:sldMk cId="2778421528" sldId="585"/>
        </pc:sldMkLst>
        <pc:spChg chg="mod">
          <ac:chgData name="陈 旭阳" userId="50b30272cb4d088b" providerId="LiveId" clId="{03A65778-4BF7-4C6B-8C3A-97BAE2A00148}" dt="2019-05-18T12:45:11.819" v="92" actId="27636"/>
          <ac:spMkLst>
            <pc:docMk/>
            <pc:sldMk cId="2778421528" sldId="585"/>
            <ac:spMk id="37890" creationId="{00000000-0000-0000-0000-000000000000}"/>
          </ac:spMkLst>
        </pc:spChg>
        <pc:spChg chg="mod">
          <ac:chgData name="陈 旭阳" userId="50b30272cb4d088b" providerId="LiveId" clId="{03A65778-4BF7-4C6B-8C3A-97BAE2A00148}" dt="2019-05-18T12:45:11.819" v="92" actId="27636"/>
          <ac:spMkLst>
            <pc:docMk/>
            <pc:sldMk cId="2778421528" sldId="585"/>
            <ac:spMk id="37891" creationId="{00000000-0000-0000-0000-000000000000}"/>
          </ac:spMkLst>
        </pc:spChg>
      </pc:sldChg>
      <pc:sldChg chg="modSp">
        <pc:chgData name="陈 旭阳" userId="50b30272cb4d088b" providerId="LiveId" clId="{03A65778-4BF7-4C6B-8C3A-97BAE2A00148}" dt="2019-05-18T12:45:11.819" v="92" actId="27636"/>
        <pc:sldMkLst>
          <pc:docMk/>
          <pc:sldMk cId="348693006" sldId="586"/>
        </pc:sldMkLst>
        <pc:spChg chg="mod">
          <ac:chgData name="陈 旭阳" userId="50b30272cb4d088b" providerId="LiveId" clId="{03A65778-4BF7-4C6B-8C3A-97BAE2A00148}" dt="2019-05-18T12:45:11.819" v="92" actId="27636"/>
          <ac:spMkLst>
            <pc:docMk/>
            <pc:sldMk cId="348693006" sldId="586"/>
            <ac:spMk id="38914" creationId="{00000000-0000-0000-0000-000000000000}"/>
          </ac:spMkLst>
        </pc:spChg>
        <pc:spChg chg="mod">
          <ac:chgData name="陈 旭阳" userId="50b30272cb4d088b" providerId="LiveId" clId="{03A65778-4BF7-4C6B-8C3A-97BAE2A00148}" dt="2019-05-18T12:45:11.819" v="92" actId="27636"/>
          <ac:spMkLst>
            <pc:docMk/>
            <pc:sldMk cId="348693006" sldId="586"/>
            <ac:spMk id="38915" creationId="{00000000-0000-0000-0000-000000000000}"/>
          </ac:spMkLst>
        </pc:spChg>
      </pc:sldChg>
      <pc:sldChg chg="modSp">
        <pc:chgData name="陈 旭阳" userId="50b30272cb4d088b" providerId="LiveId" clId="{03A65778-4BF7-4C6B-8C3A-97BAE2A00148}" dt="2019-05-18T12:45:11.819" v="92" actId="27636"/>
        <pc:sldMkLst>
          <pc:docMk/>
          <pc:sldMk cId="2273832610" sldId="587"/>
        </pc:sldMkLst>
        <pc:spChg chg="mod">
          <ac:chgData name="陈 旭阳" userId="50b30272cb4d088b" providerId="LiveId" clId="{03A65778-4BF7-4C6B-8C3A-97BAE2A00148}" dt="2019-05-18T12:45:11.819" v="92" actId="27636"/>
          <ac:spMkLst>
            <pc:docMk/>
            <pc:sldMk cId="2273832610" sldId="587"/>
            <ac:spMk id="39938" creationId="{00000000-0000-0000-0000-000000000000}"/>
          </ac:spMkLst>
        </pc:spChg>
        <pc:spChg chg="mod">
          <ac:chgData name="陈 旭阳" userId="50b30272cb4d088b" providerId="LiveId" clId="{03A65778-4BF7-4C6B-8C3A-97BAE2A00148}" dt="2019-05-18T12:45:11.819" v="92" actId="27636"/>
          <ac:spMkLst>
            <pc:docMk/>
            <pc:sldMk cId="2273832610" sldId="587"/>
            <ac:spMk id="39939" creationId="{00000000-0000-0000-0000-000000000000}"/>
          </ac:spMkLst>
        </pc:spChg>
      </pc:sldChg>
      <pc:sldChg chg="modSp">
        <pc:chgData name="陈 旭阳" userId="50b30272cb4d088b" providerId="LiveId" clId="{03A65778-4BF7-4C6B-8C3A-97BAE2A00148}" dt="2019-05-18T12:45:11.819" v="92" actId="27636"/>
        <pc:sldMkLst>
          <pc:docMk/>
          <pc:sldMk cId="2221187411" sldId="588"/>
        </pc:sldMkLst>
        <pc:spChg chg="mod">
          <ac:chgData name="陈 旭阳" userId="50b30272cb4d088b" providerId="LiveId" clId="{03A65778-4BF7-4C6B-8C3A-97BAE2A00148}" dt="2019-05-18T12:45:11.819" v="92" actId="27636"/>
          <ac:spMkLst>
            <pc:docMk/>
            <pc:sldMk cId="2221187411" sldId="588"/>
            <ac:spMk id="40962" creationId="{00000000-0000-0000-0000-000000000000}"/>
          </ac:spMkLst>
        </pc:spChg>
        <pc:spChg chg="mod">
          <ac:chgData name="陈 旭阳" userId="50b30272cb4d088b" providerId="LiveId" clId="{03A65778-4BF7-4C6B-8C3A-97BAE2A00148}" dt="2019-05-18T12:45:11.819" v="92" actId="27636"/>
          <ac:spMkLst>
            <pc:docMk/>
            <pc:sldMk cId="2221187411" sldId="588"/>
            <ac:spMk id="40963" creationId="{00000000-0000-0000-0000-000000000000}"/>
          </ac:spMkLst>
        </pc:spChg>
      </pc:sldChg>
      <pc:sldChg chg="modSp">
        <pc:chgData name="陈 旭阳" userId="50b30272cb4d088b" providerId="LiveId" clId="{03A65778-4BF7-4C6B-8C3A-97BAE2A00148}" dt="2019-05-18T12:45:11.819" v="92" actId="27636"/>
        <pc:sldMkLst>
          <pc:docMk/>
          <pc:sldMk cId="3519258809" sldId="589"/>
        </pc:sldMkLst>
        <pc:spChg chg="mod">
          <ac:chgData name="陈 旭阳" userId="50b30272cb4d088b" providerId="LiveId" clId="{03A65778-4BF7-4C6B-8C3A-97BAE2A00148}" dt="2019-05-18T12:45:11.819" v="92" actId="27636"/>
          <ac:spMkLst>
            <pc:docMk/>
            <pc:sldMk cId="3519258809" sldId="589"/>
            <ac:spMk id="41986" creationId="{00000000-0000-0000-0000-000000000000}"/>
          </ac:spMkLst>
        </pc:spChg>
        <pc:spChg chg="mod">
          <ac:chgData name="陈 旭阳" userId="50b30272cb4d088b" providerId="LiveId" clId="{03A65778-4BF7-4C6B-8C3A-97BAE2A00148}" dt="2019-05-18T12:45:11.819" v="92" actId="27636"/>
          <ac:spMkLst>
            <pc:docMk/>
            <pc:sldMk cId="3519258809" sldId="589"/>
            <ac:spMk id="41987" creationId="{00000000-0000-0000-0000-000000000000}"/>
          </ac:spMkLst>
        </pc:spChg>
      </pc:sldChg>
      <pc:sldChg chg="modSp">
        <pc:chgData name="陈 旭阳" userId="50b30272cb4d088b" providerId="LiveId" clId="{03A65778-4BF7-4C6B-8C3A-97BAE2A00148}" dt="2019-05-18T12:45:11.819" v="92" actId="27636"/>
        <pc:sldMkLst>
          <pc:docMk/>
          <pc:sldMk cId="3760362491" sldId="590"/>
        </pc:sldMkLst>
        <pc:spChg chg="mod">
          <ac:chgData name="陈 旭阳" userId="50b30272cb4d088b" providerId="LiveId" clId="{03A65778-4BF7-4C6B-8C3A-97BAE2A00148}" dt="2019-05-18T12:45:11.819" v="92" actId="27636"/>
          <ac:spMkLst>
            <pc:docMk/>
            <pc:sldMk cId="3760362491" sldId="590"/>
            <ac:spMk id="43010" creationId="{00000000-0000-0000-0000-000000000000}"/>
          </ac:spMkLst>
        </pc:spChg>
        <pc:spChg chg="mod">
          <ac:chgData name="陈 旭阳" userId="50b30272cb4d088b" providerId="LiveId" clId="{03A65778-4BF7-4C6B-8C3A-97BAE2A00148}" dt="2019-05-18T12:45:11.819" v="92" actId="27636"/>
          <ac:spMkLst>
            <pc:docMk/>
            <pc:sldMk cId="3760362491" sldId="590"/>
            <ac:spMk id="43011" creationId="{00000000-0000-0000-0000-000000000000}"/>
          </ac:spMkLst>
        </pc:spChg>
      </pc:sldChg>
      <pc:sldChg chg="modSp">
        <pc:chgData name="陈 旭阳" userId="50b30272cb4d088b" providerId="LiveId" clId="{03A65778-4BF7-4C6B-8C3A-97BAE2A00148}" dt="2019-05-18T12:45:11.819" v="92" actId="27636"/>
        <pc:sldMkLst>
          <pc:docMk/>
          <pc:sldMk cId="3048187866" sldId="591"/>
        </pc:sldMkLst>
        <pc:spChg chg="mod">
          <ac:chgData name="陈 旭阳" userId="50b30272cb4d088b" providerId="LiveId" clId="{03A65778-4BF7-4C6B-8C3A-97BAE2A00148}" dt="2019-05-18T12:45:11.819" v="92" actId="27636"/>
          <ac:spMkLst>
            <pc:docMk/>
            <pc:sldMk cId="3048187866" sldId="591"/>
            <ac:spMk id="44034" creationId="{00000000-0000-0000-0000-000000000000}"/>
          </ac:spMkLst>
        </pc:spChg>
        <pc:spChg chg="mod">
          <ac:chgData name="陈 旭阳" userId="50b30272cb4d088b" providerId="LiveId" clId="{03A65778-4BF7-4C6B-8C3A-97BAE2A00148}" dt="2019-05-18T12:45:11.819" v="92" actId="27636"/>
          <ac:spMkLst>
            <pc:docMk/>
            <pc:sldMk cId="3048187866" sldId="591"/>
            <ac:spMk id="44035" creationId="{00000000-0000-0000-0000-000000000000}"/>
          </ac:spMkLst>
        </pc:spChg>
      </pc:sldChg>
      <pc:sldChg chg="modSp">
        <pc:chgData name="陈 旭阳" userId="50b30272cb4d088b" providerId="LiveId" clId="{03A65778-4BF7-4C6B-8C3A-97BAE2A00148}" dt="2019-05-18T12:45:11.819" v="92" actId="27636"/>
        <pc:sldMkLst>
          <pc:docMk/>
          <pc:sldMk cId="2946603798" sldId="592"/>
        </pc:sldMkLst>
        <pc:spChg chg="mod">
          <ac:chgData name="陈 旭阳" userId="50b30272cb4d088b" providerId="LiveId" clId="{03A65778-4BF7-4C6B-8C3A-97BAE2A00148}" dt="2019-05-18T12:45:11.819" v="92" actId="27636"/>
          <ac:spMkLst>
            <pc:docMk/>
            <pc:sldMk cId="2946603798" sldId="592"/>
            <ac:spMk id="45058" creationId="{00000000-0000-0000-0000-000000000000}"/>
          </ac:spMkLst>
        </pc:spChg>
        <pc:spChg chg="mod">
          <ac:chgData name="陈 旭阳" userId="50b30272cb4d088b" providerId="LiveId" clId="{03A65778-4BF7-4C6B-8C3A-97BAE2A00148}" dt="2019-05-18T12:45:11.819" v="92" actId="27636"/>
          <ac:spMkLst>
            <pc:docMk/>
            <pc:sldMk cId="2946603798" sldId="592"/>
            <ac:spMk id="45059" creationId="{00000000-0000-0000-0000-000000000000}"/>
          </ac:spMkLst>
        </pc:spChg>
      </pc:sldChg>
      <pc:sldChg chg="add">
        <pc:chgData name="陈 旭阳" userId="50b30272cb4d088b" providerId="LiveId" clId="{03A65778-4BF7-4C6B-8C3A-97BAE2A00148}" dt="2019-05-18T15:47:51.159" v="1240"/>
        <pc:sldMkLst>
          <pc:docMk/>
          <pc:sldMk cId="1985734753" sldId="609"/>
        </pc:sldMkLst>
      </pc:sldChg>
      <pc:sldChg chg="modSp del">
        <pc:chgData name="陈 旭阳" userId="50b30272cb4d088b" providerId="LiveId" clId="{03A65778-4BF7-4C6B-8C3A-97BAE2A00148}" dt="2019-05-18T15:47:41.954" v="1238" actId="2696"/>
        <pc:sldMkLst>
          <pc:docMk/>
          <pc:sldMk cId="3327755882" sldId="609"/>
        </pc:sldMkLst>
        <pc:spChg chg="mod">
          <ac:chgData name="陈 旭阳" userId="50b30272cb4d088b" providerId="LiveId" clId="{03A65778-4BF7-4C6B-8C3A-97BAE2A00148}" dt="2019-05-18T12:45:11.819" v="92" actId="27636"/>
          <ac:spMkLst>
            <pc:docMk/>
            <pc:sldMk cId="3327755882" sldId="609"/>
            <ac:spMk id="3" creationId="{00000000-0000-0000-0000-000000000000}"/>
          </ac:spMkLst>
        </pc:spChg>
        <pc:spChg chg="mod">
          <ac:chgData name="陈 旭阳" userId="50b30272cb4d088b" providerId="LiveId" clId="{03A65778-4BF7-4C6B-8C3A-97BAE2A00148}" dt="2019-05-18T12:45:11.819" v="92" actId="27636"/>
          <ac:spMkLst>
            <pc:docMk/>
            <pc:sldMk cId="3327755882" sldId="609"/>
            <ac:spMk id="78850" creationId="{00000000-0000-0000-0000-000000000000}"/>
          </ac:spMkLst>
        </pc:spChg>
      </pc:sldChg>
      <pc:sldChg chg="modSp del">
        <pc:chgData name="陈 旭阳" userId="50b30272cb4d088b" providerId="LiveId" clId="{03A65778-4BF7-4C6B-8C3A-97BAE2A00148}" dt="2019-05-18T15:47:41.946" v="1237" actId="2696"/>
        <pc:sldMkLst>
          <pc:docMk/>
          <pc:sldMk cId="2353274182" sldId="610"/>
        </pc:sldMkLst>
        <pc:spChg chg="mod">
          <ac:chgData name="陈 旭阳" userId="50b30272cb4d088b" providerId="LiveId" clId="{03A65778-4BF7-4C6B-8C3A-97BAE2A00148}" dt="2019-05-18T12:45:11.819" v="92" actId="27636"/>
          <ac:spMkLst>
            <pc:docMk/>
            <pc:sldMk cId="2353274182" sldId="610"/>
            <ac:spMk id="3" creationId="{00000000-0000-0000-0000-000000000000}"/>
          </ac:spMkLst>
        </pc:spChg>
        <pc:spChg chg="mod">
          <ac:chgData name="陈 旭阳" userId="50b30272cb4d088b" providerId="LiveId" clId="{03A65778-4BF7-4C6B-8C3A-97BAE2A00148}" dt="2019-05-18T12:45:11.819" v="92" actId="27636"/>
          <ac:spMkLst>
            <pc:docMk/>
            <pc:sldMk cId="2353274182" sldId="610"/>
            <ac:spMk id="79874" creationId="{00000000-0000-0000-0000-000000000000}"/>
          </ac:spMkLst>
        </pc:spChg>
      </pc:sldChg>
      <pc:sldChg chg="add">
        <pc:chgData name="陈 旭阳" userId="50b30272cb4d088b" providerId="LiveId" clId="{03A65778-4BF7-4C6B-8C3A-97BAE2A00148}" dt="2019-05-18T15:47:51.159" v="1240"/>
        <pc:sldMkLst>
          <pc:docMk/>
          <pc:sldMk cId="3016794970" sldId="610"/>
        </pc:sldMkLst>
      </pc:sldChg>
      <pc:sldChg chg="modSp del">
        <pc:chgData name="陈 旭阳" userId="50b30272cb4d088b" providerId="LiveId" clId="{03A65778-4BF7-4C6B-8C3A-97BAE2A00148}" dt="2019-05-18T15:47:41.938" v="1236" actId="2696"/>
        <pc:sldMkLst>
          <pc:docMk/>
          <pc:sldMk cId="892062756" sldId="611"/>
        </pc:sldMkLst>
        <pc:spChg chg="mod">
          <ac:chgData name="陈 旭阳" userId="50b30272cb4d088b" providerId="LiveId" clId="{03A65778-4BF7-4C6B-8C3A-97BAE2A00148}" dt="2019-05-18T12:45:11.819" v="92" actId="27636"/>
          <ac:spMkLst>
            <pc:docMk/>
            <pc:sldMk cId="892062756" sldId="611"/>
            <ac:spMk id="3" creationId="{00000000-0000-0000-0000-000000000000}"/>
          </ac:spMkLst>
        </pc:spChg>
        <pc:spChg chg="mod">
          <ac:chgData name="陈 旭阳" userId="50b30272cb4d088b" providerId="LiveId" clId="{03A65778-4BF7-4C6B-8C3A-97BAE2A00148}" dt="2019-05-18T12:45:11.819" v="92" actId="27636"/>
          <ac:spMkLst>
            <pc:docMk/>
            <pc:sldMk cId="892062756" sldId="611"/>
            <ac:spMk id="81922" creationId="{00000000-0000-0000-0000-000000000000}"/>
          </ac:spMkLst>
        </pc:spChg>
      </pc:sldChg>
      <pc:sldChg chg="add">
        <pc:chgData name="陈 旭阳" userId="50b30272cb4d088b" providerId="LiveId" clId="{03A65778-4BF7-4C6B-8C3A-97BAE2A00148}" dt="2019-05-18T15:47:51.159" v="1240"/>
        <pc:sldMkLst>
          <pc:docMk/>
          <pc:sldMk cId="4265734394" sldId="611"/>
        </pc:sldMkLst>
      </pc:sldChg>
      <pc:sldChg chg="modSp del">
        <pc:chgData name="陈 旭阳" userId="50b30272cb4d088b" providerId="LiveId" clId="{03A65778-4BF7-4C6B-8C3A-97BAE2A00148}" dt="2019-05-18T15:47:41.930" v="1235" actId="2696"/>
        <pc:sldMkLst>
          <pc:docMk/>
          <pc:sldMk cId="527142987" sldId="612"/>
        </pc:sldMkLst>
        <pc:spChg chg="mod">
          <ac:chgData name="陈 旭阳" userId="50b30272cb4d088b" providerId="LiveId" clId="{03A65778-4BF7-4C6B-8C3A-97BAE2A00148}" dt="2019-05-18T12:45:11.819" v="92" actId="27636"/>
          <ac:spMkLst>
            <pc:docMk/>
            <pc:sldMk cId="527142987" sldId="612"/>
            <ac:spMk id="3" creationId="{00000000-0000-0000-0000-000000000000}"/>
          </ac:spMkLst>
        </pc:spChg>
        <pc:spChg chg="mod">
          <ac:chgData name="陈 旭阳" userId="50b30272cb4d088b" providerId="LiveId" clId="{03A65778-4BF7-4C6B-8C3A-97BAE2A00148}" dt="2019-05-18T12:45:11.819" v="92" actId="27636"/>
          <ac:spMkLst>
            <pc:docMk/>
            <pc:sldMk cId="527142987" sldId="612"/>
            <ac:spMk id="82946" creationId="{00000000-0000-0000-0000-000000000000}"/>
          </ac:spMkLst>
        </pc:spChg>
      </pc:sldChg>
      <pc:sldChg chg="add">
        <pc:chgData name="陈 旭阳" userId="50b30272cb4d088b" providerId="LiveId" clId="{03A65778-4BF7-4C6B-8C3A-97BAE2A00148}" dt="2019-05-18T15:47:51.159" v="1240"/>
        <pc:sldMkLst>
          <pc:docMk/>
          <pc:sldMk cId="2729891742" sldId="612"/>
        </pc:sldMkLst>
      </pc:sldChg>
      <pc:sldChg chg="add">
        <pc:chgData name="陈 旭阳" userId="50b30272cb4d088b" providerId="LiveId" clId="{03A65778-4BF7-4C6B-8C3A-97BAE2A00148}" dt="2019-05-18T15:47:51.159" v="1240"/>
        <pc:sldMkLst>
          <pc:docMk/>
          <pc:sldMk cId="1192207960" sldId="613"/>
        </pc:sldMkLst>
      </pc:sldChg>
      <pc:sldChg chg="modSp del">
        <pc:chgData name="陈 旭阳" userId="50b30272cb4d088b" providerId="LiveId" clId="{03A65778-4BF7-4C6B-8C3A-97BAE2A00148}" dt="2019-05-18T15:47:41.922" v="1234" actId="2696"/>
        <pc:sldMkLst>
          <pc:docMk/>
          <pc:sldMk cId="1529025069" sldId="613"/>
        </pc:sldMkLst>
        <pc:spChg chg="mod">
          <ac:chgData name="陈 旭阳" userId="50b30272cb4d088b" providerId="LiveId" clId="{03A65778-4BF7-4C6B-8C3A-97BAE2A00148}" dt="2019-05-18T12:45:11.819" v="92" actId="27636"/>
          <ac:spMkLst>
            <pc:docMk/>
            <pc:sldMk cId="1529025069" sldId="613"/>
            <ac:spMk id="3" creationId="{00000000-0000-0000-0000-000000000000}"/>
          </ac:spMkLst>
        </pc:spChg>
        <pc:spChg chg="mod">
          <ac:chgData name="陈 旭阳" userId="50b30272cb4d088b" providerId="LiveId" clId="{03A65778-4BF7-4C6B-8C3A-97BAE2A00148}" dt="2019-05-18T12:45:11.819" v="92" actId="27636"/>
          <ac:spMkLst>
            <pc:docMk/>
            <pc:sldMk cId="1529025069" sldId="613"/>
            <ac:spMk id="83970" creationId="{00000000-0000-0000-0000-000000000000}"/>
          </ac:spMkLst>
        </pc:spChg>
      </pc:sldChg>
      <pc:sldChg chg="add">
        <pc:chgData name="陈 旭阳" userId="50b30272cb4d088b" providerId="LiveId" clId="{03A65778-4BF7-4C6B-8C3A-97BAE2A00148}" dt="2019-05-18T15:47:51.159" v="1240"/>
        <pc:sldMkLst>
          <pc:docMk/>
          <pc:sldMk cId="1164967148" sldId="614"/>
        </pc:sldMkLst>
      </pc:sldChg>
      <pc:sldChg chg="modSp del">
        <pc:chgData name="陈 旭阳" userId="50b30272cb4d088b" providerId="LiveId" clId="{03A65778-4BF7-4C6B-8C3A-97BAE2A00148}" dt="2019-05-18T15:47:41.914" v="1233" actId="2696"/>
        <pc:sldMkLst>
          <pc:docMk/>
          <pc:sldMk cId="3201847669" sldId="614"/>
        </pc:sldMkLst>
        <pc:spChg chg="mod">
          <ac:chgData name="陈 旭阳" userId="50b30272cb4d088b" providerId="LiveId" clId="{03A65778-4BF7-4C6B-8C3A-97BAE2A00148}" dt="2019-05-18T12:45:11.819" v="92" actId="27636"/>
          <ac:spMkLst>
            <pc:docMk/>
            <pc:sldMk cId="3201847669" sldId="614"/>
            <ac:spMk id="3" creationId="{00000000-0000-0000-0000-000000000000}"/>
          </ac:spMkLst>
        </pc:spChg>
        <pc:spChg chg="mod">
          <ac:chgData name="陈 旭阳" userId="50b30272cb4d088b" providerId="LiveId" clId="{03A65778-4BF7-4C6B-8C3A-97BAE2A00148}" dt="2019-05-18T12:45:11.819" v="92" actId="27636"/>
          <ac:spMkLst>
            <pc:docMk/>
            <pc:sldMk cId="3201847669" sldId="614"/>
            <ac:spMk id="84994" creationId="{00000000-0000-0000-0000-000000000000}"/>
          </ac:spMkLst>
        </pc:spChg>
      </pc:sldChg>
      <pc:sldChg chg="modSp del">
        <pc:chgData name="陈 旭阳" userId="50b30272cb4d088b" providerId="LiveId" clId="{03A65778-4BF7-4C6B-8C3A-97BAE2A00148}" dt="2019-05-18T15:47:41.907" v="1232" actId="2696"/>
        <pc:sldMkLst>
          <pc:docMk/>
          <pc:sldMk cId="25771687" sldId="615"/>
        </pc:sldMkLst>
        <pc:spChg chg="mod">
          <ac:chgData name="陈 旭阳" userId="50b30272cb4d088b" providerId="LiveId" clId="{03A65778-4BF7-4C6B-8C3A-97BAE2A00148}" dt="2019-05-18T12:45:11.819" v="92" actId="27636"/>
          <ac:spMkLst>
            <pc:docMk/>
            <pc:sldMk cId="25771687" sldId="615"/>
            <ac:spMk id="3" creationId="{00000000-0000-0000-0000-000000000000}"/>
          </ac:spMkLst>
        </pc:spChg>
        <pc:spChg chg="mod">
          <ac:chgData name="陈 旭阳" userId="50b30272cb4d088b" providerId="LiveId" clId="{03A65778-4BF7-4C6B-8C3A-97BAE2A00148}" dt="2019-05-18T12:45:11.819" v="92" actId="27636"/>
          <ac:spMkLst>
            <pc:docMk/>
            <pc:sldMk cId="25771687" sldId="615"/>
            <ac:spMk id="84994" creationId="{00000000-0000-0000-0000-000000000000}"/>
          </ac:spMkLst>
        </pc:spChg>
      </pc:sldChg>
      <pc:sldChg chg="add">
        <pc:chgData name="陈 旭阳" userId="50b30272cb4d088b" providerId="LiveId" clId="{03A65778-4BF7-4C6B-8C3A-97BAE2A00148}" dt="2019-05-18T15:47:51.159" v="1240"/>
        <pc:sldMkLst>
          <pc:docMk/>
          <pc:sldMk cId="2446576247" sldId="615"/>
        </pc:sldMkLst>
      </pc:sldChg>
      <pc:sldChg chg="modSp del">
        <pc:chgData name="陈 旭阳" userId="50b30272cb4d088b" providerId="LiveId" clId="{03A65778-4BF7-4C6B-8C3A-97BAE2A00148}" dt="2019-05-18T15:47:41.899" v="1231" actId="2696"/>
        <pc:sldMkLst>
          <pc:docMk/>
          <pc:sldMk cId="2627889536" sldId="616"/>
        </pc:sldMkLst>
        <pc:spChg chg="mod">
          <ac:chgData name="陈 旭阳" userId="50b30272cb4d088b" providerId="LiveId" clId="{03A65778-4BF7-4C6B-8C3A-97BAE2A00148}" dt="2019-05-18T12:45:11.819" v="92" actId="27636"/>
          <ac:spMkLst>
            <pc:docMk/>
            <pc:sldMk cId="2627889536" sldId="616"/>
            <ac:spMk id="82946" creationId="{00000000-0000-0000-0000-000000000000}"/>
          </ac:spMkLst>
        </pc:spChg>
        <pc:spChg chg="mod">
          <ac:chgData name="陈 旭阳" userId="50b30272cb4d088b" providerId="LiveId" clId="{03A65778-4BF7-4C6B-8C3A-97BAE2A00148}" dt="2019-05-18T12:45:11.819" v="92" actId="27636"/>
          <ac:spMkLst>
            <pc:docMk/>
            <pc:sldMk cId="2627889536" sldId="616"/>
            <ac:spMk id="82947" creationId="{00000000-0000-0000-0000-000000000000}"/>
          </ac:spMkLst>
        </pc:spChg>
      </pc:sldChg>
      <pc:sldChg chg="add">
        <pc:chgData name="陈 旭阳" userId="50b30272cb4d088b" providerId="LiveId" clId="{03A65778-4BF7-4C6B-8C3A-97BAE2A00148}" dt="2019-05-18T15:47:51.159" v="1240"/>
        <pc:sldMkLst>
          <pc:docMk/>
          <pc:sldMk cId="2760685453" sldId="616"/>
        </pc:sldMkLst>
      </pc:sldChg>
      <pc:sldChg chg="add">
        <pc:chgData name="陈 旭阳" userId="50b30272cb4d088b" providerId="LiveId" clId="{03A65778-4BF7-4C6B-8C3A-97BAE2A00148}" dt="2019-05-18T15:47:51.159" v="1240"/>
        <pc:sldMkLst>
          <pc:docMk/>
          <pc:sldMk cId="1572184687" sldId="617"/>
        </pc:sldMkLst>
      </pc:sldChg>
      <pc:sldChg chg="modSp del">
        <pc:chgData name="陈 旭阳" userId="50b30272cb4d088b" providerId="LiveId" clId="{03A65778-4BF7-4C6B-8C3A-97BAE2A00148}" dt="2019-05-18T15:47:41.892" v="1230" actId="2696"/>
        <pc:sldMkLst>
          <pc:docMk/>
          <pc:sldMk cId="1872843246" sldId="617"/>
        </pc:sldMkLst>
        <pc:spChg chg="mod">
          <ac:chgData name="陈 旭阳" userId="50b30272cb4d088b" providerId="LiveId" clId="{03A65778-4BF7-4C6B-8C3A-97BAE2A00148}" dt="2019-05-18T12:45:11.819" v="92" actId="27636"/>
          <ac:spMkLst>
            <pc:docMk/>
            <pc:sldMk cId="1872843246" sldId="617"/>
            <ac:spMk id="82946" creationId="{00000000-0000-0000-0000-000000000000}"/>
          </ac:spMkLst>
        </pc:spChg>
        <pc:spChg chg="mod">
          <ac:chgData name="陈 旭阳" userId="50b30272cb4d088b" providerId="LiveId" clId="{03A65778-4BF7-4C6B-8C3A-97BAE2A00148}" dt="2019-05-18T12:45:11.819" v="92" actId="27636"/>
          <ac:spMkLst>
            <pc:docMk/>
            <pc:sldMk cId="1872843246" sldId="617"/>
            <ac:spMk id="82947" creationId="{00000000-0000-0000-0000-000000000000}"/>
          </ac:spMkLst>
        </pc:spChg>
      </pc:sldChg>
      <pc:sldChg chg="modSp del">
        <pc:chgData name="陈 旭阳" userId="50b30272cb4d088b" providerId="LiveId" clId="{03A65778-4BF7-4C6B-8C3A-97BAE2A00148}" dt="2019-05-18T15:47:41.885" v="1229" actId="2696"/>
        <pc:sldMkLst>
          <pc:docMk/>
          <pc:sldMk cId="360345837" sldId="618"/>
        </pc:sldMkLst>
        <pc:spChg chg="mod">
          <ac:chgData name="陈 旭阳" userId="50b30272cb4d088b" providerId="LiveId" clId="{03A65778-4BF7-4C6B-8C3A-97BAE2A00148}" dt="2019-05-18T12:45:11.819" v="92" actId="27636"/>
          <ac:spMkLst>
            <pc:docMk/>
            <pc:sldMk cId="360345837" sldId="618"/>
            <ac:spMk id="71682" creationId="{00000000-0000-0000-0000-000000000000}"/>
          </ac:spMkLst>
        </pc:spChg>
        <pc:spChg chg="mod">
          <ac:chgData name="陈 旭阳" userId="50b30272cb4d088b" providerId="LiveId" clId="{03A65778-4BF7-4C6B-8C3A-97BAE2A00148}" dt="2019-05-18T12:45:11.819" v="92" actId="27636"/>
          <ac:spMkLst>
            <pc:docMk/>
            <pc:sldMk cId="360345837" sldId="618"/>
            <ac:spMk id="71683" creationId="{00000000-0000-0000-0000-000000000000}"/>
          </ac:spMkLst>
        </pc:spChg>
      </pc:sldChg>
      <pc:sldChg chg="add">
        <pc:chgData name="陈 旭阳" userId="50b30272cb4d088b" providerId="LiveId" clId="{03A65778-4BF7-4C6B-8C3A-97BAE2A00148}" dt="2019-05-18T15:47:51.159" v="1240"/>
        <pc:sldMkLst>
          <pc:docMk/>
          <pc:sldMk cId="1911125215" sldId="618"/>
        </pc:sldMkLst>
      </pc:sldChg>
      <pc:sldChg chg="modSp del">
        <pc:chgData name="陈 旭阳" userId="50b30272cb4d088b" providerId="LiveId" clId="{03A65778-4BF7-4C6B-8C3A-97BAE2A00148}" dt="2019-05-18T15:47:41.877" v="1228" actId="2696"/>
        <pc:sldMkLst>
          <pc:docMk/>
          <pc:sldMk cId="3386167076" sldId="619"/>
        </pc:sldMkLst>
        <pc:spChg chg="mod">
          <ac:chgData name="陈 旭阳" userId="50b30272cb4d088b" providerId="LiveId" clId="{03A65778-4BF7-4C6B-8C3A-97BAE2A00148}" dt="2019-05-18T12:45:11.819" v="92" actId="27636"/>
          <ac:spMkLst>
            <pc:docMk/>
            <pc:sldMk cId="3386167076" sldId="619"/>
            <ac:spMk id="3" creationId="{00000000-0000-0000-0000-000000000000}"/>
          </ac:spMkLst>
        </pc:spChg>
      </pc:sldChg>
      <pc:sldChg chg="add">
        <pc:chgData name="陈 旭阳" userId="50b30272cb4d088b" providerId="LiveId" clId="{03A65778-4BF7-4C6B-8C3A-97BAE2A00148}" dt="2019-05-18T15:47:51.159" v="1240"/>
        <pc:sldMkLst>
          <pc:docMk/>
          <pc:sldMk cId="4254139232" sldId="619"/>
        </pc:sldMkLst>
      </pc:sldChg>
      <pc:sldChg chg="add">
        <pc:chgData name="陈 旭阳" userId="50b30272cb4d088b" providerId="LiveId" clId="{03A65778-4BF7-4C6B-8C3A-97BAE2A00148}" dt="2019-05-18T15:47:51.159" v="1240"/>
        <pc:sldMkLst>
          <pc:docMk/>
          <pc:sldMk cId="605895695" sldId="620"/>
        </pc:sldMkLst>
      </pc:sldChg>
      <pc:sldChg chg="modSp del">
        <pc:chgData name="陈 旭阳" userId="50b30272cb4d088b" providerId="LiveId" clId="{03A65778-4BF7-4C6B-8C3A-97BAE2A00148}" dt="2019-05-18T15:47:41.868" v="1227" actId="2696"/>
        <pc:sldMkLst>
          <pc:docMk/>
          <pc:sldMk cId="2882270623" sldId="620"/>
        </pc:sldMkLst>
        <pc:spChg chg="mod">
          <ac:chgData name="陈 旭阳" userId="50b30272cb4d088b" providerId="LiveId" clId="{03A65778-4BF7-4C6B-8C3A-97BAE2A00148}" dt="2019-05-18T12:45:11.819" v="92" actId="27636"/>
          <ac:spMkLst>
            <pc:docMk/>
            <pc:sldMk cId="2882270623" sldId="620"/>
            <ac:spMk id="3" creationId="{00000000-0000-0000-0000-000000000000}"/>
          </ac:spMkLst>
        </pc:spChg>
        <pc:spChg chg="mod">
          <ac:chgData name="陈 旭阳" userId="50b30272cb4d088b" providerId="LiveId" clId="{03A65778-4BF7-4C6B-8C3A-97BAE2A00148}" dt="2019-05-18T12:45:11.819" v="92" actId="27636"/>
          <ac:spMkLst>
            <pc:docMk/>
            <pc:sldMk cId="2882270623" sldId="620"/>
            <ac:spMk id="73730" creationId="{00000000-0000-0000-0000-000000000000}"/>
          </ac:spMkLst>
        </pc:spChg>
      </pc:sldChg>
      <pc:sldChg chg="modSp">
        <pc:chgData name="陈 旭阳" userId="50b30272cb4d088b" providerId="LiveId" clId="{03A65778-4BF7-4C6B-8C3A-97BAE2A00148}" dt="2019-05-18T12:45:11.819" v="92" actId="27636"/>
        <pc:sldMkLst>
          <pc:docMk/>
          <pc:sldMk cId="1529407247" sldId="647"/>
        </pc:sldMkLst>
        <pc:spChg chg="mod">
          <ac:chgData name="陈 旭阳" userId="50b30272cb4d088b" providerId="LiveId" clId="{03A65778-4BF7-4C6B-8C3A-97BAE2A00148}" dt="2019-05-18T12:45:11.819" v="92" actId="27636"/>
          <ac:spMkLst>
            <pc:docMk/>
            <pc:sldMk cId="1529407247" sldId="647"/>
            <ac:spMk id="43011" creationId="{00000000-0000-0000-0000-000000000000}"/>
          </ac:spMkLst>
        </pc:spChg>
      </pc:sldChg>
      <pc:sldChg chg="modSp">
        <pc:chgData name="陈 旭阳" userId="50b30272cb4d088b" providerId="LiveId" clId="{03A65778-4BF7-4C6B-8C3A-97BAE2A00148}" dt="2019-05-18T12:45:11.819" v="92" actId="27636"/>
        <pc:sldMkLst>
          <pc:docMk/>
          <pc:sldMk cId="157268624" sldId="648"/>
        </pc:sldMkLst>
        <pc:spChg chg="mod">
          <ac:chgData name="陈 旭阳" userId="50b30272cb4d088b" providerId="LiveId" clId="{03A65778-4BF7-4C6B-8C3A-97BAE2A00148}" dt="2019-05-18T12:45:11.819" v="92" actId="27636"/>
          <ac:spMkLst>
            <pc:docMk/>
            <pc:sldMk cId="157268624" sldId="648"/>
            <ac:spMk id="44035" creationId="{00000000-0000-0000-0000-000000000000}"/>
          </ac:spMkLst>
        </pc:spChg>
      </pc:sldChg>
      <pc:sldChg chg="modSp">
        <pc:chgData name="陈 旭阳" userId="50b30272cb4d088b" providerId="LiveId" clId="{03A65778-4BF7-4C6B-8C3A-97BAE2A00148}" dt="2019-05-18T12:45:11.819" v="92" actId="27636"/>
        <pc:sldMkLst>
          <pc:docMk/>
          <pc:sldMk cId="2223934614" sldId="649"/>
        </pc:sldMkLst>
        <pc:spChg chg="mod">
          <ac:chgData name="陈 旭阳" userId="50b30272cb4d088b" providerId="LiveId" clId="{03A65778-4BF7-4C6B-8C3A-97BAE2A00148}" dt="2019-05-18T12:45:11.819" v="92" actId="27636"/>
          <ac:spMkLst>
            <pc:docMk/>
            <pc:sldMk cId="2223934614" sldId="649"/>
            <ac:spMk id="45059" creationId="{00000000-0000-0000-0000-000000000000}"/>
          </ac:spMkLst>
        </pc:spChg>
      </pc:sldChg>
      <pc:sldChg chg="modSp">
        <pc:chgData name="陈 旭阳" userId="50b30272cb4d088b" providerId="LiveId" clId="{03A65778-4BF7-4C6B-8C3A-97BAE2A00148}" dt="2019-05-18T12:45:11.819" v="92" actId="27636"/>
        <pc:sldMkLst>
          <pc:docMk/>
          <pc:sldMk cId="4116322854" sldId="650"/>
        </pc:sldMkLst>
        <pc:spChg chg="mod">
          <ac:chgData name="陈 旭阳" userId="50b30272cb4d088b" providerId="LiveId" clId="{03A65778-4BF7-4C6B-8C3A-97BAE2A00148}" dt="2019-05-18T12:45:11.819" v="92" actId="27636"/>
          <ac:spMkLst>
            <pc:docMk/>
            <pc:sldMk cId="4116322854" sldId="650"/>
            <ac:spMk id="46083" creationId="{00000000-0000-0000-0000-000000000000}"/>
          </ac:spMkLst>
        </pc:spChg>
      </pc:sldChg>
      <pc:sldChg chg="modSp">
        <pc:chgData name="陈 旭阳" userId="50b30272cb4d088b" providerId="LiveId" clId="{03A65778-4BF7-4C6B-8C3A-97BAE2A00148}" dt="2019-05-18T12:45:11.819" v="92" actId="27636"/>
        <pc:sldMkLst>
          <pc:docMk/>
          <pc:sldMk cId="2945438059" sldId="651"/>
        </pc:sldMkLst>
        <pc:spChg chg="mod">
          <ac:chgData name="陈 旭阳" userId="50b30272cb4d088b" providerId="LiveId" clId="{03A65778-4BF7-4C6B-8C3A-97BAE2A00148}" dt="2019-05-18T12:45:11.819" v="92" actId="27636"/>
          <ac:spMkLst>
            <pc:docMk/>
            <pc:sldMk cId="2945438059" sldId="651"/>
            <ac:spMk id="47107" creationId="{00000000-0000-0000-0000-000000000000}"/>
          </ac:spMkLst>
        </pc:spChg>
      </pc:sldChg>
      <pc:sldChg chg="modSp">
        <pc:chgData name="陈 旭阳" userId="50b30272cb4d088b" providerId="LiveId" clId="{03A65778-4BF7-4C6B-8C3A-97BAE2A00148}" dt="2019-05-18T12:45:11.819" v="92" actId="27636"/>
        <pc:sldMkLst>
          <pc:docMk/>
          <pc:sldMk cId="707815931" sldId="652"/>
        </pc:sldMkLst>
        <pc:spChg chg="mod">
          <ac:chgData name="陈 旭阳" userId="50b30272cb4d088b" providerId="LiveId" clId="{03A65778-4BF7-4C6B-8C3A-97BAE2A00148}" dt="2019-05-18T12:45:11.819" v="92" actId="27636"/>
          <ac:spMkLst>
            <pc:docMk/>
            <pc:sldMk cId="707815931" sldId="652"/>
            <ac:spMk id="48131" creationId="{00000000-0000-0000-0000-000000000000}"/>
          </ac:spMkLst>
        </pc:spChg>
      </pc:sldChg>
      <pc:sldChg chg="modSp">
        <pc:chgData name="陈 旭阳" userId="50b30272cb4d088b" providerId="LiveId" clId="{03A65778-4BF7-4C6B-8C3A-97BAE2A00148}" dt="2019-05-18T12:45:11.819" v="92" actId="27636"/>
        <pc:sldMkLst>
          <pc:docMk/>
          <pc:sldMk cId="3206469596" sldId="653"/>
        </pc:sldMkLst>
        <pc:spChg chg="mod">
          <ac:chgData name="陈 旭阳" userId="50b30272cb4d088b" providerId="LiveId" clId="{03A65778-4BF7-4C6B-8C3A-97BAE2A00148}" dt="2019-05-18T12:45:11.819" v="92" actId="27636"/>
          <ac:spMkLst>
            <pc:docMk/>
            <pc:sldMk cId="3206469596" sldId="653"/>
            <ac:spMk id="49155" creationId="{00000000-0000-0000-0000-000000000000}"/>
          </ac:spMkLst>
        </pc:spChg>
      </pc:sldChg>
      <pc:sldChg chg="modSp">
        <pc:chgData name="陈 旭阳" userId="50b30272cb4d088b" providerId="LiveId" clId="{03A65778-4BF7-4C6B-8C3A-97BAE2A00148}" dt="2019-05-18T12:45:11.819" v="92" actId="27636"/>
        <pc:sldMkLst>
          <pc:docMk/>
          <pc:sldMk cId="490682137" sldId="654"/>
        </pc:sldMkLst>
        <pc:spChg chg="mod">
          <ac:chgData name="陈 旭阳" userId="50b30272cb4d088b" providerId="LiveId" clId="{03A65778-4BF7-4C6B-8C3A-97BAE2A00148}" dt="2019-05-18T12:45:11.819" v="92" actId="27636"/>
          <ac:spMkLst>
            <pc:docMk/>
            <pc:sldMk cId="490682137" sldId="654"/>
            <ac:spMk id="50179" creationId="{00000000-0000-0000-0000-000000000000}"/>
          </ac:spMkLst>
        </pc:spChg>
      </pc:sldChg>
      <pc:sldChg chg="modSp">
        <pc:chgData name="陈 旭阳" userId="50b30272cb4d088b" providerId="LiveId" clId="{03A65778-4BF7-4C6B-8C3A-97BAE2A00148}" dt="2019-05-18T12:45:11.819" v="92" actId="27636"/>
        <pc:sldMkLst>
          <pc:docMk/>
          <pc:sldMk cId="3145797930" sldId="655"/>
        </pc:sldMkLst>
        <pc:spChg chg="mod">
          <ac:chgData name="陈 旭阳" userId="50b30272cb4d088b" providerId="LiveId" clId="{03A65778-4BF7-4C6B-8C3A-97BAE2A00148}" dt="2019-05-18T12:45:11.819" v="92" actId="27636"/>
          <ac:spMkLst>
            <pc:docMk/>
            <pc:sldMk cId="3145797930" sldId="655"/>
            <ac:spMk id="51203" creationId="{00000000-0000-0000-0000-000000000000}"/>
          </ac:spMkLst>
        </pc:spChg>
      </pc:sldChg>
      <pc:sldChg chg="modSp">
        <pc:chgData name="陈 旭阳" userId="50b30272cb4d088b" providerId="LiveId" clId="{03A65778-4BF7-4C6B-8C3A-97BAE2A00148}" dt="2019-05-18T12:45:11.819" v="92" actId="27636"/>
        <pc:sldMkLst>
          <pc:docMk/>
          <pc:sldMk cId="509157423" sldId="656"/>
        </pc:sldMkLst>
        <pc:spChg chg="mod">
          <ac:chgData name="陈 旭阳" userId="50b30272cb4d088b" providerId="LiveId" clId="{03A65778-4BF7-4C6B-8C3A-97BAE2A00148}" dt="2019-05-18T12:45:11.819" v="92" actId="27636"/>
          <ac:spMkLst>
            <pc:docMk/>
            <pc:sldMk cId="509157423" sldId="656"/>
            <ac:spMk id="52227" creationId="{00000000-0000-0000-0000-000000000000}"/>
          </ac:spMkLst>
        </pc:spChg>
      </pc:sldChg>
      <pc:sldChg chg="modSp">
        <pc:chgData name="陈 旭阳" userId="50b30272cb4d088b" providerId="LiveId" clId="{03A65778-4BF7-4C6B-8C3A-97BAE2A00148}" dt="2019-05-18T12:45:11.819" v="92" actId="27636"/>
        <pc:sldMkLst>
          <pc:docMk/>
          <pc:sldMk cId="2021179329" sldId="685"/>
        </pc:sldMkLst>
        <pc:spChg chg="mod">
          <ac:chgData name="陈 旭阳" userId="50b30272cb4d088b" providerId="LiveId" clId="{03A65778-4BF7-4C6B-8C3A-97BAE2A00148}" dt="2019-05-18T12:45:11.819" v="92" actId="27636"/>
          <ac:spMkLst>
            <pc:docMk/>
            <pc:sldMk cId="2021179329" sldId="685"/>
            <ac:spMk id="41987" creationId="{00000000-0000-0000-0000-000000000000}"/>
          </ac:spMkLst>
        </pc:spChg>
      </pc:sldChg>
      <pc:sldChg chg="del">
        <pc:chgData name="陈 旭阳" userId="50b30272cb4d088b" providerId="LiveId" clId="{03A65778-4BF7-4C6B-8C3A-97BAE2A00148}" dt="2019-05-18T12:33:45.091" v="25" actId="2696"/>
        <pc:sldMkLst>
          <pc:docMk/>
          <pc:sldMk cId="557080174" sldId="749"/>
        </pc:sldMkLst>
      </pc:sldChg>
      <pc:sldChg chg="del">
        <pc:chgData name="陈 旭阳" userId="50b30272cb4d088b" providerId="LiveId" clId="{03A65778-4BF7-4C6B-8C3A-97BAE2A00148}" dt="2019-05-18T12:34:30.395" v="48" actId="2696"/>
        <pc:sldMkLst>
          <pc:docMk/>
          <pc:sldMk cId="0" sldId="754"/>
        </pc:sldMkLst>
      </pc:sldChg>
      <pc:sldChg chg="modSp ord">
        <pc:chgData name="陈 旭阳" userId="50b30272cb4d088b" providerId="LiveId" clId="{03A65778-4BF7-4C6B-8C3A-97BAE2A00148}" dt="2019-05-18T12:45:11.819" v="92" actId="27636"/>
        <pc:sldMkLst>
          <pc:docMk/>
          <pc:sldMk cId="0" sldId="755"/>
        </pc:sldMkLst>
        <pc:spChg chg="mod">
          <ac:chgData name="陈 旭阳" userId="50b30272cb4d088b" providerId="LiveId" clId="{03A65778-4BF7-4C6B-8C3A-97BAE2A00148}" dt="2019-05-18T12:45:11.819" v="92" actId="27636"/>
          <ac:spMkLst>
            <pc:docMk/>
            <pc:sldMk cId="0" sldId="755"/>
            <ac:spMk id="29698" creationId="{6A631FA9-B43B-4716-B43C-E9345937282B}"/>
          </ac:spMkLst>
        </pc:spChg>
        <pc:spChg chg="mod">
          <ac:chgData name="陈 旭阳" userId="50b30272cb4d088b" providerId="LiveId" clId="{03A65778-4BF7-4C6B-8C3A-97BAE2A00148}" dt="2019-05-18T12:45:11.819" v="92" actId="27636"/>
          <ac:spMkLst>
            <pc:docMk/>
            <pc:sldMk cId="0" sldId="755"/>
            <ac:spMk id="29699" creationId="{87294E46-91E2-461C-B49F-764BD220D799}"/>
          </ac:spMkLst>
        </pc:spChg>
      </pc:sldChg>
      <pc:sldChg chg="del">
        <pc:chgData name="陈 旭阳" userId="50b30272cb4d088b" providerId="LiveId" clId="{03A65778-4BF7-4C6B-8C3A-97BAE2A00148}" dt="2019-05-18T12:36:49.073" v="69" actId="2696"/>
        <pc:sldMkLst>
          <pc:docMk/>
          <pc:sldMk cId="0" sldId="757"/>
        </pc:sldMkLst>
      </pc:sldChg>
      <pc:sldChg chg="del">
        <pc:chgData name="陈 旭阳" userId="50b30272cb4d088b" providerId="LiveId" clId="{03A65778-4BF7-4C6B-8C3A-97BAE2A00148}" dt="2019-05-18T12:33:45.765" v="27" actId="2696"/>
        <pc:sldMkLst>
          <pc:docMk/>
          <pc:sldMk cId="3424772565" sldId="772"/>
        </pc:sldMkLst>
      </pc:sldChg>
      <pc:sldChg chg="del">
        <pc:chgData name="陈 旭阳" userId="50b30272cb4d088b" providerId="LiveId" clId="{03A65778-4BF7-4C6B-8C3A-97BAE2A00148}" dt="2019-05-18T12:33:46.380" v="29" actId="2696"/>
        <pc:sldMkLst>
          <pc:docMk/>
          <pc:sldMk cId="3781604002" sldId="773"/>
        </pc:sldMkLst>
      </pc:sldChg>
      <pc:sldChg chg="del">
        <pc:chgData name="陈 旭阳" userId="50b30272cb4d088b" providerId="LiveId" clId="{03A65778-4BF7-4C6B-8C3A-97BAE2A00148}" dt="2019-05-18T12:33:46.068" v="28" actId="2696"/>
        <pc:sldMkLst>
          <pc:docMk/>
          <pc:sldMk cId="912608744" sldId="778"/>
        </pc:sldMkLst>
      </pc:sldChg>
      <pc:sldChg chg="modSp ord">
        <pc:chgData name="陈 旭阳" userId="50b30272cb4d088b" providerId="LiveId" clId="{03A65778-4BF7-4C6B-8C3A-97BAE2A00148}" dt="2019-05-18T12:45:11.819" v="92" actId="27636"/>
        <pc:sldMkLst>
          <pc:docMk/>
          <pc:sldMk cId="767696407" sldId="779"/>
        </pc:sldMkLst>
        <pc:spChg chg="mod">
          <ac:chgData name="陈 旭阳" userId="50b30272cb4d088b" providerId="LiveId" clId="{03A65778-4BF7-4C6B-8C3A-97BAE2A00148}" dt="2019-05-18T12:45:11.819" v="92" actId="27636"/>
          <ac:spMkLst>
            <pc:docMk/>
            <pc:sldMk cId="767696407" sldId="779"/>
            <ac:spMk id="18434" creationId="{5F5ADD9B-1EF0-4FD5-9231-61CF6D47F527}"/>
          </ac:spMkLst>
        </pc:spChg>
        <pc:spChg chg="mod">
          <ac:chgData name="陈 旭阳" userId="50b30272cb4d088b" providerId="LiveId" clId="{03A65778-4BF7-4C6B-8C3A-97BAE2A00148}" dt="2019-05-18T12:45:11.819" v="92" actId="27636"/>
          <ac:spMkLst>
            <pc:docMk/>
            <pc:sldMk cId="767696407" sldId="779"/>
            <ac:spMk id="18435" creationId="{ECD76E1F-7C5E-47A7-943A-7958D6DB95E4}"/>
          </ac:spMkLst>
        </pc:spChg>
      </pc:sldChg>
      <pc:sldChg chg="modSp del">
        <pc:chgData name="陈 旭阳" userId="50b30272cb4d088b" providerId="LiveId" clId="{03A65778-4BF7-4C6B-8C3A-97BAE2A00148}" dt="2019-05-18T13:20:43.147" v="121" actId="2696"/>
        <pc:sldMkLst>
          <pc:docMk/>
          <pc:sldMk cId="1323251914" sldId="781"/>
        </pc:sldMkLst>
        <pc:spChg chg="mod">
          <ac:chgData name="陈 旭阳" userId="50b30272cb4d088b" providerId="LiveId" clId="{03A65778-4BF7-4C6B-8C3A-97BAE2A00148}" dt="2019-05-18T12:45:11.819" v="92" actId="27636"/>
          <ac:spMkLst>
            <pc:docMk/>
            <pc:sldMk cId="1323251914" sldId="781"/>
            <ac:spMk id="21506" creationId="{C5BE1AD4-250A-46FE-8325-D7F67FDCA4DE}"/>
          </ac:spMkLst>
        </pc:spChg>
        <pc:spChg chg="mod">
          <ac:chgData name="陈 旭阳" userId="50b30272cb4d088b" providerId="LiveId" clId="{03A65778-4BF7-4C6B-8C3A-97BAE2A00148}" dt="2019-05-18T12:45:11.819" v="92" actId="27636"/>
          <ac:spMkLst>
            <pc:docMk/>
            <pc:sldMk cId="1323251914" sldId="781"/>
            <ac:spMk id="21507" creationId="{6BC9679D-925B-49EC-9138-2D81913A0AD2}"/>
          </ac:spMkLst>
        </pc:spChg>
      </pc:sldChg>
      <pc:sldChg chg="del">
        <pc:chgData name="陈 旭阳" userId="50b30272cb4d088b" providerId="LiveId" clId="{03A65778-4BF7-4C6B-8C3A-97BAE2A00148}" dt="2019-05-18T12:34:24.268" v="46" actId="2696"/>
        <pc:sldMkLst>
          <pc:docMk/>
          <pc:sldMk cId="3404035276" sldId="782"/>
        </pc:sldMkLst>
      </pc:sldChg>
      <pc:sldChg chg="del">
        <pc:chgData name="陈 旭阳" userId="50b30272cb4d088b" providerId="LiveId" clId="{03A65778-4BF7-4C6B-8C3A-97BAE2A00148}" dt="2019-05-18T12:34:23.372" v="45" actId="2696"/>
        <pc:sldMkLst>
          <pc:docMk/>
          <pc:sldMk cId="2871012413" sldId="783"/>
        </pc:sldMkLst>
      </pc:sldChg>
      <pc:sldChg chg="del">
        <pc:chgData name="陈 旭阳" userId="50b30272cb4d088b" providerId="LiveId" clId="{03A65778-4BF7-4C6B-8C3A-97BAE2A00148}" dt="2019-05-18T12:34:33.090" v="50" actId="2696"/>
        <pc:sldMkLst>
          <pc:docMk/>
          <pc:sldMk cId="3991147536" sldId="784"/>
        </pc:sldMkLst>
      </pc:sldChg>
      <pc:sldChg chg="modSp">
        <pc:chgData name="陈 旭阳" userId="50b30272cb4d088b" providerId="LiveId" clId="{03A65778-4BF7-4C6B-8C3A-97BAE2A00148}" dt="2019-05-18T12:49:35.413" v="106" actId="20577"/>
        <pc:sldMkLst>
          <pc:docMk/>
          <pc:sldMk cId="0" sldId="785"/>
        </pc:sldMkLst>
        <pc:spChg chg="mod">
          <ac:chgData name="陈 旭阳" userId="50b30272cb4d088b" providerId="LiveId" clId="{03A65778-4BF7-4C6B-8C3A-97BAE2A00148}" dt="2019-05-18T12:45:11.819" v="92" actId="27636"/>
          <ac:spMkLst>
            <pc:docMk/>
            <pc:sldMk cId="0" sldId="785"/>
            <ac:spMk id="6146" creationId="{78CE9B27-930B-4EBC-8F62-6CEE141328B0}"/>
          </ac:spMkLst>
        </pc:spChg>
        <pc:spChg chg="mod">
          <ac:chgData name="陈 旭阳" userId="50b30272cb4d088b" providerId="LiveId" clId="{03A65778-4BF7-4C6B-8C3A-97BAE2A00148}" dt="2019-05-18T12:49:35.413" v="106" actId="20577"/>
          <ac:spMkLst>
            <pc:docMk/>
            <pc:sldMk cId="0" sldId="785"/>
            <ac:spMk id="6147" creationId="{28999389-DAED-4C5F-BA1E-D47BA90D0256}"/>
          </ac:spMkLst>
        </pc:spChg>
      </pc:sldChg>
      <pc:sldChg chg="modSp">
        <pc:chgData name="陈 旭阳" userId="50b30272cb4d088b" providerId="LiveId" clId="{03A65778-4BF7-4C6B-8C3A-97BAE2A00148}" dt="2019-05-18T12:45:11.819" v="92" actId="27636"/>
        <pc:sldMkLst>
          <pc:docMk/>
          <pc:sldMk cId="0" sldId="786"/>
        </pc:sldMkLst>
        <pc:spChg chg="mod">
          <ac:chgData name="陈 旭阳" userId="50b30272cb4d088b" providerId="LiveId" clId="{03A65778-4BF7-4C6B-8C3A-97BAE2A00148}" dt="2019-05-18T12:45:11.819" v="92" actId="27636"/>
          <ac:spMkLst>
            <pc:docMk/>
            <pc:sldMk cId="0" sldId="786"/>
            <ac:spMk id="7170" creationId="{145E333F-6E4E-410C-8402-BA6F5C1B42ED}"/>
          </ac:spMkLst>
        </pc:spChg>
        <pc:spChg chg="mod">
          <ac:chgData name="陈 旭阳" userId="50b30272cb4d088b" providerId="LiveId" clId="{03A65778-4BF7-4C6B-8C3A-97BAE2A00148}" dt="2019-05-18T12:45:11.819" v="92" actId="27636"/>
          <ac:spMkLst>
            <pc:docMk/>
            <pc:sldMk cId="0" sldId="786"/>
            <ac:spMk id="7171" creationId="{52D3B07F-4F96-4F26-B56E-A801829B3F8F}"/>
          </ac:spMkLst>
        </pc:spChg>
      </pc:sldChg>
      <pc:sldChg chg="modSp">
        <pc:chgData name="陈 旭阳" userId="50b30272cb4d088b" providerId="LiveId" clId="{03A65778-4BF7-4C6B-8C3A-97BAE2A00148}" dt="2019-05-18T12:45:11.819" v="92" actId="27636"/>
        <pc:sldMkLst>
          <pc:docMk/>
          <pc:sldMk cId="0" sldId="787"/>
        </pc:sldMkLst>
        <pc:spChg chg="mod">
          <ac:chgData name="陈 旭阳" userId="50b30272cb4d088b" providerId="LiveId" clId="{03A65778-4BF7-4C6B-8C3A-97BAE2A00148}" dt="2019-05-18T12:45:11.819" v="92" actId="27636"/>
          <ac:spMkLst>
            <pc:docMk/>
            <pc:sldMk cId="0" sldId="787"/>
            <ac:spMk id="8194" creationId="{380BD10D-ED2B-4F42-8FFD-9DFB804DD37E}"/>
          </ac:spMkLst>
        </pc:spChg>
        <pc:spChg chg="mod">
          <ac:chgData name="陈 旭阳" userId="50b30272cb4d088b" providerId="LiveId" clId="{03A65778-4BF7-4C6B-8C3A-97BAE2A00148}" dt="2019-05-18T12:45:11.819" v="92" actId="27636"/>
          <ac:spMkLst>
            <pc:docMk/>
            <pc:sldMk cId="0" sldId="787"/>
            <ac:spMk id="8195" creationId="{46BE41D5-AA97-407C-87F1-22EE92149FC5}"/>
          </ac:spMkLst>
        </pc:spChg>
      </pc:sldChg>
      <pc:sldChg chg="modSp">
        <pc:chgData name="陈 旭阳" userId="50b30272cb4d088b" providerId="LiveId" clId="{03A65778-4BF7-4C6B-8C3A-97BAE2A00148}" dt="2019-05-18T12:45:11.819" v="92" actId="27636"/>
        <pc:sldMkLst>
          <pc:docMk/>
          <pc:sldMk cId="0" sldId="788"/>
        </pc:sldMkLst>
        <pc:spChg chg="mod">
          <ac:chgData name="陈 旭阳" userId="50b30272cb4d088b" providerId="LiveId" clId="{03A65778-4BF7-4C6B-8C3A-97BAE2A00148}" dt="2019-05-18T12:45:11.819" v="92" actId="27636"/>
          <ac:spMkLst>
            <pc:docMk/>
            <pc:sldMk cId="0" sldId="788"/>
            <ac:spMk id="11266" creationId="{CC1B8B54-2B9E-4444-BE65-2FF55BE1A8D4}"/>
          </ac:spMkLst>
        </pc:spChg>
        <pc:spChg chg="mod">
          <ac:chgData name="陈 旭阳" userId="50b30272cb4d088b" providerId="LiveId" clId="{03A65778-4BF7-4C6B-8C3A-97BAE2A00148}" dt="2019-05-18T12:45:11.819" v="92" actId="27636"/>
          <ac:spMkLst>
            <pc:docMk/>
            <pc:sldMk cId="0" sldId="788"/>
            <ac:spMk id="11267" creationId="{34FE4307-DB93-4164-939A-31C3DC931A66}"/>
          </ac:spMkLst>
        </pc:spChg>
      </pc:sldChg>
      <pc:sldChg chg="modSp">
        <pc:chgData name="陈 旭阳" userId="50b30272cb4d088b" providerId="LiveId" clId="{03A65778-4BF7-4C6B-8C3A-97BAE2A00148}" dt="2019-05-18T12:45:11.819" v="92" actId="27636"/>
        <pc:sldMkLst>
          <pc:docMk/>
          <pc:sldMk cId="0" sldId="789"/>
        </pc:sldMkLst>
        <pc:spChg chg="mod">
          <ac:chgData name="陈 旭阳" userId="50b30272cb4d088b" providerId="LiveId" clId="{03A65778-4BF7-4C6B-8C3A-97BAE2A00148}" dt="2019-05-18T12:45:11.819" v="92" actId="27636"/>
          <ac:spMkLst>
            <pc:docMk/>
            <pc:sldMk cId="0" sldId="789"/>
            <ac:spMk id="12290" creationId="{57FCCED0-C3E9-49FB-96CD-BA7DF5DBADC1}"/>
          </ac:spMkLst>
        </pc:spChg>
        <pc:spChg chg="mod">
          <ac:chgData name="陈 旭阳" userId="50b30272cb4d088b" providerId="LiveId" clId="{03A65778-4BF7-4C6B-8C3A-97BAE2A00148}" dt="2019-05-18T12:45:11.819" v="92" actId="27636"/>
          <ac:spMkLst>
            <pc:docMk/>
            <pc:sldMk cId="0" sldId="789"/>
            <ac:spMk id="12291" creationId="{D696FBEE-3901-40EA-AD1E-B16AED6AE969}"/>
          </ac:spMkLst>
        </pc:spChg>
      </pc:sldChg>
      <pc:sldChg chg="modSp">
        <pc:chgData name="陈 旭阳" userId="50b30272cb4d088b" providerId="LiveId" clId="{03A65778-4BF7-4C6B-8C3A-97BAE2A00148}" dt="2019-05-18T12:45:11.819" v="92" actId="27636"/>
        <pc:sldMkLst>
          <pc:docMk/>
          <pc:sldMk cId="0" sldId="790"/>
        </pc:sldMkLst>
        <pc:spChg chg="mod">
          <ac:chgData name="陈 旭阳" userId="50b30272cb4d088b" providerId="LiveId" clId="{03A65778-4BF7-4C6B-8C3A-97BAE2A00148}" dt="2019-05-18T12:45:11.819" v="92" actId="27636"/>
          <ac:spMkLst>
            <pc:docMk/>
            <pc:sldMk cId="0" sldId="790"/>
            <ac:spMk id="15362" creationId="{9FAA8215-4349-4582-8805-8E54F94470FA}"/>
          </ac:spMkLst>
        </pc:spChg>
        <pc:spChg chg="mod">
          <ac:chgData name="陈 旭阳" userId="50b30272cb4d088b" providerId="LiveId" clId="{03A65778-4BF7-4C6B-8C3A-97BAE2A00148}" dt="2019-05-18T12:45:11.819" v="92" actId="27636"/>
          <ac:spMkLst>
            <pc:docMk/>
            <pc:sldMk cId="0" sldId="790"/>
            <ac:spMk id="15363" creationId="{B848A996-4F6A-44AA-88BF-A6BC5259DF84}"/>
          </ac:spMkLst>
        </pc:spChg>
      </pc:sldChg>
      <pc:sldChg chg="modSp">
        <pc:chgData name="陈 旭阳" userId="50b30272cb4d088b" providerId="LiveId" clId="{03A65778-4BF7-4C6B-8C3A-97BAE2A00148}" dt="2019-05-18T12:45:11.819" v="92" actId="27636"/>
        <pc:sldMkLst>
          <pc:docMk/>
          <pc:sldMk cId="0" sldId="791"/>
        </pc:sldMkLst>
        <pc:spChg chg="mod">
          <ac:chgData name="陈 旭阳" userId="50b30272cb4d088b" providerId="LiveId" clId="{03A65778-4BF7-4C6B-8C3A-97BAE2A00148}" dt="2019-05-18T12:45:11.819" v="92" actId="27636"/>
          <ac:spMkLst>
            <pc:docMk/>
            <pc:sldMk cId="0" sldId="791"/>
            <ac:spMk id="17410" creationId="{D53C7C5E-4E8C-4038-A457-E1370C4514DD}"/>
          </ac:spMkLst>
        </pc:spChg>
      </pc:sldChg>
      <pc:sldChg chg="modSp">
        <pc:chgData name="陈 旭阳" userId="50b30272cb4d088b" providerId="LiveId" clId="{03A65778-4BF7-4C6B-8C3A-97BAE2A00148}" dt="2019-05-18T12:45:11.819" v="92" actId="27636"/>
        <pc:sldMkLst>
          <pc:docMk/>
          <pc:sldMk cId="0" sldId="792"/>
        </pc:sldMkLst>
        <pc:spChg chg="mod">
          <ac:chgData name="陈 旭阳" userId="50b30272cb4d088b" providerId="LiveId" clId="{03A65778-4BF7-4C6B-8C3A-97BAE2A00148}" dt="2019-05-18T12:45:11.819" v="92" actId="27636"/>
          <ac:spMkLst>
            <pc:docMk/>
            <pc:sldMk cId="0" sldId="792"/>
            <ac:spMk id="18434" creationId="{21C30978-032E-461D-9B3B-F11BC6511ED1}"/>
          </ac:spMkLst>
        </pc:spChg>
        <pc:spChg chg="mod">
          <ac:chgData name="陈 旭阳" userId="50b30272cb4d088b" providerId="LiveId" clId="{03A65778-4BF7-4C6B-8C3A-97BAE2A00148}" dt="2019-05-18T12:45:11.819" v="92" actId="27636"/>
          <ac:spMkLst>
            <pc:docMk/>
            <pc:sldMk cId="0" sldId="792"/>
            <ac:spMk id="18435" creationId="{4F4CF0F2-7842-4838-9259-77B5B11DDE8A}"/>
          </ac:spMkLst>
        </pc:spChg>
      </pc:sldChg>
      <pc:sldChg chg="modSp">
        <pc:chgData name="陈 旭阳" userId="50b30272cb4d088b" providerId="LiveId" clId="{03A65778-4BF7-4C6B-8C3A-97BAE2A00148}" dt="2019-05-18T12:45:11.819" v="92" actId="27636"/>
        <pc:sldMkLst>
          <pc:docMk/>
          <pc:sldMk cId="0" sldId="793"/>
        </pc:sldMkLst>
        <pc:spChg chg="mod">
          <ac:chgData name="陈 旭阳" userId="50b30272cb4d088b" providerId="LiveId" clId="{03A65778-4BF7-4C6B-8C3A-97BAE2A00148}" dt="2019-05-18T12:45:11.819" v="92" actId="27636"/>
          <ac:spMkLst>
            <pc:docMk/>
            <pc:sldMk cId="0" sldId="793"/>
            <ac:spMk id="20482" creationId="{8EC97D38-2AB6-44BA-9B71-5CF428A26A19}"/>
          </ac:spMkLst>
        </pc:spChg>
        <pc:spChg chg="mod">
          <ac:chgData name="陈 旭阳" userId="50b30272cb4d088b" providerId="LiveId" clId="{03A65778-4BF7-4C6B-8C3A-97BAE2A00148}" dt="2019-05-18T12:45:11.819" v="92" actId="27636"/>
          <ac:spMkLst>
            <pc:docMk/>
            <pc:sldMk cId="0" sldId="793"/>
            <ac:spMk id="20483" creationId="{9E6E3389-5C06-4DD9-B917-479CFF1D6D5D}"/>
          </ac:spMkLst>
        </pc:spChg>
      </pc:sldChg>
      <pc:sldChg chg="modSp">
        <pc:chgData name="陈 旭阳" userId="50b30272cb4d088b" providerId="LiveId" clId="{03A65778-4BF7-4C6B-8C3A-97BAE2A00148}" dt="2019-05-18T12:45:11.819" v="92" actId="27636"/>
        <pc:sldMkLst>
          <pc:docMk/>
          <pc:sldMk cId="0" sldId="794"/>
        </pc:sldMkLst>
        <pc:spChg chg="mod">
          <ac:chgData name="陈 旭阳" userId="50b30272cb4d088b" providerId="LiveId" clId="{03A65778-4BF7-4C6B-8C3A-97BAE2A00148}" dt="2019-05-18T12:45:11.819" v="92" actId="27636"/>
          <ac:spMkLst>
            <pc:docMk/>
            <pc:sldMk cId="0" sldId="794"/>
            <ac:spMk id="21506" creationId="{372457BB-2591-4375-A7C2-8AA3DBE9C115}"/>
          </ac:spMkLst>
        </pc:spChg>
        <pc:spChg chg="mod">
          <ac:chgData name="陈 旭阳" userId="50b30272cb4d088b" providerId="LiveId" clId="{03A65778-4BF7-4C6B-8C3A-97BAE2A00148}" dt="2019-05-18T12:45:11.819" v="92" actId="27636"/>
          <ac:spMkLst>
            <pc:docMk/>
            <pc:sldMk cId="0" sldId="794"/>
            <ac:spMk id="21507" creationId="{06A31BF7-30B0-494C-A6C5-072B21FA66EE}"/>
          </ac:spMkLst>
        </pc:spChg>
      </pc:sldChg>
      <pc:sldChg chg="modSp">
        <pc:chgData name="陈 旭阳" userId="50b30272cb4d088b" providerId="LiveId" clId="{03A65778-4BF7-4C6B-8C3A-97BAE2A00148}" dt="2019-05-18T12:45:11.819" v="92" actId="27636"/>
        <pc:sldMkLst>
          <pc:docMk/>
          <pc:sldMk cId="0" sldId="795"/>
        </pc:sldMkLst>
        <pc:spChg chg="mod">
          <ac:chgData name="陈 旭阳" userId="50b30272cb4d088b" providerId="LiveId" clId="{03A65778-4BF7-4C6B-8C3A-97BAE2A00148}" dt="2019-05-18T12:45:11.819" v="92" actId="27636"/>
          <ac:spMkLst>
            <pc:docMk/>
            <pc:sldMk cId="0" sldId="795"/>
            <ac:spMk id="22530" creationId="{3889FFCF-E949-46C6-BF93-A06B81859158}"/>
          </ac:spMkLst>
        </pc:spChg>
        <pc:spChg chg="mod">
          <ac:chgData name="陈 旭阳" userId="50b30272cb4d088b" providerId="LiveId" clId="{03A65778-4BF7-4C6B-8C3A-97BAE2A00148}" dt="2019-05-18T12:45:11.819" v="92" actId="27636"/>
          <ac:spMkLst>
            <pc:docMk/>
            <pc:sldMk cId="0" sldId="795"/>
            <ac:spMk id="22531" creationId="{C9E78DD2-C67D-4158-A86D-B52677392938}"/>
          </ac:spMkLst>
        </pc:spChg>
      </pc:sldChg>
      <pc:sldChg chg="modSp">
        <pc:chgData name="陈 旭阳" userId="50b30272cb4d088b" providerId="LiveId" clId="{03A65778-4BF7-4C6B-8C3A-97BAE2A00148}" dt="2019-05-18T12:45:11.819" v="92" actId="27636"/>
        <pc:sldMkLst>
          <pc:docMk/>
          <pc:sldMk cId="0" sldId="796"/>
        </pc:sldMkLst>
        <pc:spChg chg="mod">
          <ac:chgData name="陈 旭阳" userId="50b30272cb4d088b" providerId="LiveId" clId="{03A65778-4BF7-4C6B-8C3A-97BAE2A00148}" dt="2019-05-18T12:45:11.819" v="92" actId="27636"/>
          <ac:spMkLst>
            <pc:docMk/>
            <pc:sldMk cId="0" sldId="796"/>
            <ac:spMk id="24578" creationId="{43DC5C71-DC8C-4DBF-8EFB-595BCCF7B49D}"/>
          </ac:spMkLst>
        </pc:spChg>
        <pc:spChg chg="mod">
          <ac:chgData name="陈 旭阳" userId="50b30272cb4d088b" providerId="LiveId" clId="{03A65778-4BF7-4C6B-8C3A-97BAE2A00148}" dt="2019-05-18T12:45:11.819" v="92" actId="27636"/>
          <ac:spMkLst>
            <pc:docMk/>
            <pc:sldMk cId="0" sldId="796"/>
            <ac:spMk id="24579" creationId="{F1047BB5-8717-4EB1-84AC-A8D92D266095}"/>
          </ac:spMkLst>
        </pc:spChg>
      </pc:sldChg>
      <pc:sldChg chg="modSp">
        <pc:chgData name="陈 旭阳" userId="50b30272cb4d088b" providerId="LiveId" clId="{03A65778-4BF7-4C6B-8C3A-97BAE2A00148}" dt="2019-05-18T12:45:11.819" v="92" actId="27636"/>
        <pc:sldMkLst>
          <pc:docMk/>
          <pc:sldMk cId="0" sldId="797"/>
        </pc:sldMkLst>
        <pc:spChg chg="mod">
          <ac:chgData name="陈 旭阳" userId="50b30272cb4d088b" providerId="LiveId" clId="{03A65778-4BF7-4C6B-8C3A-97BAE2A00148}" dt="2019-05-18T12:45:11.819" v="92" actId="27636"/>
          <ac:spMkLst>
            <pc:docMk/>
            <pc:sldMk cId="0" sldId="797"/>
            <ac:spMk id="28674" creationId="{9BC54E1E-C5ED-4C72-B079-A5C84C2552B7}"/>
          </ac:spMkLst>
        </pc:spChg>
        <pc:spChg chg="mod">
          <ac:chgData name="陈 旭阳" userId="50b30272cb4d088b" providerId="LiveId" clId="{03A65778-4BF7-4C6B-8C3A-97BAE2A00148}" dt="2019-05-18T12:45:11.819" v="92" actId="27636"/>
          <ac:spMkLst>
            <pc:docMk/>
            <pc:sldMk cId="0" sldId="797"/>
            <ac:spMk id="28675" creationId="{56CFF5DC-E6E6-4AA1-BFC6-C6258CA0B282}"/>
          </ac:spMkLst>
        </pc:spChg>
      </pc:sldChg>
      <pc:sldChg chg="modSp">
        <pc:chgData name="陈 旭阳" userId="50b30272cb4d088b" providerId="LiveId" clId="{03A65778-4BF7-4C6B-8C3A-97BAE2A00148}" dt="2019-05-18T12:45:11.819" v="92" actId="27636"/>
        <pc:sldMkLst>
          <pc:docMk/>
          <pc:sldMk cId="0" sldId="798"/>
        </pc:sldMkLst>
        <pc:spChg chg="mod">
          <ac:chgData name="陈 旭阳" userId="50b30272cb4d088b" providerId="LiveId" clId="{03A65778-4BF7-4C6B-8C3A-97BAE2A00148}" dt="2019-05-18T12:45:11.819" v="92" actId="27636"/>
          <ac:spMkLst>
            <pc:docMk/>
            <pc:sldMk cId="0" sldId="798"/>
            <ac:spMk id="37890" creationId="{E19236A8-1ED4-4E2F-BD7F-0287D43F9A11}"/>
          </ac:spMkLst>
        </pc:spChg>
        <pc:spChg chg="mod">
          <ac:chgData name="陈 旭阳" userId="50b30272cb4d088b" providerId="LiveId" clId="{03A65778-4BF7-4C6B-8C3A-97BAE2A00148}" dt="2019-05-18T12:45:11.819" v="92" actId="27636"/>
          <ac:spMkLst>
            <pc:docMk/>
            <pc:sldMk cId="0" sldId="798"/>
            <ac:spMk id="37891" creationId="{36B1B530-AB43-4CE6-9B4E-DFE0187479F0}"/>
          </ac:spMkLst>
        </pc:spChg>
      </pc:sldChg>
      <pc:sldChg chg="modSp">
        <pc:chgData name="陈 旭阳" userId="50b30272cb4d088b" providerId="LiveId" clId="{03A65778-4BF7-4C6B-8C3A-97BAE2A00148}" dt="2019-05-18T12:45:11.819" v="92" actId="27636"/>
        <pc:sldMkLst>
          <pc:docMk/>
          <pc:sldMk cId="0" sldId="800"/>
        </pc:sldMkLst>
        <pc:spChg chg="mod">
          <ac:chgData name="陈 旭阳" userId="50b30272cb4d088b" providerId="LiveId" clId="{03A65778-4BF7-4C6B-8C3A-97BAE2A00148}" dt="2019-05-18T12:45:11.819" v="92" actId="27636"/>
          <ac:spMkLst>
            <pc:docMk/>
            <pc:sldMk cId="0" sldId="800"/>
            <ac:spMk id="38914" creationId="{B1C4EA24-2CD2-4EE6-BDCA-D1DB42C7E82E}"/>
          </ac:spMkLst>
        </pc:spChg>
        <pc:spChg chg="mod">
          <ac:chgData name="陈 旭阳" userId="50b30272cb4d088b" providerId="LiveId" clId="{03A65778-4BF7-4C6B-8C3A-97BAE2A00148}" dt="2019-05-18T12:45:11.819" v="92" actId="27636"/>
          <ac:spMkLst>
            <pc:docMk/>
            <pc:sldMk cId="0" sldId="800"/>
            <ac:spMk id="38915" creationId="{87C5DD05-0A5E-4B97-B4DB-31DC2C3D504E}"/>
          </ac:spMkLst>
        </pc:spChg>
      </pc:sldChg>
      <pc:sldChg chg="modSp">
        <pc:chgData name="陈 旭阳" userId="50b30272cb4d088b" providerId="LiveId" clId="{03A65778-4BF7-4C6B-8C3A-97BAE2A00148}" dt="2019-05-18T12:45:11.819" v="92" actId="27636"/>
        <pc:sldMkLst>
          <pc:docMk/>
          <pc:sldMk cId="0" sldId="801"/>
        </pc:sldMkLst>
        <pc:spChg chg="mod">
          <ac:chgData name="陈 旭阳" userId="50b30272cb4d088b" providerId="LiveId" clId="{03A65778-4BF7-4C6B-8C3A-97BAE2A00148}" dt="2019-05-18T12:45:11.819" v="92" actId="27636"/>
          <ac:spMkLst>
            <pc:docMk/>
            <pc:sldMk cId="0" sldId="801"/>
            <ac:spMk id="39938" creationId="{8BDFEE2D-D545-4C2A-B6EF-617883F4A42A}"/>
          </ac:spMkLst>
        </pc:spChg>
        <pc:spChg chg="mod">
          <ac:chgData name="陈 旭阳" userId="50b30272cb4d088b" providerId="LiveId" clId="{03A65778-4BF7-4C6B-8C3A-97BAE2A00148}" dt="2019-05-18T12:45:11.819" v="92" actId="27636"/>
          <ac:spMkLst>
            <pc:docMk/>
            <pc:sldMk cId="0" sldId="801"/>
            <ac:spMk id="39939" creationId="{A3145CDB-C69D-4B4A-8DBC-F556EDC99DEB}"/>
          </ac:spMkLst>
        </pc:spChg>
      </pc:sldChg>
      <pc:sldChg chg="modSp">
        <pc:chgData name="陈 旭阳" userId="50b30272cb4d088b" providerId="LiveId" clId="{03A65778-4BF7-4C6B-8C3A-97BAE2A00148}" dt="2019-05-18T12:45:11.819" v="92" actId="27636"/>
        <pc:sldMkLst>
          <pc:docMk/>
          <pc:sldMk cId="0" sldId="802"/>
        </pc:sldMkLst>
        <pc:spChg chg="mod">
          <ac:chgData name="陈 旭阳" userId="50b30272cb4d088b" providerId="LiveId" clId="{03A65778-4BF7-4C6B-8C3A-97BAE2A00148}" dt="2019-05-18T12:45:11.819" v="92" actId="27636"/>
          <ac:spMkLst>
            <pc:docMk/>
            <pc:sldMk cId="0" sldId="802"/>
            <ac:spMk id="40962" creationId="{16ED9EA3-0766-4EA0-B498-7CE89C1F2C2D}"/>
          </ac:spMkLst>
        </pc:spChg>
        <pc:spChg chg="mod">
          <ac:chgData name="陈 旭阳" userId="50b30272cb4d088b" providerId="LiveId" clId="{03A65778-4BF7-4C6B-8C3A-97BAE2A00148}" dt="2019-05-18T12:45:11.819" v="92" actId="27636"/>
          <ac:spMkLst>
            <pc:docMk/>
            <pc:sldMk cId="0" sldId="802"/>
            <ac:spMk id="40963" creationId="{2A5D31B0-421F-4493-8862-BFB6B6318405}"/>
          </ac:spMkLst>
        </pc:spChg>
      </pc:sldChg>
      <pc:sldChg chg="modSp">
        <pc:chgData name="陈 旭阳" userId="50b30272cb4d088b" providerId="LiveId" clId="{03A65778-4BF7-4C6B-8C3A-97BAE2A00148}" dt="2019-05-18T12:45:11.819" v="92" actId="27636"/>
        <pc:sldMkLst>
          <pc:docMk/>
          <pc:sldMk cId="0" sldId="803"/>
        </pc:sldMkLst>
        <pc:spChg chg="mod">
          <ac:chgData name="陈 旭阳" userId="50b30272cb4d088b" providerId="LiveId" clId="{03A65778-4BF7-4C6B-8C3A-97BAE2A00148}" dt="2019-05-18T12:45:11.819" v="92" actId="27636"/>
          <ac:spMkLst>
            <pc:docMk/>
            <pc:sldMk cId="0" sldId="803"/>
            <ac:spMk id="41986" creationId="{62EEA4CC-F26C-4860-B2DF-B21B6090AEF3}"/>
          </ac:spMkLst>
        </pc:spChg>
        <pc:spChg chg="mod">
          <ac:chgData name="陈 旭阳" userId="50b30272cb4d088b" providerId="LiveId" clId="{03A65778-4BF7-4C6B-8C3A-97BAE2A00148}" dt="2019-05-18T12:45:11.819" v="92" actId="27636"/>
          <ac:spMkLst>
            <pc:docMk/>
            <pc:sldMk cId="0" sldId="803"/>
            <ac:spMk id="41987" creationId="{B3638F3E-67A0-4992-977D-0C38A3FD03CB}"/>
          </ac:spMkLst>
        </pc:spChg>
      </pc:sldChg>
      <pc:sldChg chg="modSp">
        <pc:chgData name="陈 旭阳" userId="50b30272cb4d088b" providerId="LiveId" clId="{03A65778-4BF7-4C6B-8C3A-97BAE2A00148}" dt="2019-05-18T12:45:11.819" v="92" actId="27636"/>
        <pc:sldMkLst>
          <pc:docMk/>
          <pc:sldMk cId="0" sldId="804"/>
        </pc:sldMkLst>
        <pc:spChg chg="mod">
          <ac:chgData name="陈 旭阳" userId="50b30272cb4d088b" providerId="LiveId" clId="{03A65778-4BF7-4C6B-8C3A-97BAE2A00148}" dt="2019-05-18T12:45:11.819" v="92" actId="27636"/>
          <ac:spMkLst>
            <pc:docMk/>
            <pc:sldMk cId="0" sldId="804"/>
            <ac:spMk id="43010" creationId="{5F35C1D7-BBDB-4136-9364-2602AF3E59D9}"/>
          </ac:spMkLst>
        </pc:spChg>
        <pc:spChg chg="mod">
          <ac:chgData name="陈 旭阳" userId="50b30272cb4d088b" providerId="LiveId" clId="{03A65778-4BF7-4C6B-8C3A-97BAE2A00148}" dt="2019-05-18T12:45:11.819" v="92" actId="27636"/>
          <ac:spMkLst>
            <pc:docMk/>
            <pc:sldMk cId="0" sldId="804"/>
            <ac:spMk id="43011" creationId="{950D56B3-13D4-478B-8135-E8F06DE07310}"/>
          </ac:spMkLst>
        </pc:spChg>
      </pc:sldChg>
      <pc:sldChg chg="modSp">
        <pc:chgData name="陈 旭阳" userId="50b30272cb4d088b" providerId="LiveId" clId="{03A65778-4BF7-4C6B-8C3A-97BAE2A00148}" dt="2019-05-18T12:45:11.819" v="92" actId="27636"/>
        <pc:sldMkLst>
          <pc:docMk/>
          <pc:sldMk cId="0" sldId="807"/>
        </pc:sldMkLst>
        <pc:spChg chg="mod">
          <ac:chgData name="陈 旭阳" userId="50b30272cb4d088b" providerId="LiveId" clId="{03A65778-4BF7-4C6B-8C3A-97BAE2A00148}" dt="2019-05-18T12:45:11.819" v="92" actId="27636"/>
          <ac:spMkLst>
            <pc:docMk/>
            <pc:sldMk cId="0" sldId="807"/>
            <ac:spMk id="44034" creationId="{78174619-6EE0-4C05-A975-A8D6E28DE2B9}"/>
          </ac:spMkLst>
        </pc:spChg>
        <pc:spChg chg="mod">
          <ac:chgData name="陈 旭阳" userId="50b30272cb4d088b" providerId="LiveId" clId="{03A65778-4BF7-4C6B-8C3A-97BAE2A00148}" dt="2019-05-18T12:45:11.819" v="92" actId="27636"/>
          <ac:spMkLst>
            <pc:docMk/>
            <pc:sldMk cId="0" sldId="807"/>
            <ac:spMk id="44035" creationId="{3CD5BA06-6D6D-4878-A8F1-681332FE5D51}"/>
          </ac:spMkLst>
        </pc:spChg>
      </pc:sldChg>
      <pc:sldChg chg="modSp">
        <pc:chgData name="陈 旭阳" userId="50b30272cb4d088b" providerId="LiveId" clId="{03A65778-4BF7-4C6B-8C3A-97BAE2A00148}" dt="2019-05-18T12:45:11.819" v="92" actId="27636"/>
        <pc:sldMkLst>
          <pc:docMk/>
          <pc:sldMk cId="0" sldId="808"/>
        </pc:sldMkLst>
        <pc:spChg chg="mod">
          <ac:chgData name="陈 旭阳" userId="50b30272cb4d088b" providerId="LiveId" clId="{03A65778-4BF7-4C6B-8C3A-97BAE2A00148}" dt="2019-05-18T12:45:11.819" v="92" actId="27636"/>
          <ac:spMkLst>
            <pc:docMk/>
            <pc:sldMk cId="0" sldId="808"/>
            <ac:spMk id="45058" creationId="{14368CDF-43B5-4322-8AB2-A03E8348D979}"/>
          </ac:spMkLst>
        </pc:spChg>
        <pc:spChg chg="mod">
          <ac:chgData name="陈 旭阳" userId="50b30272cb4d088b" providerId="LiveId" clId="{03A65778-4BF7-4C6B-8C3A-97BAE2A00148}" dt="2019-05-18T12:45:11.819" v="92" actId="27636"/>
          <ac:spMkLst>
            <pc:docMk/>
            <pc:sldMk cId="0" sldId="808"/>
            <ac:spMk id="45059" creationId="{F3E5BE67-4169-4AD3-8F05-74052FF1881C}"/>
          </ac:spMkLst>
        </pc:spChg>
      </pc:sldChg>
      <pc:sldChg chg="modSp">
        <pc:chgData name="陈 旭阳" userId="50b30272cb4d088b" providerId="LiveId" clId="{03A65778-4BF7-4C6B-8C3A-97BAE2A00148}" dt="2019-05-18T12:45:11.819" v="92" actId="27636"/>
        <pc:sldMkLst>
          <pc:docMk/>
          <pc:sldMk cId="0" sldId="809"/>
        </pc:sldMkLst>
        <pc:spChg chg="mod">
          <ac:chgData name="陈 旭阳" userId="50b30272cb4d088b" providerId="LiveId" clId="{03A65778-4BF7-4C6B-8C3A-97BAE2A00148}" dt="2019-05-18T12:45:11.819" v="92" actId="27636"/>
          <ac:spMkLst>
            <pc:docMk/>
            <pc:sldMk cId="0" sldId="809"/>
            <ac:spMk id="46082" creationId="{4BBBC954-C4C7-4392-8B6A-A446571E4B3D}"/>
          </ac:spMkLst>
        </pc:spChg>
        <pc:spChg chg="mod">
          <ac:chgData name="陈 旭阳" userId="50b30272cb4d088b" providerId="LiveId" clId="{03A65778-4BF7-4C6B-8C3A-97BAE2A00148}" dt="2019-05-18T12:45:11.819" v="92" actId="27636"/>
          <ac:spMkLst>
            <pc:docMk/>
            <pc:sldMk cId="0" sldId="809"/>
            <ac:spMk id="46083" creationId="{DE819C83-4DDE-440A-A1F3-E8C981333F7F}"/>
          </ac:spMkLst>
        </pc:spChg>
      </pc:sldChg>
      <pc:sldChg chg="modSp">
        <pc:chgData name="陈 旭阳" userId="50b30272cb4d088b" providerId="LiveId" clId="{03A65778-4BF7-4C6B-8C3A-97BAE2A00148}" dt="2019-05-18T12:45:11.819" v="92" actId="27636"/>
        <pc:sldMkLst>
          <pc:docMk/>
          <pc:sldMk cId="0" sldId="810"/>
        </pc:sldMkLst>
        <pc:spChg chg="mod">
          <ac:chgData name="陈 旭阳" userId="50b30272cb4d088b" providerId="LiveId" clId="{03A65778-4BF7-4C6B-8C3A-97BAE2A00148}" dt="2019-05-18T12:45:11.819" v="92" actId="27636"/>
          <ac:spMkLst>
            <pc:docMk/>
            <pc:sldMk cId="0" sldId="810"/>
            <ac:spMk id="30722" creationId="{0ABC6982-7895-41B6-A661-F63DEB746BF8}"/>
          </ac:spMkLst>
        </pc:spChg>
        <pc:spChg chg="mod">
          <ac:chgData name="陈 旭阳" userId="50b30272cb4d088b" providerId="LiveId" clId="{03A65778-4BF7-4C6B-8C3A-97BAE2A00148}" dt="2019-05-18T12:45:11.819" v="92" actId="27636"/>
          <ac:spMkLst>
            <pc:docMk/>
            <pc:sldMk cId="0" sldId="810"/>
            <ac:spMk id="30723" creationId="{0289AB06-CEF8-4EF8-8583-AAB849994DD8}"/>
          </ac:spMkLst>
        </pc:spChg>
      </pc:sldChg>
      <pc:sldChg chg="modSp">
        <pc:chgData name="陈 旭阳" userId="50b30272cb4d088b" providerId="LiveId" clId="{03A65778-4BF7-4C6B-8C3A-97BAE2A00148}" dt="2019-05-18T12:45:11.819" v="92" actId="27636"/>
        <pc:sldMkLst>
          <pc:docMk/>
          <pc:sldMk cId="0" sldId="811"/>
        </pc:sldMkLst>
        <pc:spChg chg="mod">
          <ac:chgData name="陈 旭阳" userId="50b30272cb4d088b" providerId="LiveId" clId="{03A65778-4BF7-4C6B-8C3A-97BAE2A00148}" dt="2019-05-18T12:45:11.819" v="92" actId="27636"/>
          <ac:spMkLst>
            <pc:docMk/>
            <pc:sldMk cId="0" sldId="811"/>
            <ac:spMk id="48130" creationId="{15B3C8A7-D985-497A-9FAA-0659C20433A5}"/>
          </ac:spMkLst>
        </pc:spChg>
        <pc:spChg chg="mod">
          <ac:chgData name="陈 旭阳" userId="50b30272cb4d088b" providerId="LiveId" clId="{03A65778-4BF7-4C6B-8C3A-97BAE2A00148}" dt="2019-05-18T12:45:11.819" v="92" actId="27636"/>
          <ac:spMkLst>
            <pc:docMk/>
            <pc:sldMk cId="0" sldId="811"/>
            <ac:spMk id="48131" creationId="{5078F212-0503-46BB-A91E-3368FF626CED}"/>
          </ac:spMkLst>
        </pc:spChg>
      </pc:sldChg>
      <pc:sldChg chg="modSp">
        <pc:chgData name="陈 旭阳" userId="50b30272cb4d088b" providerId="LiveId" clId="{03A65778-4BF7-4C6B-8C3A-97BAE2A00148}" dt="2019-05-18T12:45:11.819" v="92" actId="27636"/>
        <pc:sldMkLst>
          <pc:docMk/>
          <pc:sldMk cId="0" sldId="813"/>
        </pc:sldMkLst>
        <pc:spChg chg="mod">
          <ac:chgData name="陈 旭阳" userId="50b30272cb4d088b" providerId="LiveId" clId="{03A65778-4BF7-4C6B-8C3A-97BAE2A00148}" dt="2019-05-18T12:45:11.819" v="92" actId="27636"/>
          <ac:spMkLst>
            <pc:docMk/>
            <pc:sldMk cId="0" sldId="813"/>
            <ac:spMk id="49154" creationId="{6FBE1914-FF18-4076-98E1-B0451550189C}"/>
          </ac:spMkLst>
        </pc:spChg>
        <pc:spChg chg="mod">
          <ac:chgData name="陈 旭阳" userId="50b30272cb4d088b" providerId="LiveId" clId="{03A65778-4BF7-4C6B-8C3A-97BAE2A00148}" dt="2019-05-18T12:45:11.819" v="92" actId="27636"/>
          <ac:spMkLst>
            <pc:docMk/>
            <pc:sldMk cId="0" sldId="813"/>
            <ac:spMk id="49155" creationId="{2A60D562-B7A9-43FE-B45A-0A3E5BAE488B}"/>
          </ac:spMkLst>
        </pc:spChg>
      </pc:sldChg>
      <pc:sldChg chg="modSp">
        <pc:chgData name="陈 旭阳" userId="50b30272cb4d088b" providerId="LiveId" clId="{03A65778-4BF7-4C6B-8C3A-97BAE2A00148}" dt="2019-05-18T12:45:11.819" v="92" actId="27636"/>
        <pc:sldMkLst>
          <pc:docMk/>
          <pc:sldMk cId="0" sldId="814"/>
        </pc:sldMkLst>
        <pc:spChg chg="mod">
          <ac:chgData name="陈 旭阳" userId="50b30272cb4d088b" providerId="LiveId" clId="{03A65778-4BF7-4C6B-8C3A-97BAE2A00148}" dt="2019-05-18T12:45:11.819" v="92" actId="27636"/>
          <ac:spMkLst>
            <pc:docMk/>
            <pc:sldMk cId="0" sldId="814"/>
            <ac:spMk id="33794" creationId="{1321B1E7-3106-4D21-9CB5-27842D9553D0}"/>
          </ac:spMkLst>
        </pc:spChg>
        <pc:spChg chg="mod">
          <ac:chgData name="陈 旭阳" userId="50b30272cb4d088b" providerId="LiveId" clId="{03A65778-4BF7-4C6B-8C3A-97BAE2A00148}" dt="2019-05-18T12:45:11.819" v="92" actId="27636"/>
          <ac:spMkLst>
            <pc:docMk/>
            <pc:sldMk cId="0" sldId="814"/>
            <ac:spMk id="33795" creationId="{0D9B447E-14BD-416B-841B-753ECA96FCED}"/>
          </ac:spMkLst>
        </pc:spChg>
      </pc:sldChg>
      <pc:sldChg chg="modSp">
        <pc:chgData name="陈 旭阳" userId="50b30272cb4d088b" providerId="LiveId" clId="{03A65778-4BF7-4C6B-8C3A-97BAE2A00148}" dt="2019-05-18T12:45:11.819" v="92" actId="27636"/>
        <pc:sldMkLst>
          <pc:docMk/>
          <pc:sldMk cId="0" sldId="815"/>
        </pc:sldMkLst>
        <pc:spChg chg="mod">
          <ac:chgData name="陈 旭阳" userId="50b30272cb4d088b" providerId="LiveId" clId="{03A65778-4BF7-4C6B-8C3A-97BAE2A00148}" dt="2019-05-18T12:45:11.819" v="92" actId="27636"/>
          <ac:spMkLst>
            <pc:docMk/>
            <pc:sldMk cId="0" sldId="815"/>
            <ac:spMk id="35842" creationId="{B3E6FAB2-7DEB-4B35-9DFF-FD628EECDAC0}"/>
          </ac:spMkLst>
        </pc:spChg>
        <pc:spChg chg="mod">
          <ac:chgData name="陈 旭阳" userId="50b30272cb4d088b" providerId="LiveId" clId="{03A65778-4BF7-4C6B-8C3A-97BAE2A00148}" dt="2019-05-18T12:45:11.819" v="92" actId="27636"/>
          <ac:spMkLst>
            <pc:docMk/>
            <pc:sldMk cId="0" sldId="815"/>
            <ac:spMk id="35843" creationId="{6E5803D8-B4DD-4E5F-ADAF-C6B862F6DCAA}"/>
          </ac:spMkLst>
        </pc:spChg>
      </pc:sldChg>
      <pc:sldChg chg="modSp">
        <pc:chgData name="陈 旭阳" userId="50b30272cb4d088b" providerId="LiveId" clId="{03A65778-4BF7-4C6B-8C3A-97BAE2A00148}" dt="2019-05-18T12:45:11.819" v="92" actId="27636"/>
        <pc:sldMkLst>
          <pc:docMk/>
          <pc:sldMk cId="0" sldId="816"/>
        </pc:sldMkLst>
        <pc:spChg chg="mod">
          <ac:chgData name="陈 旭阳" userId="50b30272cb4d088b" providerId="LiveId" clId="{03A65778-4BF7-4C6B-8C3A-97BAE2A00148}" dt="2019-05-18T12:45:11.819" v="92" actId="27636"/>
          <ac:spMkLst>
            <pc:docMk/>
            <pc:sldMk cId="0" sldId="816"/>
            <ac:spMk id="52226" creationId="{E4824698-3F35-4068-AF23-A2F085B77899}"/>
          </ac:spMkLst>
        </pc:spChg>
        <pc:spChg chg="mod">
          <ac:chgData name="陈 旭阳" userId="50b30272cb4d088b" providerId="LiveId" clId="{03A65778-4BF7-4C6B-8C3A-97BAE2A00148}" dt="2019-05-18T12:45:11.819" v="92" actId="27636"/>
          <ac:spMkLst>
            <pc:docMk/>
            <pc:sldMk cId="0" sldId="816"/>
            <ac:spMk id="52227" creationId="{8F0D058B-C9A7-4109-B5E7-F34214176866}"/>
          </ac:spMkLst>
        </pc:spChg>
      </pc:sldChg>
      <pc:sldChg chg="modSp">
        <pc:chgData name="陈 旭阳" userId="50b30272cb4d088b" providerId="LiveId" clId="{03A65778-4BF7-4C6B-8C3A-97BAE2A00148}" dt="2019-05-18T12:45:16.044" v="93" actId="27636"/>
        <pc:sldMkLst>
          <pc:docMk/>
          <pc:sldMk cId="0" sldId="817"/>
        </pc:sldMkLst>
        <pc:spChg chg="mod">
          <ac:chgData name="陈 旭阳" userId="50b30272cb4d088b" providerId="LiveId" clId="{03A65778-4BF7-4C6B-8C3A-97BAE2A00148}" dt="2019-05-18T12:45:11.819" v="92" actId="27636"/>
          <ac:spMkLst>
            <pc:docMk/>
            <pc:sldMk cId="0" sldId="817"/>
            <ac:spMk id="54274" creationId="{0F249D29-5C00-4E2F-B1F3-7BE49A89D281}"/>
          </ac:spMkLst>
        </pc:spChg>
        <pc:spChg chg="mod">
          <ac:chgData name="陈 旭阳" userId="50b30272cb4d088b" providerId="LiveId" clId="{03A65778-4BF7-4C6B-8C3A-97BAE2A00148}" dt="2019-05-18T12:45:16.044" v="93" actId="27636"/>
          <ac:spMkLst>
            <pc:docMk/>
            <pc:sldMk cId="0" sldId="817"/>
            <ac:spMk id="54275" creationId="{BC5C1FE3-DB3C-4A89-8B69-CE41E49BCB2A}"/>
          </ac:spMkLst>
        </pc:spChg>
      </pc:sldChg>
      <pc:sldChg chg="modSp">
        <pc:chgData name="陈 旭阳" userId="50b30272cb4d088b" providerId="LiveId" clId="{03A65778-4BF7-4C6B-8C3A-97BAE2A00148}" dt="2019-05-18T12:45:11.819" v="92" actId="27636"/>
        <pc:sldMkLst>
          <pc:docMk/>
          <pc:sldMk cId="0" sldId="818"/>
        </pc:sldMkLst>
        <pc:spChg chg="mod">
          <ac:chgData name="陈 旭阳" userId="50b30272cb4d088b" providerId="LiveId" clId="{03A65778-4BF7-4C6B-8C3A-97BAE2A00148}" dt="2019-05-18T12:45:11.819" v="92" actId="27636"/>
          <ac:spMkLst>
            <pc:docMk/>
            <pc:sldMk cId="0" sldId="818"/>
            <ac:spMk id="55298" creationId="{CA2220C6-2505-40FC-B294-0C4890AA7193}"/>
          </ac:spMkLst>
        </pc:spChg>
        <pc:spChg chg="mod">
          <ac:chgData name="陈 旭阳" userId="50b30272cb4d088b" providerId="LiveId" clId="{03A65778-4BF7-4C6B-8C3A-97BAE2A00148}" dt="2019-05-18T12:45:11.819" v="92" actId="27636"/>
          <ac:spMkLst>
            <pc:docMk/>
            <pc:sldMk cId="0" sldId="818"/>
            <ac:spMk id="55299" creationId="{864F6EDC-A25F-42E3-BADD-AF524F8C15AD}"/>
          </ac:spMkLst>
        </pc:spChg>
      </pc:sldChg>
      <pc:sldChg chg="modSp">
        <pc:chgData name="陈 旭阳" userId="50b30272cb4d088b" providerId="LiveId" clId="{03A65778-4BF7-4C6B-8C3A-97BAE2A00148}" dt="2019-05-18T12:45:11.819" v="92" actId="27636"/>
        <pc:sldMkLst>
          <pc:docMk/>
          <pc:sldMk cId="0" sldId="819"/>
        </pc:sldMkLst>
        <pc:spChg chg="mod">
          <ac:chgData name="陈 旭阳" userId="50b30272cb4d088b" providerId="LiveId" clId="{03A65778-4BF7-4C6B-8C3A-97BAE2A00148}" dt="2019-05-18T12:45:11.819" v="92" actId="27636"/>
          <ac:spMkLst>
            <pc:docMk/>
            <pc:sldMk cId="0" sldId="819"/>
            <ac:spMk id="2053" creationId="{45C93006-6126-437C-8548-1E8FB18C416A}"/>
          </ac:spMkLst>
        </pc:spChg>
        <pc:spChg chg="mod">
          <ac:chgData name="陈 旭阳" userId="50b30272cb4d088b" providerId="LiveId" clId="{03A65778-4BF7-4C6B-8C3A-97BAE2A00148}" dt="2019-05-18T12:45:11.819" v="92" actId="27636"/>
          <ac:spMkLst>
            <pc:docMk/>
            <pc:sldMk cId="0" sldId="819"/>
            <ac:spMk id="2054" creationId="{2080B68F-2AAC-4F63-9DFE-6D8391D0A719}"/>
          </ac:spMkLst>
        </pc:spChg>
      </pc:sldChg>
      <pc:sldChg chg="modSp">
        <pc:chgData name="陈 旭阳" userId="50b30272cb4d088b" providerId="LiveId" clId="{03A65778-4BF7-4C6B-8C3A-97BAE2A00148}" dt="2019-05-18T12:45:11.819" v="92" actId="27636"/>
        <pc:sldMkLst>
          <pc:docMk/>
          <pc:sldMk cId="0" sldId="820"/>
        </pc:sldMkLst>
        <pc:spChg chg="mod">
          <ac:chgData name="陈 旭阳" userId="50b30272cb4d088b" providerId="LiveId" clId="{03A65778-4BF7-4C6B-8C3A-97BAE2A00148}" dt="2019-05-18T12:45:11.819" v="92" actId="27636"/>
          <ac:spMkLst>
            <pc:docMk/>
            <pc:sldMk cId="0" sldId="820"/>
            <ac:spMk id="8197" creationId="{29432410-855F-4992-A3F6-82CD9BA4572E}"/>
          </ac:spMkLst>
        </pc:spChg>
        <pc:spChg chg="mod">
          <ac:chgData name="陈 旭阳" userId="50b30272cb4d088b" providerId="LiveId" clId="{03A65778-4BF7-4C6B-8C3A-97BAE2A00148}" dt="2019-05-18T12:45:11.819" v="92" actId="27636"/>
          <ac:spMkLst>
            <pc:docMk/>
            <pc:sldMk cId="0" sldId="820"/>
            <ac:spMk id="8198" creationId="{99C1B8EC-49F5-4D4C-BFD0-CF1F7F39EEAB}"/>
          </ac:spMkLst>
        </pc:spChg>
      </pc:sldChg>
      <pc:sldChg chg="modSp">
        <pc:chgData name="陈 旭阳" userId="50b30272cb4d088b" providerId="LiveId" clId="{03A65778-4BF7-4C6B-8C3A-97BAE2A00148}" dt="2019-05-18T12:45:11.819" v="92" actId="27636"/>
        <pc:sldMkLst>
          <pc:docMk/>
          <pc:sldMk cId="0" sldId="821"/>
        </pc:sldMkLst>
        <pc:spChg chg="mod">
          <ac:chgData name="陈 旭阳" userId="50b30272cb4d088b" providerId="LiveId" clId="{03A65778-4BF7-4C6B-8C3A-97BAE2A00148}" dt="2019-05-18T12:45:11.819" v="92" actId="27636"/>
          <ac:spMkLst>
            <pc:docMk/>
            <pc:sldMk cId="0" sldId="821"/>
            <ac:spMk id="9221" creationId="{C63C8F1A-F36B-476D-B8F5-0E20CFCE713B}"/>
          </ac:spMkLst>
        </pc:spChg>
        <pc:spChg chg="mod">
          <ac:chgData name="陈 旭阳" userId="50b30272cb4d088b" providerId="LiveId" clId="{03A65778-4BF7-4C6B-8C3A-97BAE2A00148}" dt="2019-05-18T12:45:11.819" v="92" actId="27636"/>
          <ac:spMkLst>
            <pc:docMk/>
            <pc:sldMk cId="0" sldId="821"/>
            <ac:spMk id="9222" creationId="{28301620-7531-4452-AD9A-48D7EB7899E5}"/>
          </ac:spMkLst>
        </pc:spChg>
      </pc:sldChg>
      <pc:sldChg chg="modSp">
        <pc:chgData name="陈 旭阳" userId="50b30272cb4d088b" providerId="LiveId" clId="{03A65778-4BF7-4C6B-8C3A-97BAE2A00148}" dt="2019-05-18T12:45:11.819" v="92" actId="27636"/>
        <pc:sldMkLst>
          <pc:docMk/>
          <pc:sldMk cId="0" sldId="822"/>
        </pc:sldMkLst>
        <pc:spChg chg="mod">
          <ac:chgData name="陈 旭阳" userId="50b30272cb4d088b" providerId="LiveId" clId="{03A65778-4BF7-4C6B-8C3A-97BAE2A00148}" dt="2019-05-18T12:45:11.819" v="92" actId="27636"/>
          <ac:spMkLst>
            <pc:docMk/>
            <pc:sldMk cId="0" sldId="822"/>
            <ac:spMk id="10245" creationId="{52D91E6D-E17B-4AA5-AB76-6C744E5EF0E3}"/>
          </ac:spMkLst>
        </pc:spChg>
        <pc:spChg chg="mod">
          <ac:chgData name="陈 旭阳" userId="50b30272cb4d088b" providerId="LiveId" clId="{03A65778-4BF7-4C6B-8C3A-97BAE2A00148}" dt="2019-05-18T12:45:11.819" v="92" actId="27636"/>
          <ac:spMkLst>
            <pc:docMk/>
            <pc:sldMk cId="0" sldId="822"/>
            <ac:spMk id="10246" creationId="{AD7899BE-72AE-4736-A032-EEEFFD19E52A}"/>
          </ac:spMkLst>
        </pc:spChg>
      </pc:sldChg>
      <pc:sldChg chg="modSp">
        <pc:chgData name="陈 旭阳" userId="50b30272cb4d088b" providerId="LiveId" clId="{03A65778-4BF7-4C6B-8C3A-97BAE2A00148}" dt="2019-05-18T12:45:11.819" v="92" actId="27636"/>
        <pc:sldMkLst>
          <pc:docMk/>
          <pc:sldMk cId="0" sldId="823"/>
        </pc:sldMkLst>
        <pc:spChg chg="mod">
          <ac:chgData name="陈 旭阳" userId="50b30272cb4d088b" providerId="LiveId" clId="{03A65778-4BF7-4C6B-8C3A-97BAE2A00148}" dt="2019-05-18T12:45:11.819" v="92" actId="27636"/>
          <ac:spMkLst>
            <pc:docMk/>
            <pc:sldMk cId="0" sldId="823"/>
            <ac:spMk id="12293" creationId="{7722E311-17E3-4360-852D-396FBB426993}"/>
          </ac:spMkLst>
        </pc:spChg>
        <pc:spChg chg="mod">
          <ac:chgData name="陈 旭阳" userId="50b30272cb4d088b" providerId="LiveId" clId="{03A65778-4BF7-4C6B-8C3A-97BAE2A00148}" dt="2019-05-18T12:45:11.819" v="92" actId="27636"/>
          <ac:spMkLst>
            <pc:docMk/>
            <pc:sldMk cId="0" sldId="823"/>
            <ac:spMk id="12294" creationId="{CE3228A4-783E-4A77-A7C8-80112C5C7C29}"/>
          </ac:spMkLst>
        </pc:spChg>
      </pc:sldChg>
      <pc:sldChg chg="modSp">
        <pc:chgData name="陈 旭阳" userId="50b30272cb4d088b" providerId="LiveId" clId="{03A65778-4BF7-4C6B-8C3A-97BAE2A00148}" dt="2019-05-18T12:45:16.143" v="95" actId="27636"/>
        <pc:sldMkLst>
          <pc:docMk/>
          <pc:sldMk cId="0" sldId="825"/>
        </pc:sldMkLst>
        <pc:spChg chg="mod">
          <ac:chgData name="陈 旭阳" userId="50b30272cb4d088b" providerId="LiveId" clId="{03A65778-4BF7-4C6B-8C3A-97BAE2A00148}" dt="2019-05-18T12:45:11.819" v="92" actId="27636"/>
          <ac:spMkLst>
            <pc:docMk/>
            <pc:sldMk cId="0" sldId="825"/>
            <ac:spMk id="14341" creationId="{C93DEC67-10E4-4955-93F6-6FC447391423}"/>
          </ac:spMkLst>
        </pc:spChg>
        <pc:spChg chg="mod">
          <ac:chgData name="陈 旭阳" userId="50b30272cb4d088b" providerId="LiveId" clId="{03A65778-4BF7-4C6B-8C3A-97BAE2A00148}" dt="2019-05-18T12:45:16.143" v="95" actId="27636"/>
          <ac:spMkLst>
            <pc:docMk/>
            <pc:sldMk cId="0" sldId="825"/>
            <ac:spMk id="14342" creationId="{6EF8CFE6-EBD0-4A8E-9F4E-213911785BD9}"/>
          </ac:spMkLst>
        </pc:spChg>
      </pc:sldChg>
      <pc:sldChg chg="modSp">
        <pc:chgData name="陈 旭阳" userId="50b30272cb4d088b" providerId="LiveId" clId="{03A65778-4BF7-4C6B-8C3A-97BAE2A00148}" dt="2019-05-18T12:45:11.819" v="92" actId="27636"/>
        <pc:sldMkLst>
          <pc:docMk/>
          <pc:sldMk cId="0" sldId="826"/>
        </pc:sldMkLst>
        <pc:spChg chg="mod">
          <ac:chgData name="陈 旭阳" userId="50b30272cb4d088b" providerId="LiveId" clId="{03A65778-4BF7-4C6B-8C3A-97BAE2A00148}" dt="2019-05-18T12:45:11.819" v="92" actId="27636"/>
          <ac:spMkLst>
            <pc:docMk/>
            <pc:sldMk cId="0" sldId="826"/>
            <ac:spMk id="16389" creationId="{CE32DDC1-EAEB-44AE-9F44-C604FED8FEBE}"/>
          </ac:spMkLst>
        </pc:spChg>
      </pc:sldChg>
      <pc:sldChg chg="modSp">
        <pc:chgData name="陈 旭阳" userId="50b30272cb4d088b" providerId="LiveId" clId="{03A65778-4BF7-4C6B-8C3A-97BAE2A00148}" dt="2019-05-18T12:45:11.819" v="92" actId="27636"/>
        <pc:sldMkLst>
          <pc:docMk/>
          <pc:sldMk cId="0" sldId="827"/>
        </pc:sldMkLst>
        <pc:spChg chg="mod">
          <ac:chgData name="陈 旭阳" userId="50b30272cb4d088b" providerId="LiveId" clId="{03A65778-4BF7-4C6B-8C3A-97BAE2A00148}" dt="2019-05-18T12:45:11.819" v="92" actId="27636"/>
          <ac:spMkLst>
            <pc:docMk/>
            <pc:sldMk cId="0" sldId="827"/>
            <ac:spMk id="18437" creationId="{D8D49AAB-F7ED-48AC-855E-99F83FF27159}"/>
          </ac:spMkLst>
        </pc:spChg>
        <pc:spChg chg="mod">
          <ac:chgData name="陈 旭阳" userId="50b30272cb4d088b" providerId="LiveId" clId="{03A65778-4BF7-4C6B-8C3A-97BAE2A00148}" dt="2019-05-18T12:45:11.819" v="92" actId="27636"/>
          <ac:spMkLst>
            <pc:docMk/>
            <pc:sldMk cId="0" sldId="827"/>
            <ac:spMk id="18438" creationId="{8E4A8DE2-B51E-4BE8-AD7D-63387548E311}"/>
          </ac:spMkLst>
        </pc:spChg>
      </pc:sldChg>
      <pc:sldChg chg="modSp">
        <pc:chgData name="陈 旭阳" userId="50b30272cb4d088b" providerId="LiveId" clId="{03A65778-4BF7-4C6B-8C3A-97BAE2A00148}" dt="2019-05-18T12:45:11.819" v="92" actId="27636"/>
        <pc:sldMkLst>
          <pc:docMk/>
          <pc:sldMk cId="0" sldId="828"/>
        </pc:sldMkLst>
        <pc:spChg chg="mod">
          <ac:chgData name="陈 旭阳" userId="50b30272cb4d088b" providerId="LiveId" clId="{03A65778-4BF7-4C6B-8C3A-97BAE2A00148}" dt="2019-05-18T12:45:11.819" v="92" actId="27636"/>
          <ac:spMkLst>
            <pc:docMk/>
            <pc:sldMk cId="0" sldId="828"/>
            <ac:spMk id="19463" creationId="{84BDE0AD-9766-4B7C-9646-3880E6101FFE}"/>
          </ac:spMkLst>
        </pc:spChg>
        <pc:spChg chg="mod">
          <ac:chgData name="陈 旭阳" userId="50b30272cb4d088b" providerId="LiveId" clId="{03A65778-4BF7-4C6B-8C3A-97BAE2A00148}" dt="2019-05-18T12:45:11.819" v="92" actId="27636"/>
          <ac:spMkLst>
            <pc:docMk/>
            <pc:sldMk cId="0" sldId="828"/>
            <ac:spMk id="208899" creationId="{12A0A01C-3EBC-464B-AB4B-3DE0E6C39412}"/>
          </ac:spMkLst>
        </pc:spChg>
      </pc:sldChg>
      <pc:sldChg chg="modSp">
        <pc:chgData name="陈 旭阳" userId="50b30272cb4d088b" providerId="LiveId" clId="{03A65778-4BF7-4C6B-8C3A-97BAE2A00148}" dt="2019-05-18T12:45:11.819" v="92" actId="27636"/>
        <pc:sldMkLst>
          <pc:docMk/>
          <pc:sldMk cId="0" sldId="830"/>
        </pc:sldMkLst>
        <pc:spChg chg="mod">
          <ac:chgData name="陈 旭阳" userId="50b30272cb4d088b" providerId="LiveId" clId="{03A65778-4BF7-4C6B-8C3A-97BAE2A00148}" dt="2019-05-18T12:45:11.819" v="92" actId="27636"/>
          <ac:spMkLst>
            <pc:docMk/>
            <pc:sldMk cId="0" sldId="830"/>
            <ac:spMk id="23557" creationId="{190A4911-CFD0-4400-B31D-4D2EE83D3686}"/>
          </ac:spMkLst>
        </pc:spChg>
        <pc:spChg chg="mod">
          <ac:chgData name="陈 旭阳" userId="50b30272cb4d088b" providerId="LiveId" clId="{03A65778-4BF7-4C6B-8C3A-97BAE2A00148}" dt="2019-05-18T12:45:11.819" v="92" actId="27636"/>
          <ac:spMkLst>
            <pc:docMk/>
            <pc:sldMk cId="0" sldId="830"/>
            <ac:spMk id="23558" creationId="{45B661D7-BA3C-4BAF-9E34-01BEF0DE27DA}"/>
          </ac:spMkLst>
        </pc:spChg>
      </pc:sldChg>
      <pc:sldChg chg="modSp">
        <pc:chgData name="陈 旭阳" userId="50b30272cb4d088b" providerId="LiveId" clId="{03A65778-4BF7-4C6B-8C3A-97BAE2A00148}" dt="2019-05-18T12:45:11.819" v="92" actId="27636"/>
        <pc:sldMkLst>
          <pc:docMk/>
          <pc:sldMk cId="0" sldId="831"/>
        </pc:sldMkLst>
        <pc:spChg chg="mod">
          <ac:chgData name="陈 旭阳" userId="50b30272cb4d088b" providerId="LiveId" clId="{03A65778-4BF7-4C6B-8C3A-97BAE2A00148}" dt="2019-05-18T12:45:11.819" v="92" actId="27636"/>
          <ac:spMkLst>
            <pc:docMk/>
            <pc:sldMk cId="0" sldId="831"/>
            <ac:spMk id="24581" creationId="{9BE64FC1-B349-4059-9712-81AB7AC0E534}"/>
          </ac:spMkLst>
        </pc:spChg>
      </pc:sldChg>
      <pc:sldChg chg="modSp">
        <pc:chgData name="陈 旭阳" userId="50b30272cb4d088b" providerId="LiveId" clId="{03A65778-4BF7-4C6B-8C3A-97BAE2A00148}" dt="2019-05-18T12:45:11.819" v="92" actId="27636"/>
        <pc:sldMkLst>
          <pc:docMk/>
          <pc:sldMk cId="0" sldId="832"/>
        </pc:sldMkLst>
        <pc:spChg chg="mod">
          <ac:chgData name="陈 旭阳" userId="50b30272cb4d088b" providerId="LiveId" clId="{03A65778-4BF7-4C6B-8C3A-97BAE2A00148}" dt="2019-05-18T12:45:11.819" v="92" actId="27636"/>
          <ac:spMkLst>
            <pc:docMk/>
            <pc:sldMk cId="0" sldId="832"/>
            <ac:spMk id="25605" creationId="{D42375CB-CE98-4CB4-931E-84B23E714B79}"/>
          </ac:spMkLst>
        </pc:spChg>
      </pc:sldChg>
      <pc:sldChg chg="modSp">
        <pc:chgData name="陈 旭阳" userId="50b30272cb4d088b" providerId="LiveId" clId="{03A65778-4BF7-4C6B-8C3A-97BAE2A00148}" dt="2019-05-18T12:45:11.819" v="92" actId="27636"/>
        <pc:sldMkLst>
          <pc:docMk/>
          <pc:sldMk cId="0" sldId="833"/>
        </pc:sldMkLst>
        <pc:spChg chg="mod">
          <ac:chgData name="陈 旭阳" userId="50b30272cb4d088b" providerId="LiveId" clId="{03A65778-4BF7-4C6B-8C3A-97BAE2A00148}" dt="2019-05-18T12:45:11.819" v="92" actId="27636"/>
          <ac:spMkLst>
            <pc:docMk/>
            <pc:sldMk cId="0" sldId="833"/>
            <ac:spMk id="27653" creationId="{C60BCC64-E601-48A0-BF49-B9E0767108EF}"/>
          </ac:spMkLst>
        </pc:spChg>
      </pc:sldChg>
      <pc:sldChg chg="modSp">
        <pc:chgData name="陈 旭阳" userId="50b30272cb4d088b" providerId="LiveId" clId="{03A65778-4BF7-4C6B-8C3A-97BAE2A00148}" dt="2019-05-18T12:45:11.819" v="92" actId="27636"/>
        <pc:sldMkLst>
          <pc:docMk/>
          <pc:sldMk cId="0" sldId="834"/>
        </pc:sldMkLst>
        <pc:spChg chg="mod">
          <ac:chgData name="陈 旭阳" userId="50b30272cb4d088b" providerId="LiveId" clId="{03A65778-4BF7-4C6B-8C3A-97BAE2A00148}" dt="2019-05-18T12:45:11.819" v="92" actId="27636"/>
          <ac:spMkLst>
            <pc:docMk/>
            <pc:sldMk cId="0" sldId="834"/>
            <ac:spMk id="28677" creationId="{4AFB1E52-44D5-483A-9BF7-9C55CE7EE31B}"/>
          </ac:spMkLst>
        </pc:spChg>
        <pc:spChg chg="mod">
          <ac:chgData name="陈 旭阳" userId="50b30272cb4d088b" providerId="LiveId" clId="{03A65778-4BF7-4C6B-8C3A-97BAE2A00148}" dt="2019-05-18T12:45:11.819" v="92" actId="27636"/>
          <ac:spMkLst>
            <pc:docMk/>
            <pc:sldMk cId="0" sldId="834"/>
            <ac:spMk id="28678" creationId="{444F0F78-802C-44A6-8C1C-F71E70403988}"/>
          </ac:spMkLst>
        </pc:spChg>
      </pc:sldChg>
      <pc:sldChg chg="modSp">
        <pc:chgData name="陈 旭阳" userId="50b30272cb4d088b" providerId="LiveId" clId="{03A65778-4BF7-4C6B-8C3A-97BAE2A00148}" dt="2019-05-18T12:45:11.819" v="92" actId="27636"/>
        <pc:sldMkLst>
          <pc:docMk/>
          <pc:sldMk cId="0" sldId="835"/>
        </pc:sldMkLst>
        <pc:spChg chg="mod">
          <ac:chgData name="陈 旭阳" userId="50b30272cb4d088b" providerId="LiveId" clId="{03A65778-4BF7-4C6B-8C3A-97BAE2A00148}" dt="2019-05-18T12:45:11.819" v="92" actId="27636"/>
          <ac:spMkLst>
            <pc:docMk/>
            <pc:sldMk cId="0" sldId="835"/>
            <ac:spMk id="30725" creationId="{F0DF14E6-6D45-4F8B-9ECB-CE28CE514A96}"/>
          </ac:spMkLst>
        </pc:spChg>
      </pc:sldChg>
      <pc:sldChg chg="modSp">
        <pc:chgData name="陈 旭阳" userId="50b30272cb4d088b" providerId="LiveId" clId="{03A65778-4BF7-4C6B-8C3A-97BAE2A00148}" dt="2019-05-18T12:45:11.819" v="92" actId="27636"/>
        <pc:sldMkLst>
          <pc:docMk/>
          <pc:sldMk cId="0" sldId="836"/>
        </pc:sldMkLst>
        <pc:spChg chg="mod">
          <ac:chgData name="陈 旭阳" userId="50b30272cb4d088b" providerId="LiveId" clId="{03A65778-4BF7-4C6B-8C3A-97BAE2A00148}" dt="2019-05-18T12:45:11.819" v="92" actId="27636"/>
          <ac:spMkLst>
            <pc:docMk/>
            <pc:sldMk cId="0" sldId="836"/>
            <ac:spMk id="33797" creationId="{92F21454-628A-4E4A-BC8B-9AB846C42168}"/>
          </ac:spMkLst>
        </pc:spChg>
        <pc:spChg chg="mod">
          <ac:chgData name="陈 旭阳" userId="50b30272cb4d088b" providerId="LiveId" clId="{03A65778-4BF7-4C6B-8C3A-97BAE2A00148}" dt="2019-05-18T12:45:11.819" v="92" actId="27636"/>
          <ac:spMkLst>
            <pc:docMk/>
            <pc:sldMk cId="0" sldId="836"/>
            <ac:spMk id="33798" creationId="{CC96AB2E-FD3D-4455-9C79-56AF230A1D4E}"/>
          </ac:spMkLst>
        </pc:spChg>
      </pc:sldChg>
      <pc:sldChg chg="modSp">
        <pc:chgData name="陈 旭阳" userId="50b30272cb4d088b" providerId="LiveId" clId="{03A65778-4BF7-4C6B-8C3A-97BAE2A00148}" dt="2019-05-18T12:45:11.819" v="92" actId="27636"/>
        <pc:sldMkLst>
          <pc:docMk/>
          <pc:sldMk cId="0" sldId="837"/>
        </pc:sldMkLst>
        <pc:spChg chg="mod">
          <ac:chgData name="陈 旭阳" userId="50b30272cb4d088b" providerId="LiveId" clId="{03A65778-4BF7-4C6B-8C3A-97BAE2A00148}" dt="2019-05-18T12:45:11.819" v="92" actId="27636"/>
          <ac:spMkLst>
            <pc:docMk/>
            <pc:sldMk cId="0" sldId="837"/>
            <ac:spMk id="34821" creationId="{BB0875C1-CA2E-4AB6-829B-0B043112E6FE}"/>
          </ac:spMkLst>
        </pc:spChg>
        <pc:spChg chg="mod">
          <ac:chgData name="陈 旭阳" userId="50b30272cb4d088b" providerId="LiveId" clId="{03A65778-4BF7-4C6B-8C3A-97BAE2A00148}" dt="2019-05-18T12:45:11.819" v="92" actId="27636"/>
          <ac:spMkLst>
            <pc:docMk/>
            <pc:sldMk cId="0" sldId="837"/>
            <ac:spMk id="34822" creationId="{933D7BF7-4938-4CA2-AE79-BFBBC7832F84}"/>
          </ac:spMkLst>
        </pc:spChg>
      </pc:sldChg>
      <pc:sldChg chg="modSp">
        <pc:chgData name="陈 旭阳" userId="50b30272cb4d088b" providerId="LiveId" clId="{03A65778-4BF7-4C6B-8C3A-97BAE2A00148}" dt="2019-05-18T12:45:11.819" v="92" actId="27636"/>
        <pc:sldMkLst>
          <pc:docMk/>
          <pc:sldMk cId="0" sldId="838"/>
        </pc:sldMkLst>
        <pc:spChg chg="mod">
          <ac:chgData name="陈 旭阳" userId="50b30272cb4d088b" providerId="LiveId" clId="{03A65778-4BF7-4C6B-8C3A-97BAE2A00148}" dt="2019-05-18T12:45:11.819" v="92" actId="27636"/>
          <ac:spMkLst>
            <pc:docMk/>
            <pc:sldMk cId="0" sldId="838"/>
            <ac:spMk id="35845" creationId="{032274D8-A075-4188-BAE6-1117432B6CDC}"/>
          </ac:spMkLst>
        </pc:spChg>
        <pc:spChg chg="mod">
          <ac:chgData name="陈 旭阳" userId="50b30272cb4d088b" providerId="LiveId" clId="{03A65778-4BF7-4C6B-8C3A-97BAE2A00148}" dt="2019-05-18T12:45:11.819" v="92" actId="27636"/>
          <ac:spMkLst>
            <pc:docMk/>
            <pc:sldMk cId="0" sldId="838"/>
            <ac:spMk id="35846" creationId="{8E7A2888-B715-4931-A0D8-8D1CC6919DB3}"/>
          </ac:spMkLst>
        </pc:spChg>
      </pc:sldChg>
      <pc:sldChg chg="modSp">
        <pc:chgData name="陈 旭阳" userId="50b30272cb4d088b" providerId="LiveId" clId="{03A65778-4BF7-4C6B-8C3A-97BAE2A00148}" dt="2019-05-18T12:45:11.819" v="92" actId="27636"/>
        <pc:sldMkLst>
          <pc:docMk/>
          <pc:sldMk cId="0" sldId="839"/>
        </pc:sldMkLst>
        <pc:spChg chg="mod">
          <ac:chgData name="陈 旭阳" userId="50b30272cb4d088b" providerId="LiveId" clId="{03A65778-4BF7-4C6B-8C3A-97BAE2A00148}" dt="2019-05-18T12:45:11.819" v="92" actId="27636"/>
          <ac:spMkLst>
            <pc:docMk/>
            <pc:sldMk cId="0" sldId="839"/>
            <ac:spMk id="36869" creationId="{46E697A9-7296-475A-ACA2-95F742964EE0}"/>
          </ac:spMkLst>
        </pc:spChg>
        <pc:spChg chg="mod">
          <ac:chgData name="陈 旭阳" userId="50b30272cb4d088b" providerId="LiveId" clId="{03A65778-4BF7-4C6B-8C3A-97BAE2A00148}" dt="2019-05-18T12:45:11.819" v="92" actId="27636"/>
          <ac:spMkLst>
            <pc:docMk/>
            <pc:sldMk cId="0" sldId="839"/>
            <ac:spMk id="36870" creationId="{377C7063-D764-428D-888E-507CE5498361}"/>
          </ac:spMkLst>
        </pc:spChg>
      </pc:sldChg>
      <pc:sldChg chg="modSp">
        <pc:chgData name="陈 旭阳" userId="50b30272cb4d088b" providerId="LiveId" clId="{03A65778-4BF7-4C6B-8C3A-97BAE2A00148}" dt="2019-05-18T12:45:11.819" v="92" actId="27636"/>
        <pc:sldMkLst>
          <pc:docMk/>
          <pc:sldMk cId="0" sldId="840"/>
        </pc:sldMkLst>
        <pc:spChg chg="mod">
          <ac:chgData name="陈 旭阳" userId="50b30272cb4d088b" providerId="LiveId" clId="{03A65778-4BF7-4C6B-8C3A-97BAE2A00148}" dt="2019-05-18T12:45:11.819" v="92" actId="27636"/>
          <ac:spMkLst>
            <pc:docMk/>
            <pc:sldMk cId="0" sldId="840"/>
            <ac:spMk id="38917" creationId="{4C38E885-1A4E-4227-9241-B2D4550A9334}"/>
          </ac:spMkLst>
        </pc:spChg>
      </pc:sldChg>
      <pc:sldChg chg="modSp">
        <pc:chgData name="陈 旭阳" userId="50b30272cb4d088b" providerId="LiveId" clId="{03A65778-4BF7-4C6B-8C3A-97BAE2A00148}" dt="2019-05-18T12:45:11.819" v="92" actId="27636"/>
        <pc:sldMkLst>
          <pc:docMk/>
          <pc:sldMk cId="0" sldId="841"/>
        </pc:sldMkLst>
        <pc:spChg chg="mod">
          <ac:chgData name="陈 旭阳" userId="50b30272cb4d088b" providerId="LiveId" clId="{03A65778-4BF7-4C6B-8C3A-97BAE2A00148}" dt="2019-05-18T12:45:11.819" v="92" actId="27636"/>
          <ac:spMkLst>
            <pc:docMk/>
            <pc:sldMk cId="0" sldId="841"/>
            <ac:spMk id="39941" creationId="{4B78E80F-3C8A-4B64-BC82-ABA53A798C5C}"/>
          </ac:spMkLst>
        </pc:spChg>
      </pc:sldChg>
      <pc:sldChg chg="modSp">
        <pc:chgData name="陈 旭阳" userId="50b30272cb4d088b" providerId="LiveId" clId="{03A65778-4BF7-4C6B-8C3A-97BAE2A00148}" dt="2019-05-18T12:45:11.819" v="92" actId="27636"/>
        <pc:sldMkLst>
          <pc:docMk/>
          <pc:sldMk cId="0" sldId="842"/>
        </pc:sldMkLst>
        <pc:spChg chg="mod">
          <ac:chgData name="陈 旭阳" userId="50b30272cb4d088b" providerId="LiveId" clId="{03A65778-4BF7-4C6B-8C3A-97BAE2A00148}" dt="2019-05-18T12:45:11.819" v="92" actId="27636"/>
          <ac:spMkLst>
            <pc:docMk/>
            <pc:sldMk cId="0" sldId="842"/>
            <ac:spMk id="40965" creationId="{D6417229-10F9-4730-B00C-835C713A646F}"/>
          </ac:spMkLst>
        </pc:spChg>
      </pc:sldChg>
      <pc:sldChg chg="modSp">
        <pc:chgData name="陈 旭阳" userId="50b30272cb4d088b" providerId="LiveId" clId="{03A65778-4BF7-4C6B-8C3A-97BAE2A00148}" dt="2019-05-18T12:45:11.819" v="92" actId="27636"/>
        <pc:sldMkLst>
          <pc:docMk/>
          <pc:sldMk cId="0" sldId="843"/>
        </pc:sldMkLst>
        <pc:spChg chg="mod">
          <ac:chgData name="陈 旭阳" userId="50b30272cb4d088b" providerId="LiveId" clId="{03A65778-4BF7-4C6B-8C3A-97BAE2A00148}" dt="2019-05-18T12:45:11.819" v="92" actId="27636"/>
          <ac:spMkLst>
            <pc:docMk/>
            <pc:sldMk cId="0" sldId="843"/>
            <ac:spMk id="41989" creationId="{CE6E4843-BE38-4603-AB9E-460CAA96F8B9}"/>
          </ac:spMkLst>
        </pc:spChg>
        <pc:spChg chg="mod">
          <ac:chgData name="陈 旭阳" userId="50b30272cb4d088b" providerId="LiveId" clId="{03A65778-4BF7-4C6B-8C3A-97BAE2A00148}" dt="2019-05-18T12:45:11.819" v="92" actId="27636"/>
          <ac:spMkLst>
            <pc:docMk/>
            <pc:sldMk cId="0" sldId="843"/>
            <ac:spMk id="41990" creationId="{0F1E1946-C0AE-458E-B293-7D286403E99A}"/>
          </ac:spMkLst>
        </pc:spChg>
      </pc:sldChg>
      <pc:sldChg chg="modSp">
        <pc:chgData name="陈 旭阳" userId="50b30272cb4d088b" providerId="LiveId" clId="{03A65778-4BF7-4C6B-8C3A-97BAE2A00148}" dt="2019-05-18T12:45:11.819" v="92" actId="27636"/>
        <pc:sldMkLst>
          <pc:docMk/>
          <pc:sldMk cId="0" sldId="844"/>
        </pc:sldMkLst>
        <pc:spChg chg="mod">
          <ac:chgData name="陈 旭阳" userId="50b30272cb4d088b" providerId="LiveId" clId="{03A65778-4BF7-4C6B-8C3A-97BAE2A00148}" dt="2019-05-18T12:45:11.819" v="92" actId="27636"/>
          <ac:spMkLst>
            <pc:docMk/>
            <pc:sldMk cId="0" sldId="844"/>
            <ac:spMk id="43013" creationId="{4E217952-6B63-4323-B69A-72E7C921D506}"/>
          </ac:spMkLst>
        </pc:spChg>
        <pc:spChg chg="mod">
          <ac:chgData name="陈 旭阳" userId="50b30272cb4d088b" providerId="LiveId" clId="{03A65778-4BF7-4C6B-8C3A-97BAE2A00148}" dt="2019-05-18T12:45:11.819" v="92" actId="27636"/>
          <ac:spMkLst>
            <pc:docMk/>
            <pc:sldMk cId="0" sldId="844"/>
            <ac:spMk id="43014" creationId="{750CA665-BDD1-4956-940B-F5A81FD084B1}"/>
          </ac:spMkLst>
        </pc:spChg>
      </pc:sldChg>
      <pc:sldChg chg="modSp">
        <pc:chgData name="陈 旭阳" userId="50b30272cb4d088b" providerId="LiveId" clId="{03A65778-4BF7-4C6B-8C3A-97BAE2A00148}" dt="2019-05-18T12:45:11.819" v="92" actId="27636"/>
        <pc:sldMkLst>
          <pc:docMk/>
          <pc:sldMk cId="0" sldId="845"/>
        </pc:sldMkLst>
        <pc:spChg chg="mod">
          <ac:chgData name="陈 旭阳" userId="50b30272cb4d088b" providerId="LiveId" clId="{03A65778-4BF7-4C6B-8C3A-97BAE2A00148}" dt="2019-05-18T12:45:11.819" v="92" actId="27636"/>
          <ac:spMkLst>
            <pc:docMk/>
            <pc:sldMk cId="0" sldId="845"/>
            <ac:spMk id="44037" creationId="{DA9D808C-227B-4993-B45E-6B6BEF108909}"/>
          </ac:spMkLst>
        </pc:spChg>
      </pc:sldChg>
      <pc:sldChg chg="modSp">
        <pc:chgData name="陈 旭阳" userId="50b30272cb4d088b" providerId="LiveId" clId="{03A65778-4BF7-4C6B-8C3A-97BAE2A00148}" dt="2019-05-18T12:45:11.819" v="92" actId="27636"/>
        <pc:sldMkLst>
          <pc:docMk/>
          <pc:sldMk cId="0" sldId="846"/>
        </pc:sldMkLst>
        <pc:spChg chg="mod">
          <ac:chgData name="陈 旭阳" userId="50b30272cb4d088b" providerId="LiveId" clId="{03A65778-4BF7-4C6B-8C3A-97BAE2A00148}" dt="2019-05-18T12:45:11.819" v="92" actId="27636"/>
          <ac:spMkLst>
            <pc:docMk/>
            <pc:sldMk cId="0" sldId="846"/>
            <ac:spMk id="75781" creationId="{7F820427-8CB8-4BFB-B79D-ED41FB312520}"/>
          </ac:spMkLst>
        </pc:spChg>
      </pc:sldChg>
      <pc:sldChg chg="modSp">
        <pc:chgData name="陈 旭阳" userId="50b30272cb4d088b" providerId="LiveId" clId="{03A65778-4BF7-4C6B-8C3A-97BAE2A00148}" dt="2019-05-18T12:45:11.819" v="92" actId="27636"/>
        <pc:sldMkLst>
          <pc:docMk/>
          <pc:sldMk cId="0" sldId="847"/>
        </pc:sldMkLst>
        <pc:spChg chg="mod">
          <ac:chgData name="陈 旭阳" userId="50b30272cb4d088b" providerId="LiveId" clId="{03A65778-4BF7-4C6B-8C3A-97BAE2A00148}" dt="2019-05-18T12:45:11.819" v="92" actId="27636"/>
          <ac:spMkLst>
            <pc:docMk/>
            <pc:sldMk cId="0" sldId="847"/>
            <ac:spMk id="76805" creationId="{9F70DF85-1A23-49F0-B1D1-CF8502F0B69A}"/>
          </ac:spMkLst>
        </pc:spChg>
        <pc:spChg chg="mod">
          <ac:chgData name="陈 旭阳" userId="50b30272cb4d088b" providerId="LiveId" clId="{03A65778-4BF7-4C6B-8C3A-97BAE2A00148}" dt="2019-05-18T12:45:11.819" v="92" actId="27636"/>
          <ac:spMkLst>
            <pc:docMk/>
            <pc:sldMk cId="0" sldId="847"/>
            <ac:spMk id="76806" creationId="{A8348256-1FD4-4761-A8B7-5DD8A0DBE1CB}"/>
          </ac:spMkLst>
        </pc:spChg>
      </pc:sldChg>
      <pc:sldChg chg="modSp">
        <pc:chgData name="陈 旭阳" userId="50b30272cb4d088b" providerId="LiveId" clId="{03A65778-4BF7-4C6B-8C3A-97BAE2A00148}" dt="2019-05-18T12:45:11.819" v="92" actId="27636"/>
        <pc:sldMkLst>
          <pc:docMk/>
          <pc:sldMk cId="0" sldId="848"/>
        </pc:sldMkLst>
        <pc:spChg chg="mod">
          <ac:chgData name="陈 旭阳" userId="50b30272cb4d088b" providerId="LiveId" clId="{03A65778-4BF7-4C6B-8C3A-97BAE2A00148}" dt="2019-05-18T12:45:11.819" v="92" actId="27636"/>
          <ac:spMkLst>
            <pc:docMk/>
            <pc:sldMk cId="0" sldId="848"/>
            <ac:spMk id="77829" creationId="{A64AA01E-AA4A-44D2-9B94-137B0B90AD8E}"/>
          </ac:spMkLst>
        </pc:spChg>
        <pc:spChg chg="mod">
          <ac:chgData name="陈 旭阳" userId="50b30272cb4d088b" providerId="LiveId" clId="{03A65778-4BF7-4C6B-8C3A-97BAE2A00148}" dt="2019-05-18T12:45:11.819" v="92" actId="27636"/>
          <ac:spMkLst>
            <pc:docMk/>
            <pc:sldMk cId="0" sldId="848"/>
            <ac:spMk id="77830" creationId="{4DAD23AA-DABA-4BB2-B964-CC58C82979F4}"/>
          </ac:spMkLst>
        </pc:spChg>
      </pc:sldChg>
      <pc:sldChg chg="modSp">
        <pc:chgData name="陈 旭阳" userId="50b30272cb4d088b" providerId="LiveId" clId="{03A65778-4BF7-4C6B-8C3A-97BAE2A00148}" dt="2019-05-18T12:45:11.819" v="92" actId="27636"/>
        <pc:sldMkLst>
          <pc:docMk/>
          <pc:sldMk cId="0" sldId="849"/>
        </pc:sldMkLst>
        <pc:spChg chg="mod">
          <ac:chgData name="陈 旭阳" userId="50b30272cb4d088b" providerId="LiveId" clId="{03A65778-4BF7-4C6B-8C3A-97BAE2A00148}" dt="2019-05-18T12:45:11.819" v="92" actId="27636"/>
          <ac:spMkLst>
            <pc:docMk/>
            <pc:sldMk cId="0" sldId="849"/>
            <ac:spMk id="78853" creationId="{3589BDC9-9AF7-4616-BD51-9BCF4A33EDCF}"/>
          </ac:spMkLst>
        </pc:spChg>
        <pc:spChg chg="mod">
          <ac:chgData name="陈 旭阳" userId="50b30272cb4d088b" providerId="LiveId" clId="{03A65778-4BF7-4C6B-8C3A-97BAE2A00148}" dt="2019-05-18T12:45:11.819" v="92" actId="27636"/>
          <ac:spMkLst>
            <pc:docMk/>
            <pc:sldMk cId="0" sldId="849"/>
            <ac:spMk id="78854" creationId="{07006BDB-0299-45E4-AD6A-A58768A89270}"/>
          </ac:spMkLst>
        </pc:spChg>
      </pc:sldChg>
      <pc:sldChg chg="modSp">
        <pc:chgData name="陈 旭阳" userId="50b30272cb4d088b" providerId="LiveId" clId="{03A65778-4BF7-4C6B-8C3A-97BAE2A00148}" dt="2019-05-18T12:45:11.819" v="92" actId="27636"/>
        <pc:sldMkLst>
          <pc:docMk/>
          <pc:sldMk cId="0" sldId="850"/>
        </pc:sldMkLst>
        <pc:spChg chg="mod">
          <ac:chgData name="陈 旭阳" userId="50b30272cb4d088b" providerId="LiveId" clId="{03A65778-4BF7-4C6B-8C3A-97BAE2A00148}" dt="2019-05-18T12:45:11.819" v="92" actId="27636"/>
          <ac:spMkLst>
            <pc:docMk/>
            <pc:sldMk cId="0" sldId="850"/>
            <ac:spMk id="79877" creationId="{2F29405C-B2DC-433E-8787-740127EB6375}"/>
          </ac:spMkLst>
        </pc:spChg>
      </pc:sldChg>
      <pc:sldChg chg="modSp">
        <pc:chgData name="陈 旭阳" userId="50b30272cb4d088b" providerId="LiveId" clId="{03A65778-4BF7-4C6B-8C3A-97BAE2A00148}" dt="2019-05-18T12:45:11.819" v="92" actId="27636"/>
        <pc:sldMkLst>
          <pc:docMk/>
          <pc:sldMk cId="0" sldId="851"/>
        </pc:sldMkLst>
        <pc:spChg chg="mod">
          <ac:chgData name="陈 旭阳" userId="50b30272cb4d088b" providerId="LiveId" clId="{03A65778-4BF7-4C6B-8C3A-97BAE2A00148}" dt="2019-05-18T12:45:11.819" v="92" actId="27636"/>
          <ac:spMkLst>
            <pc:docMk/>
            <pc:sldMk cId="0" sldId="851"/>
            <ac:spMk id="80901" creationId="{077E6B19-B21E-4D42-830E-A55C63BFB5F6}"/>
          </ac:spMkLst>
        </pc:spChg>
        <pc:spChg chg="mod">
          <ac:chgData name="陈 旭阳" userId="50b30272cb4d088b" providerId="LiveId" clId="{03A65778-4BF7-4C6B-8C3A-97BAE2A00148}" dt="2019-05-18T12:45:11.819" v="92" actId="27636"/>
          <ac:spMkLst>
            <pc:docMk/>
            <pc:sldMk cId="0" sldId="851"/>
            <ac:spMk id="80902" creationId="{E21C49F9-FB59-45C0-AE10-D5D647184993}"/>
          </ac:spMkLst>
        </pc:spChg>
      </pc:sldChg>
      <pc:sldChg chg="modSp">
        <pc:chgData name="陈 旭阳" userId="50b30272cb4d088b" providerId="LiveId" clId="{03A65778-4BF7-4C6B-8C3A-97BAE2A00148}" dt="2019-05-18T12:45:11.819" v="92" actId="27636"/>
        <pc:sldMkLst>
          <pc:docMk/>
          <pc:sldMk cId="0" sldId="852"/>
        </pc:sldMkLst>
        <pc:spChg chg="mod">
          <ac:chgData name="陈 旭阳" userId="50b30272cb4d088b" providerId="LiveId" clId="{03A65778-4BF7-4C6B-8C3A-97BAE2A00148}" dt="2019-05-18T12:45:11.819" v="92" actId="27636"/>
          <ac:spMkLst>
            <pc:docMk/>
            <pc:sldMk cId="0" sldId="852"/>
            <ac:spMk id="81925" creationId="{B1FC6500-49DF-455E-AFF6-5C07737389CF}"/>
          </ac:spMkLst>
        </pc:spChg>
        <pc:spChg chg="mod">
          <ac:chgData name="陈 旭阳" userId="50b30272cb4d088b" providerId="LiveId" clId="{03A65778-4BF7-4C6B-8C3A-97BAE2A00148}" dt="2019-05-18T12:45:11.819" v="92" actId="27636"/>
          <ac:spMkLst>
            <pc:docMk/>
            <pc:sldMk cId="0" sldId="852"/>
            <ac:spMk id="81926" creationId="{6519B5B4-45A1-467E-B618-9B79B6B1701C}"/>
          </ac:spMkLst>
        </pc:spChg>
      </pc:sldChg>
      <pc:sldChg chg="modSp">
        <pc:chgData name="陈 旭阳" userId="50b30272cb4d088b" providerId="LiveId" clId="{03A65778-4BF7-4C6B-8C3A-97BAE2A00148}" dt="2019-05-18T12:45:11.819" v="92" actId="27636"/>
        <pc:sldMkLst>
          <pc:docMk/>
          <pc:sldMk cId="0" sldId="853"/>
        </pc:sldMkLst>
        <pc:spChg chg="mod">
          <ac:chgData name="陈 旭阳" userId="50b30272cb4d088b" providerId="LiveId" clId="{03A65778-4BF7-4C6B-8C3A-97BAE2A00148}" dt="2019-05-18T12:45:11.819" v="92" actId="27636"/>
          <ac:spMkLst>
            <pc:docMk/>
            <pc:sldMk cId="0" sldId="853"/>
            <ac:spMk id="82949" creationId="{21F0D065-71C6-4FBC-9856-5C6D7501DA58}"/>
          </ac:spMkLst>
        </pc:spChg>
        <pc:spChg chg="mod">
          <ac:chgData name="陈 旭阳" userId="50b30272cb4d088b" providerId="LiveId" clId="{03A65778-4BF7-4C6B-8C3A-97BAE2A00148}" dt="2019-05-18T12:45:11.819" v="92" actId="27636"/>
          <ac:spMkLst>
            <pc:docMk/>
            <pc:sldMk cId="0" sldId="853"/>
            <ac:spMk id="82950" creationId="{83B4A47D-176D-4064-943F-68C86FA6A76D}"/>
          </ac:spMkLst>
        </pc:spChg>
      </pc:sldChg>
      <pc:sldChg chg="modSp">
        <pc:chgData name="陈 旭阳" userId="50b30272cb4d088b" providerId="LiveId" clId="{03A65778-4BF7-4C6B-8C3A-97BAE2A00148}" dt="2019-05-18T12:45:11.819" v="92" actId="27636"/>
        <pc:sldMkLst>
          <pc:docMk/>
          <pc:sldMk cId="0" sldId="854"/>
        </pc:sldMkLst>
        <pc:spChg chg="mod">
          <ac:chgData name="陈 旭阳" userId="50b30272cb4d088b" providerId="LiveId" clId="{03A65778-4BF7-4C6B-8C3A-97BAE2A00148}" dt="2019-05-18T12:45:11.819" v="92" actId="27636"/>
          <ac:spMkLst>
            <pc:docMk/>
            <pc:sldMk cId="0" sldId="854"/>
            <ac:spMk id="83973" creationId="{2EA0044E-45EA-4463-8020-C267D290B707}"/>
          </ac:spMkLst>
        </pc:spChg>
        <pc:spChg chg="mod">
          <ac:chgData name="陈 旭阳" userId="50b30272cb4d088b" providerId="LiveId" clId="{03A65778-4BF7-4C6B-8C3A-97BAE2A00148}" dt="2019-05-18T12:45:11.819" v="92" actId="27636"/>
          <ac:spMkLst>
            <pc:docMk/>
            <pc:sldMk cId="0" sldId="854"/>
            <ac:spMk id="83974" creationId="{76C6CB89-78BE-4209-AE3C-77C94F1A2E7B}"/>
          </ac:spMkLst>
        </pc:spChg>
      </pc:sldChg>
      <pc:sldChg chg="modSp">
        <pc:chgData name="陈 旭阳" userId="50b30272cb4d088b" providerId="LiveId" clId="{03A65778-4BF7-4C6B-8C3A-97BAE2A00148}" dt="2019-05-18T12:45:11.819" v="92" actId="27636"/>
        <pc:sldMkLst>
          <pc:docMk/>
          <pc:sldMk cId="0" sldId="855"/>
        </pc:sldMkLst>
        <pc:spChg chg="mod">
          <ac:chgData name="陈 旭阳" userId="50b30272cb4d088b" providerId="LiveId" clId="{03A65778-4BF7-4C6B-8C3A-97BAE2A00148}" dt="2019-05-18T12:45:11.819" v="92" actId="27636"/>
          <ac:spMkLst>
            <pc:docMk/>
            <pc:sldMk cId="0" sldId="855"/>
            <ac:spMk id="84997" creationId="{8E5B026E-1F77-47C2-80B8-A388CA405A06}"/>
          </ac:spMkLst>
        </pc:spChg>
      </pc:sldChg>
      <pc:sldChg chg="modSp">
        <pc:chgData name="陈 旭阳" userId="50b30272cb4d088b" providerId="LiveId" clId="{03A65778-4BF7-4C6B-8C3A-97BAE2A00148}" dt="2019-05-18T12:45:11.819" v="92" actId="27636"/>
        <pc:sldMkLst>
          <pc:docMk/>
          <pc:sldMk cId="0" sldId="856"/>
        </pc:sldMkLst>
        <pc:spChg chg="mod">
          <ac:chgData name="陈 旭阳" userId="50b30272cb4d088b" providerId="LiveId" clId="{03A65778-4BF7-4C6B-8C3A-97BAE2A00148}" dt="2019-05-18T12:45:11.819" v="92" actId="27636"/>
          <ac:spMkLst>
            <pc:docMk/>
            <pc:sldMk cId="0" sldId="856"/>
            <ac:spMk id="86022" creationId="{42F71E60-CB0B-405F-80F7-29DA9C72145C}"/>
          </ac:spMkLst>
        </pc:spChg>
        <pc:spChg chg="mod">
          <ac:chgData name="陈 旭阳" userId="50b30272cb4d088b" providerId="LiveId" clId="{03A65778-4BF7-4C6B-8C3A-97BAE2A00148}" dt="2019-05-18T12:45:11.819" v="92" actId="27636"/>
          <ac:spMkLst>
            <pc:docMk/>
            <pc:sldMk cId="0" sldId="856"/>
            <ac:spMk id="221186" creationId="{08EA758B-CD12-4005-980A-E0594D4CDDE0}"/>
          </ac:spMkLst>
        </pc:spChg>
      </pc:sldChg>
      <pc:sldChg chg="modSp">
        <pc:chgData name="陈 旭阳" userId="50b30272cb4d088b" providerId="LiveId" clId="{03A65778-4BF7-4C6B-8C3A-97BAE2A00148}" dt="2019-05-18T12:45:11.819" v="92" actId="27636"/>
        <pc:sldMkLst>
          <pc:docMk/>
          <pc:sldMk cId="0" sldId="857"/>
        </pc:sldMkLst>
        <pc:spChg chg="mod">
          <ac:chgData name="陈 旭阳" userId="50b30272cb4d088b" providerId="LiveId" clId="{03A65778-4BF7-4C6B-8C3A-97BAE2A00148}" dt="2019-05-18T12:45:11.819" v="92" actId="27636"/>
          <ac:spMkLst>
            <pc:docMk/>
            <pc:sldMk cId="0" sldId="857"/>
            <ac:spMk id="87045" creationId="{432B51F6-8A5D-47AE-969D-1A08EC13551A}"/>
          </ac:spMkLst>
        </pc:spChg>
      </pc:sldChg>
      <pc:sldChg chg="modSp">
        <pc:chgData name="陈 旭阳" userId="50b30272cb4d088b" providerId="LiveId" clId="{03A65778-4BF7-4C6B-8C3A-97BAE2A00148}" dt="2019-05-18T12:45:11.819" v="92" actId="27636"/>
        <pc:sldMkLst>
          <pc:docMk/>
          <pc:sldMk cId="0" sldId="858"/>
        </pc:sldMkLst>
        <pc:spChg chg="mod">
          <ac:chgData name="陈 旭阳" userId="50b30272cb4d088b" providerId="LiveId" clId="{03A65778-4BF7-4C6B-8C3A-97BAE2A00148}" dt="2019-05-18T12:45:11.819" v="92" actId="27636"/>
          <ac:spMkLst>
            <pc:docMk/>
            <pc:sldMk cId="0" sldId="858"/>
            <ac:spMk id="88069" creationId="{CFBD226E-F15A-4159-AADE-F055EAA00DCE}"/>
          </ac:spMkLst>
        </pc:spChg>
      </pc:sldChg>
      <pc:sldChg chg="modSp">
        <pc:chgData name="陈 旭阳" userId="50b30272cb4d088b" providerId="LiveId" clId="{03A65778-4BF7-4C6B-8C3A-97BAE2A00148}" dt="2019-05-18T12:45:11.819" v="92" actId="27636"/>
        <pc:sldMkLst>
          <pc:docMk/>
          <pc:sldMk cId="0" sldId="859"/>
        </pc:sldMkLst>
        <pc:spChg chg="mod">
          <ac:chgData name="陈 旭阳" userId="50b30272cb4d088b" providerId="LiveId" clId="{03A65778-4BF7-4C6B-8C3A-97BAE2A00148}" dt="2019-05-18T12:45:11.819" v="92" actId="27636"/>
          <ac:spMkLst>
            <pc:docMk/>
            <pc:sldMk cId="0" sldId="859"/>
            <ac:spMk id="90117" creationId="{C0540884-4230-4EF3-BC21-C8FBDF17454F}"/>
          </ac:spMkLst>
        </pc:spChg>
        <pc:spChg chg="mod">
          <ac:chgData name="陈 旭阳" userId="50b30272cb4d088b" providerId="LiveId" clId="{03A65778-4BF7-4C6B-8C3A-97BAE2A00148}" dt="2019-05-18T12:45:11.819" v="92" actId="27636"/>
          <ac:spMkLst>
            <pc:docMk/>
            <pc:sldMk cId="0" sldId="859"/>
            <ac:spMk id="90118" creationId="{A3174758-1BB5-41C2-94EA-45411AA2E165}"/>
          </ac:spMkLst>
        </pc:spChg>
      </pc:sldChg>
      <pc:sldChg chg="modSp">
        <pc:chgData name="陈 旭阳" userId="50b30272cb4d088b" providerId="LiveId" clId="{03A65778-4BF7-4C6B-8C3A-97BAE2A00148}" dt="2019-05-18T12:45:11.819" v="92" actId="27636"/>
        <pc:sldMkLst>
          <pc:docMk/>
          <pc:sldMk cId="0" sldId="860"/>
        </pc:sldMkLst>
        <pc:spChg chg="mod">
          <ac:chgData name="陈 旭阳" userId="50b30272cb4d088b" providerId="LiveId" clId="{03A65778-4BF7-4C6B-8C3A-97BAE2A00148}" dt="2019-05-18T12:45:11.819" v="92" actId="27636"/>
          <ac:spMkLst>
            <pc:docMk/>
            <pc:sldMk cId="0" sldId="860"/>
            <ac:spMk id="92165" creationId="{2013E1AA-C8BC-46A9-A0E9-86DD7E580141}"/>
          </ac:spMkLst>
        </pc:spChg>
        <pc:spChg chg="mod">
          <ac:chgData name="陈 旭阳" userId="50b30272cb4d088b" providerId="LiveId" clId="{03A65778-4BF7-4C6B-8C3A-97BAE2A00148}" dt="2019-05-18T12:45:11.819" v="92" actId="27636"/>
          <ac:spMkLst>
            <pc:docMk/>
            <pc:sldMk cId="0" sldId="860"/>
            <ac:spMk id="92166" creationId="{7992916B-8229-453D-BDD5-C3B87D5D6B99}"/>
          </ac:spMkLst>
        </pc:spChg>
      </pc:sldChg>
      <pc:sldChg chg="modSp">
        <pc:chgData name="陈 旭阳" userId="50b30272cb4d088b" providerId="LiveId" clId="{03A65778-4BF7-4C6B-8C3A-97BAE2A00148}" dt="2019-05-18T12:45:11.819" v="92" actId="27636"/>
        <pc:sldMkLst>
          <pc:docMk/>
          <pc:sldMk cId="0" sldId="861"/>
        </pc:sldMkLst>
        <pc:spChg chg="mod">
          <ac:chgData name="陈 旭阳" userId="50b30272cb4d088b" providerId="LiveId" clId="{03A65778-4BF7-4C6B-8C3A-97BAE2A00148}" dt="2019-05-18T12:45:11.819" v="92" actId="27636"/>
          <ac:spMkLst>
            <pc:docMk/>
            <pc:sldMk cId="0" sldId="861"/>
            <ac:spMk id="93189" creationId="{D1BFB701-17B7-49EC-A307-4C3258290ECE}"/>
          </ac:spMkLst>
        </pc:spChg>
        <pc:spChg chg="mod">
          <ac:chgData name="陈 旭阳" userId="50b30272cb4d088b" providerId="LiveId" clId="{03A65778-4BF7-4C6B-8C3A-97BAE2A00148}" dt="2019-05-18T12:45:11.819" v="92" actId="27636"/>
          <ac:spMkLst>
            <pc:docMk/>
            <pc:sldMk cId="0" sldId="861"/>
            <ac:spMk id="93190" creationId="{A44C40F3-47A7-45D8-8E08-1E362C146E6C}"/>
          </ac:spMkLst>
        </pc:spChg>
      </pc:sldChg>
      <pc:sldChg chg="modSp">
        <pc:chgData name="陈 旭阳" userId="50b30272cb4d088b" providerId="LiveId" clId="{03A65778-4BF7-4C6B-8C3A-97BAE2A00148}" dt="2019-05-18T12:45:11.819" v="92" actId="27636"/>
        <pc:sldMkLst>
          <pc:docMk/>
          <pc:sldMk cId="0" sldId="862"/>
        </pc:sldMkLst>
        <pc:spChg chg="mod">
          <ac:chgData name="陈 旭阳" userId="50b30272cb4d088b" providerId="LiveId" clId="{03A65778-4BF7-4C6B-8C3A-97BAE2A00148}" dt="2019-05-18T12:45:11.819" v="92" actId="27636"/>
          <ac:spMkLst>
            <pc:docMk/>
            <pc:sldMk cId="0" sldId="862"/>
            <ac:spMk id="94213" creationId="{31AD0B08-8367-4B28-8FEA-D157AECE2CAB}"/>
          </ac:spMkLst>
        </pc:spChg>
        <pc:spChg chg="mod">
          <ac:chgData name="陈 旭阳" userId="50b30272cb4d088b" providerId="LiveId" clId="{03A65778-4BF7-4C6B-8C3A-97BAE2A00148}" dt="2019-05-18T12:45:11.819" v="92" actId="27636"/>
          <ac:spMkLst>
            <pc:docMk/>
            <pc:sldMk cId="0" sldId="862"/>
            <ac:spMk id="94214" creationId="{60B98323-E26E-4D22-A6A2-696C0DFF8613}"/>
          </ac:spMkLst>
        </pc:spChg>
      </pc:sldChg>
      <pc:sldChg chg="modSp">
        <pc:chgData name="陈 旭阳" userId="50b30272cb4d088b" providerId="LiveId" clId="{03A65778-4BF7-4C6B-8C3A-97BAE2A00148}" dt="2019-05-18T12:45:11.819" v="92" actId="27636"/>
        <pc:sldMkLst>
          <pc:docMk/>
          <pc:sldMk cId="0" sldId="863"/>
        </pc:sldMkLst>
        <pc:spChg chg="mod">
          <ac:chgData name="陈 旭阳" userId="50b30272cb4d088b" providerId="LiveId" clId="{03A65778-4BF7-4C6B-8C3A-97BAE2A00148}" dt="2019-05-18T12:45:11.819" v="92" actId="27636"/>
          <ac:spMkLst>
            <pc:docMk/>
            <pc:sldMk cId="0" sldId="863"/>
            <ac:spMk id="95237" creationId="{3074235F-6BBD-4A8A-9EA4-7394D1F6A550}"/>
          </ac:spMkLst>
        </pc:spChg>
      </pc:sldChg>
      <pc:sldChg chg="modSp">
        <pc:chgData name="陈 旭阳" userId="50b30272cb4d088b" providerId="LiveId" clId="{03A65778-4BF7-4C6B-8C3A-97BAE2A00148}" dt="2019-05-18T12:45:11.819" v="92" actId="27636"/>
        <pc:sldMkLst>
          <pc:docMk/>
          <pc:sldMk cId="0" sldId="864"/>
        </pc:sldMkLst>
        <pc:spChg chg="mod">
          <ac:chgData name="陈 旭阳" userId="50b30272cb4d088b" providerId="LiveId" clId="{03A65778-4BF7-4C6B-8C3A-97BAE2A00148}" dt="2019-05-18T12:45:11.819" v="92" actId="27636"/>
          <ac:spMkLst>
            <pc:docMk/>
            <pc:sldMk cId="0" sldId="864"/>
            <ac:spMk id="96261" creationId="{BB909532-E4CF-4993-B1D1-BCFB4746D72D}"/>
          </ac:spMkLst>
        </pc:spChg>
        <pc:spChg chg="mod">
          <ac:chgData name="陈 旭阳" userId="50b30272cb4d088b" providerId="LiveId" clId="{03A65778-4BF7-4C6B-8C3A-97BAE2A00148}" dt="2019-05-18T12:45:11.819" v="92" actId="27636"/>
          <ac:spMkLst>
            <pc:docMk/>
            <pc:sldMk cId="0" sldId="864"/>
            <ac:spMk id="96262" creationId="{A2463094-D7F9-4930-AEF1-B4B9CF2715FD}"/>
          </ac:spMkLst>
        </pc:spChg>
      </pc:sldChg>
      <pc:sldChg chg="modSp">
        <pc:chgData name="陈 旭阳" userId="50b30272cb4d088b" providerId="LiveId" clId="{03A65778-4BF7-4C6B-8C3A-97BAE2A00148}" dt="2019-05-18T12:45:11.819" v="92" actId="27636"/>
        <pc:sldMkLst>
          <pc:docMk/>
          <pc:sldMk cId="0" sldId="865"/>
        </pc:sldMkLst>
        <pc:spChg chg="mod">
          <ac:chgData name="陈 旭阳" userId="50b30272cb4d088b" providerId="LiveId" clId="{03A65778-4BF7-4C6B-8C3A-97BAE2A00148}" dt="2019-05-18T12:45:11.819" v="92" actId="27636"/>
          <ac:spMkLst>
            <pc:docMk/>
            <pc:sldMk cId="0" sldId="865"/>
            <ac:spMk id="99333" creationId="{5A871BA1-18FA-4154-9260-A55C851BE712}"/>
          </ac:spMkLst>
        </pc:spChg>
        <pc:spChg chg="mod">
          <ac:chgData name="陈 旭阳" userId="50b30272cb4d088b" providerId="LiveId" clId="{03A65778-4BF7-4C6B-8C3A-97BAE2A00148}" dt="2019-05-18T12:45:11.819" v="92" actId="27636"/>
          <ac:spMkLst>
            <pc:docMk/>
            <pc:sldMk cId="0" sldId="865"/>
            <ac:spMk id="99334" creationId="{F62BB759-45F0-4137-8397-2E1152D0D600}"/>
          </ac:spMkLst>
        </pc:spChg>
      </pc:sldChg>
      <pc:sldChg chg="modSp">
        <pc:chgData name="陈 旭阳" userId="50b30272cb4d088b" providerId="LiveId" clId="{03A65778-4BF7-4C6B-8C3A-97BAE2A00148}" dt="2019-05-18T12:45:11.819" v="92" actId="27636"/>
        <pc:sldMkLst>
          <pc:docMk/>
          <pc:sldMk cId="0" sldId="866"/>
        </pc:sldMkLst>
        <pc:spChg chg="mod">
          <ac:chgData name="陈 旭阳" userId="50b30272cb4d088b" providerId="LiveId" clId="{03A65778-4BF7-4C6B-8C3A-97BAE2A00148}" dt="2019-05-18T12:45:11.819" v="92" actId="27636"/>
          <ac:spMkLst>
            <pc:docMk/>
            <pc:sldMk cId="0" sldId="866"/>
            <ac:spMk id="100357" creationId="{79855967-75B8-49AF-BDE8-C397D6A94AB5}"/>
          </ac:spMkLst>
        </pc:spChg>
        <pc:spChg chg="mod">
          <ac:chgData name="陈 旭阳" userId="50b30272cb4d088b" providerId="LiveId" clId="{03A65778-4BF7-4C6B-8C3A-97BAE2A00148}" dt="2019-05-18T12:45:11.819" v="92" actId="27636"/>
          <ac:spMkLst>
            <pc:docMk/>
            <pc:sldMk cId="0" sldId="866"/>
            <ac:spMk id="100358" creationId="{71BF9E25-19EC-43B0-BF26-11DD8E9AFBD7}"/>
          </ac:spMkLst>
        </pc:spChg>
      </pc:sldChg>
      <pc:sldChg chg="modSp">
        <pc:chgData name="陈 旭阳" userId="50b30272cb4d088b" providerId="LiveId" clId="{03A65778-4BF7-4C6B-8C3A-97BAE2A00148}" dt="2019-05-18T12:45:11.819" v="92" actId="27636"/>
        <pc:sldMkLst>
          <pc:docMk/>
          <pc:sldMk cId="0" sldId="867"/>
        </pc:sldMkLst>
        <pc:spChg chg="mod">
          <ac:chgData name="陈 旭阳" userId="50b30272cb4d088b" providerId="LiveId" clId="{03A65778-4BF7-4C6B-8C3A-97BAE2A00148}" dt="2019-05-18T12:45:11.819" v="92" actId="27636"/>
          <ac:spMkLst>
            <pc:docMk/>
            <pc:sldMk cId="0" sldId="867"/>
            <ac:spMk id="101381" creationId="{A7EA3DFA-722A-480D-AFC4-84F8650A8689}"/>
          </ac:spMkLst>
        </pc:spChg>
        <pc:spChg chg="mod">
          <ac:chgData name="陈 旭阳" userId="50b30272cb4d088b" providerId="LiveId" clId="{03A65778-4BF7-4C6B-8C3A-97BAE2A00148}" dt="2019-05-18T12:45:11.819" v="92" actId="27636"/>
          <ac:spMkLst>
            <pc:docMk/>
            <pc:sldMk cId="0" sldId="867"/>
            <ac:spMk id="101382" creationId="{588D8780-04D5-44C1-B31C-2A645E20729F}"/>
          </ac:spMkLst>
        </pc:spChg>
      </pc:sldChg>
      <pc:sldChg chg="modSp">
        <pc:chgData name="陈 旭阳" userId="50b30272cb4d088b" providerId="LiveId" clId="{03A65778-4BF7-4C6B-8C3A-97BAE2A00148}" dt="2019-05-18T12:45:11.819" v="92" actId="27636"/>
        <pc:sldMkLst>
          <pc:docMk/>
          <pc:sldMk cId="0" sldId="868"/>
        </pc:sldMkLst>
        <pc:spChg chg="mod">
          <ac:chgData name="陈 旭阳" userId="50b30272cb4d088b" providerId="LiveId" clId="{03A65778-4BF7-4C6B-8C3A-97BAE2A00148}" dt="2019-05-18T12:45:11.819" v="92" actId="27636"/>
          <ac:spMkLst>
            <pc:docMk/>
            <pc:sldMk cId="0" sldId="868"/>
            <ac:spMk id="102405" creationId="{353F2E59-D1C4-421D-989F-697C855971F2}"/>
          </ac:spMkLst>
        </pc:spChg>
        <pc:spChg chg="mod">
          <ac:chgData name="陈 旭阳" userId="50b30272cb4d088b" providerId="LiveId" clId="{03A65778-4BF7-4C6B-8C3A-97BAE2A00148}" dt="2019-05-18T12:45:11.819" v="92" actId="27636"/>
          <ac:spMkLst>
            <pc:docMk/>
            <pc:sldMk cId="0" sldId="868"/>
            <ac:spMk id="102406" creationId="{F4A4712C-87EE-4599-80F4-56FE18909DD6}"/>
          </ac:spMkLst>
        </pc:spChg>
      </pc:sldChg>
      <pc:sldChg chg="modSp">
        <pc:chgData name="陈 旭阳" userId="50b30272cb4d088b" providerId="LiveId" clId="{03A65778-4BF7-4C6B-8C3A-97BAE2A00148}" dt="2019-05-18T12:45:11.819" v="92" actId="27636"/>
        <pc:sldMkLst>
          <pc:docMk/>
          <pc:sldMk cId="0" sldId="869"/>
        </pc:sldMkLst>
        <pc:spChg chg="mod">
          <ac:chgData name="陈 旭阳" userId="50b30272cb4d088b" providerId="LiveId" clId="{03A65778-4BF7-4C6B-8C3A-97BAE2A00148}" dt="2019-05-18T12:45:11.819" v="92" actId="27636"/>
          <ac:spMkLst>
            <pc:docMk/>
            <pc:sldMk cId="0" sldId="869"/>
            <ac:spMk id="124933" creationId="{3B840DB6-0F6D-45A7-9F5F-1555F791CE9B}"/>
          </ac:spMkLst>
        </pc:spChg>
      </pc:sldChg>
      <pc:sldChg chg="modSp">
        <pc:chgData name="陈 旭阳" userId="50b30272cb4d088b" providerId="LiveId" clId="{03A65778-4BF7-4C6B-8C3A-97BAE2A00148}" dt="2019-05-18T12:45:11.819" v="92" actId="27636"/>
        <pc:sldMkLst>
          <pc:docMk/>
          <pc:sldMk cId="0" sldId="870"/>
        </pc:sldMkLst>
        <pc:spChg chg="mod">
          <ac:chgData name="陈 旭阳" userId="50b30272cb4d088b" providerId="LiveId" clId="{03A65778-4BF7-4C6B-8C3A-97BAE2A00148}" dt="2019-05-18T12:45:11.819" v="92" actId="27636"/>
          <ac:spMkLst>
            <pc:docMk/>
            <pc:sldMk cId="0" sldId="870"/>
            <ac:spMk id="147461" creationId="{574E1176-07BD-48EC-95A2-B53E24F68CAD}"/>
          </ac:spMkLst>
        </pc:spChg>
      </pc:sldChg>
      <pc:sldChg chg="modSp">
        <pc:chgData name="陈 旭阳" userId="50b30272cb4d088b" providerId="LiveId" clId="{03A65778-4BF7-4C6B-8C3A-97BAE2A00148}" dt="2019-05-18T12:45:11.819" v="92" actId="27636"/>
        <pc:sldMkLst>
          <pc:docMk/>
          <pc:sldMk cId="0" sldId="871"/>
        </pc:sldMkLst>
        <pc:spChg chg="mod">
          <ac:chgData name="陈 旭阳" userId="50b30272cb4d088b" providerId="LiveId" clId="{03A65778-4BF7-4C6B-8C3A-97BAE2A00148}" dt="2019-05-18T12:45:11.819" v="92" actId="27636"/>
          <ac:spMkLst>
            <pc:docMk/>
            <pc:sldMk cId="0" sldId="871"/>
            <ac:spMk id="148485" creationId="{4DACD4F4-6A18-4741-8B57-0FD6A2312CA7}"/>
          </ac:spMkLst>
        </pc:spChg>
        <pc:spChg chg="mod">
          <ac:chgData name="陈 旭阳" userId="50b30272cb4d088b" providerId="LiveId" clId="{03A65778-4BF7-4C6B-8C3A-97BAE2A00148}" dt="2019-05-18T12:45:11.819" v="92" actId="27636"/>
          <ac:spMkLst>
            <pc:docMk/>
            <pc:sldMk cId="0" sldId="871"/>
            <ac:spMk id="148486" creationId="{864CDC7A-7D96-44EE-8B7E-9EDCEEEA338A}"/>
          </ac:spMkLst>
        </pc:spChg>
      </pc:sldChg>
      <pc:sldChg chg="modSp">
        <pc:chgData name="陈 旭阳" userId="50b30272cb4d088b" providerId="LiveId" clId="{03A65778-4BF7-4C6B-8C3A-97BAE2A00148}" dt="2019-05-18T12:45:11.819" v="92" actId="27636"/>
        <pc:sldMkLst>
          <pc:docMk/>
          <pc:sldMk cId="0" sldId="872"/>
        </pc:sldMkLst>
        <pc:spChg chg="mod">
          <ac:chgData name="陈 旭阳" userId="50b30272cb4d088b" providerId="LiveId" clId="{03A65778-4BF7-4C6B-8C3A-97BAE2A00148}" dt="2019-05-18T12:45:11.819" v="92" actId="27636"/>
          <ac:spMkLst>
            <pc:docMk/>
            <pc:sldMk cId="0" sldId="872"/>
            <ac:spMk id="149509" creationId="{70107DCC-210F-47CB-A2CC-437CF5A1A349}"/>
          </ac:spMkLst>
        </pc:spChg>
        <pc:spChg chg="mod">
          <ac:chgData name="陈 旭阳" userId="50b30272cb4d088b" providerId="LiveId" clId="{03A65778-4BF7-4C6B-8C3A-97BAE2A00148}" dt="2019-05-18T12:45:11.819" v="92" actId="27636"/>
          <ac:spMkLst>
            <pc:docMk/>
            <pc:sldMk cId="0" sldId="872"/>
            <ac:spMk id="149510" creationId="{410A2E87-F3AB-4CF5-81C9-F7BB1BBF00EE}"/>
          </ac:spMkLst>
        </pc:spChg>
      </pc:sldChg>
      <pc:sldChg chg="modSp">
        <pc:chgData name="陈 旭阳" userId="50b30272cb4d088b" providerId="LiveId" clId="{03A65778-4BF7-4C6B-8C3A-97BAE2A00148}" dt="2019-05-18T12:45:11.819" v="92" actId="27636"/>
        <pc:sldMkLst>
          <pc:docMk/>
          <pc:sldMk cId="0" sldId="873"/>
        </pc:sldMkLst>
        <pc:spChg chg="mod">
          <ac:chgData name="陈 旭阳" userId="50b30272cb4d088b" providerId="LiveId" clId="{03A65778-4BF7-4C6B-8C3A-97BAE2A00148}" dt="2019-05-18T12:45:11.819" v="92" actId="27636"/>
          <ac:spMkLst>
            <pc:docMk/>
            <pc:sldMk cId="0" sldId="873"/>
            <ac:spMk id="150533" creationId="{28055B4C-29D8-4B30-A8E1-0F8B802F127B}"/>
          </ac:spMkLst>
        </pc:spChg>
        <pc:spChg chg="mod">
          <ac:chgData name="陈 旭阳" userId="50b30272cb4d088b" providerId="LiveId" clId="{03A65778-4BF7-4C6B-8C3A-97BAE2A00148}" dt="2019-05-18T12:45:11.819" v="92" actId="27636"/>
          <ac:spMkLst>
            <pc:docMk/>
            <pc:sldMk cId="0" sldId="873"/>
            <ac:spMk id="150534" creationId="{6F9C2C13-6A0F-4318-8E01-C098CD120B51}"/>
          </ac:spMkLst>
        </pc:spChg>
      </pc:sldChg>
      <pc:sldChg chg="del">
        <pc:chgData name="陈 旭阳" userId="50b30272cb4d088b" providerId="LiveId" clId="{03A65778-4BF7-4C6B-8C3A-97BAE2A00148}" dt="2019-05-18T12:34:16.351" v="44" actId="2696"/>
        <pc:sldMkLst>
          <pc:docMk/>
          <pc:sldMk cId="1168383214" sldId="876"/>
        </pc:sldMkLst>
      </pc:sldChg>
      <pc:sldChg chg="add del">
        <pc:chgData name="陈 旭阳" userId="50b30272cb4d088b" providerId="LiveId" clId="{03A65778-4BF7-4C6B-8C3A-97BAE2A00148}" dt="2019-05-18T13:03:37.961" v="107"/>
        <pc:sldMkLst>
          <pc:docMk/>
          <pc:sldMk cId="2139897716" sldId="877"/>
        </pc:sldMkLst>
      </pc:sldChg>
      <pc:sldChg chg="del">
        <pc:chgData name="陈 旭阳" userId="50b30272cb4d088b" providerId="LiveId" clId="{03A65778-4BF7-4C6B-8C3A-97BAE2A00148}" dt="2019-05-18T12:35:24.171" v="57" actId="2696"/>
        <pc:sldMkLst>
          <pc:docMk/>
          <pc:sldMk cId="1858210388" sldId="878"/>
        </pc:sldMkLst>
      </pc:sldChg>
      <pc:sldChg chg="del">
        <pc:chgData name="陈 旭阳" userId="50b30272cb4d088b" providerId="LiveId" clId="{03A65778-4BF7-4C6B-8C3A-97BAE2A00148}" dt="2019-05-18T12:35:24.990" v="58" actId="2696"/>
        <pc:sldMkLst>
          <pc:docMk/>
          <pc:sldMk cId="837987927" sldId="879"/>
        </pc:sldMkLst>
      </pc:sldChg>
      <pc:sldChg chg="add del">
        <pc:chgData name="陈 旭阳" userId="50b30272cb4d088b" providerId="LiveId" clId="{03A65778-4BF7-4C6B-8C3A-97BAE2A00148}" dt="2019-05-18T13:03:37.961" v="107"/>
        <pc:sldMkLst>
          <pc:docMk/>
          <pc:sldMk cId="879934791" sldId="880"/>
        </pc:sldMkLst>
      </pc:sldChg>
      <pc:sldChg chg="modSp add del">
        <pc:chgData name="陈 旭阳" userId="50b30272cb4d088b" providerId="LiveId" clId="{03A65778-4BF7-4C6B-8C3A-97BAE2A00148}" dt="2019-05-18T13:24:19.581" v="165" actId="2696"/>
        <pc:sldMkLst>
          <pc:docMk/>
          <pc:sldMk cId="4191801356" sldId="881"/>
        </pc:sldMkLst>
        <pc:spChg chg="mod">
          <ac:chgData name="陈 旭阳" userId="50b30272cb4d088b" providerId="LiveId" clId="{03A65778-4BF7-4C6B-8C3A-97BAE2A00148}" dt="2019-05-18T12:45:11.819" v="92" actId="27636"/>
          <ac:spMkLst>
            <pc:docMk/>
            <pc:sldMk cId="4191801356" sldId="881"/>
            <ac:spMk id="8" creationId="{00000000-0000-0000-0000-000000000000}"/>
          </ac:spMkLst>
        </pc:spChg>
        <pc:spChg chg="mod">
          <ac:chgData name="陈 旭阳" userId="50b30272cb4d088b" providerId="LiveId" clId="{03A65778-4BF7-4C6B-8C3A-97BAE2A00148}" dt="2019-05-18T13:05:40.156" v="117" actId="20577"/>
          <ac:spMkLst>
            <pc:docMk/>
            <pc:sldMk cId="4191801356" sldId="881"/>
            <ac:spMk id="9" creationId="{00000000-0000-0000-0000-000000000000}"/>
          </ac:spMkLst>
        </pc:spChg>
        <pc:spChg chg="mod">
          <ac:chgData name="陈 旭阳" userId="50b30272cb4d088b" providerId="LiveId" clId="{03A65778-4BF7-4C6B-8C3A-97BAE2A00148}" dt="2019-05-18T12:45:11.819" v="92" actId="27636"/>
          <ac:spMkLst>
            <pc:docMk/>
            <pc:sldMk cId="4191801356" sldId="881"/>
            <ac:spMk id="129026" creationId="{00000000-0000-0000-0000-000000000000}"/>
          </ac:spMkLst>
        </pc:spChg>
      </pc:sldChg>
      <pc:sldChg chg="addSp delSp modSp">
        <pc:chgData name="陈 旭阳" userId="50b30272cb4d088b" providerId="LiveId" clId="{03A65778-4BF7-4C6B-8C3A-97BAE2A00148}" dt="2019-05-18T13:35:23.347" v="249" actId="113"/>
        <pc:sldMkLst>
          <pc:docMk/>
          <pc:sldMk cId="2288172091" sldId="882"/>
        </pc:sldMkLst>
        <pc:spChg chg="add del mod">
          <ac:chgData name="陈 旭阳" userId="50b30272cb4d088b" providerId="LiveId" clId="{03A65778-4BF7-4C6B-8C3A-97BAE2A00148}" dt="2019-05-18T13:22:35.792" v="138" actId="478"/>
          <ac:spMkLst>
            <pc:docMk/>
            <pc:sldMk cId="2288172091" sldId="882"/>
            <ac:spMk id="2" creationId="{7F252EE1-7720-49C9-BDC4-AD8EB3848936}"/>
          </ac:spMkLst>
        </pc:spChg>
        <pc:spChg chg="add mod">
          <ac:chgData name="陈 旭阳" userId="50b30272cb4d088b" providerId="LiveId" clId="{03A65778-4BF7-4C6B-8C3A-97BAE2A00148}" dt="2019-05-18T13:35:23.347" v="249" actId="113"/>
          <ac:spMkLst>
            <pc:docMk/>
            <pc:sldMk cId="2288172091" sldId="882"/>
            <ac:spMk id="3" creationId="{3CF37BEE-C32F-4FF8-A516-7C7177E89487}"/>
          </ac:spMkLst>
        </pc:spChg>
        <pc:spChg chg="add del mod">
          <ac:chgData name="陈 旭阳" userId="50b30272cb4d088b" providerId="LiveId" clId="{03A65778-4BF7-4C6B-8C3A-97BAE2A00148}" dt="2019-05-18T13:22:28.521" v="136" actId="478"/>
          <ac:spMkLst>
            <pc:docMk/>
            <pc:sldMk cId="2288172091" sldId="882"/>
            <ac:spMk id="5" creationId="{CC470E1C-0236-4E0E-AF2B-AD566E241476}"/>
          </ac:spMkLst>
        </pc:spChg>
        <pc:spChg chg="add mod">
          <ac:chgData name="陈 旭阳" userId="50b30272cb4d088b" providerId="LiveId" clId="{03A65778-4BF7-4C6B-8C3A-97BAE2A00148}" dt="2019-05-18T13:35:20.473" v="248" actId="113"/>
          <ac:spMkLst>
            <pc:docMk/>
            <pc:sldMk cId="2288172091" sldId="882"/>
            <ac:spMk id="6" creationId="{FF6D39D2-F39D-47AE-AE2B-48419DF8C6A1}"/>
          </ac:spMkLst>
        </pc:spChg>
        <pc:spChg chg="add del mod">
          <ac:chgData name="陈 旭阳" userId="50b30272cb4d088b" providerId="LiveId" clId="{03A65778-4BF7-4C6B-8C3A-97BAE2A00148}" dt="2019-05-18T13:22:37.889" v="139" actId="478"/>
          <ac:spMkLst>
            <pc:docMk/>
            <pc:sldMk cId="2288172091" sldId="882"/>
            <ac:spMk id="8" creationId="{6DD47ED2-249E-4EA9-87A6-C297BF1533EC}"/>
          </ac:spMkLst>
        </pc:spChg>
        <pc:spChg chg="add mod">
          <ac:chgData name="陈 旭阳" userId="50b30272cb4d088b" providerId="LiveId" clId="{03A65778-4BF7-4C6B-8C3A-97BAE2A00148}" dt="2019-05-18T13:24:13.033" v="164" actId="1076"/>
          <ac:spMkLst>
            <pc:docMk/>
            <pc:sldMk cId="2288172091" sldId="882"/>
            <ac:spMk id="9" creationId="{655F0FBB-292F-48E3-9EFF-AA32529C51EB}"/>
          </ac:spMkLst>
        </pc:spChg>
        <pc:spChg chg="add mod">
          <ac:chgData name="陈 旭阳" userId="50b30272cb4d088b" providerId="LiveId" clId="{03A65778-4BF7-4C6B-8C3A-97BAE2A00148}" dt="2019-05-18T13:23:51.537" v="160" actId="1076"/>
          <ac:spMkLst>
            <pc:docMk/>
            <pc:sldMk cId="2288172091" sldId="882"/>
            <ac:spMk id="11" creationId="{6F877E54-6CE1-4E0A-BD95-289B9C728882}"/>
          </ac:spMkLst>
        </pc:spChg>
        <pc:spChg chg="del mod">
          <ac:chgData name="陈 旭阳" userId="50b30272cb4d088b" providerId="LiveId" clId="{03A65778-4BF7-4C6B-8C3A-97BAE2A00148}" dt="2019-05-18T13:22:26.128" v="135" actId="478"/>
          <ac:spMkLst>
            <pc:docMk/>
            <pc:sldMk cId="2288172091" sldId="882"/>
            <ac:spMk id="131074" creationId="{00000000-0000-0000-0000-000000000000}"/>
          </ac:spMkLst>
        </pc:spChg>
        <pc:spChg chg="add del mod">
          <ac:chgData name="陈 旭阳" userId="50b30272cb4d088b" providerId="LiveId" clId="{03A65778-4BF7-4C6B-8C3A-97BAE2A00148}" dt="2019-05-18T13:21:46.476" v="129"/>
          <ac:spMkLst>
            <pc:docMk/>
            <pc:sldMk cId="2288172091" sldId="882"/>
            <ac:spMk id="1489923" creationId="{00000000-0000-0000-0000-000000000000}"/>
          </ac:spMkLst>
        </pc:spChg>
      </pc:sldChg>
      <pc:sldChg chg="modSp">
        <pc:chgData name="陈 旭阳" userId="50b30272cb4d088b" providerId="LiveId" clId="{03A65778-4BF7-4C6B-8C3A-97BAE2A00148}" dt="2019-05-18T12:45:11.819" v="92" actId="27636"/>
        <pc:sldMkLst>
          <pc:docMk/>
          <pc:sldMk cId="4218760133" sldId="883"/>
        </pc:sldMkLst>
        <pc:spChg chg="mod">
          <ac:chgData name="陈 旭阳" userId="50b30272cb4d088b" providerId="LiveId" clId="{03A65778-4BF7-4C6B-8C3A-97BAE2A00148}" dt="2019-05-18T12:45:11.819" v="92" actId="27636"/>
          <ac:spMkLst>
            <pc:docMk/>
            <pc:sldMk cId="4218760133" sldId="883"/>
            <ac:spMk id="2" creationId="{00000000-0000-0000-0000-000000000000}"/>
          </ac:spMkLst>
        </pc:spChg>
        <pc:spChg chg="mod">
          <ac:chgData name="陈 旭阳" userId="50b30272cb4d088b" providerId="LiveId" clId="{03A65778-4BF7-4C6B-8C3A-97BAE2A00148}" dt="2019-05-18T12:45:11.819" v="92" actId="27636"/>
          <ac:spMkLst>
            <pc:docMk/>
            <pc:sldMk cId="4218760133" sldId="883"/>
            <ac:spMk id="3" creationId="{00000000-0000-0000-0000-000000000000}"/>
          </ac:spMkLst>
        </pc:spChg>
      </pc:sldChg>
      <pc:sldChg chg="modSp">
        <pc:chgData name="陈 旭阳" userId="50b30272cb4d088b" providerId="LiveId" clId="{03A65778-4BF7-4C6B-8C3A-97BAE2A00148}" dt="2019-05-18T12:45:11.819" v="92" actId="27636"/>
        <pc:sldMkLst>
          <pc:docMk/>
          <pc:sldMk cId="4197916850" sldId="884"/>
        </pc:sldMkLst>
        <pc:spChg chg="mod">
          <ac:chgData name="陈 旭阳" userId="50b30272cb4d088b" providerId="LiveId" clId="{03A65778-4BF7-4C6B-8C3A-97BAE2A00148}" dt="2019-05-18T12:45:11.819" v="92" actId="27636"/>
          <ac:spMkLst>
            <pc:docMk/>
            <pc:sldMk cId="4197916850" sldId="884"/>
            <ac:spMk id="26626" creationId="{00000000-0000-0000-0000-000000000000}"/>
          </ac:spMkLst>
        </pc:spChg>
        <pc:spChg chg="mod">
          <ac:chgData name="陈 旭阳" userId="50b30272cb4d088b" providerId="LiveId" clId="{03A65778-4BF7-4C6B-8C3A-97BAE2A00148}" dt="2019-05-18T12:45:11.819" v="92" actId="27636"/>
          <ac:spMkLst>
            <pc:docMk/>
            <pc:sldMk cId="4197916850" sldId="884"/>
            <ac:spMk id="26627" creationId="{00000000-0000-0000-0000-000000000000}"/>
          </ac:spMkLst>
        </pc:spChg>
      </pc:sldChg>
      <pc:sldChg chg="modSp del">
        <pc:chgData name="陈 旭阳" userId="50b30272cb4d088b" providerId="LiveId" clId="{03A65778-4BF7-4C6B-8C3A-97BAE2A00148}" dt="2019-05-18T13:32:04.174" v="225" actId="2696"/>
        <pc:sldMkLst>
          <pc:docMk/>
          <pc:sldMk cId="379922533" sldId="886"/>
        </pc:sldMkLst>
        <pc:spChg chg="mod">
          <ac:chgData name="陈 旭阳" userId="50b30272cb4d088b" providerId="LiveId" clId="{03A65778-4BF7-4C6B-8C3A-97BAE2A00148}" dt="2019-05-18T12:45:11.819" v="92" actId="27636"/>
          <ac:spMkLst>
            <pc:docMk/>
            <pc:sldMk cId="379922533" sldId="886"/>
            <ac:spMk id="755714" creationId="{D43524FC-5525-426B-9C31-E4F3D8C42556}"/>
          </ac:spMkLst>
        </pc:spChg>
        <pc:spChg chg="mod">
          <ac:chgData name="陈 旭阳" userId="50b30272cb4d088b" providerId="LiveId" clId="{03A65778-4BF7-4C6B-8C3A-97BAE2A00148}" dt="2019-05-18T12:45:11.819" v="92" actId="27636"/>
          <ac:spMkLst>
            <pc:docMk/>
            <pc:sldMk cId="379922533" sldId="886"/>
            <ac:spMk id="755715" creationId="{2FFCAC95-B224-4AA3-BE1C-D05010FDB14A}"/>
          </ac:spMkLst>
        </pc:spChg>
      </pc:sldChg>
      <pc:sldChg chg="del">
        <pc:chgData name="陈 旭阳" userId="50b30272cb4d088b" providerId="LiveId" clId="{03A65778-4BF7-4C6B-8C3A-97BAE2A00148}" dt="2019-05-18T12:36:55.752" v="72" actId="2696"/>
        <pc:sldMkLst>
          <pc:docMk/>
          <pc:sldMk cId="3241812266" sldId="887"/>
        </pc:sldMkLst>
      </pc:sldChg>
      <pc:sldChg chg="del">
        <pc:chgData name="陈 旭阳" userId="50b30272cb4d088b" providerId="LiveId" clId="{03A65778-4BF7-4C6B-8C3A-97BAE2A00148}" dt="2019-05-18T12:36:50.208" v="70" actId="2696"/>
        <pc:sldMkLst>
          <pc:docMk/>
          <pc:sldMk cId="3541320072" sldId="888"/>
        </pc:sldMkLst>
      </pc:sldChg>
      <pc:sldChg chg="del">
        <pc:chgData name="陈 旭阳" userId="50b30272cb4d088b" providerId="LiveId" clId="{03A65778-4BF7-4C6B-8C3A-97BAE2A00148}" dt="2019-05-18T12:36:51.405" v="71" actId="2696"/>
        <pc:sldMkLst>
          <pc:docMk/>
          <pc:sldMk cId="2015976472" sldId="889"/>
        </pc:sldMkLst>
      </pc:sldChg>
      <pc:sldChg chg="modSp del">
        <pc:chgData name="陈 旭阳" userId="50b30272cb4d088b" providerId="LiveId" clId="{03A65778-4BF7-4C6B-8C3A-97BAE2A00148}" dt="2019-05-18T14:36:34.709" v="640" actId="2696"/>
        <pc:sldMkLst>
          <pc:docMk/>
          <pc:sldMk cId="2689921250" sldId="890"/>
        </pc:sldMkLst>
        <pc:spChg chg="mod">
          <ac:chgData name="陈 旭阳" userId="50b30272cb4d088b" providerId="LiveId" clId="{03A65778-4BF7-4C6B-8C3A-97BAE2A00148}" dt="2019-05-18T12:45:11.819" v="92" actId="27636"/>
          <ac:spMkLst>
            <pc:docMk/>
            <pc:sldMk cId="2689921250" sldId="890"/>
            <ac:spMk id="769027" creationId="{1803246E-15A4-4C42-B7DB-2B662681EDF9}"/>
          </ac:spMkLst>
        </pc:spChg>
        <pc:spChg chg="mod">
          <ac:chgData name="陈 旭阳" userId="50b30272cb4d088b" providerId="LiveId" clId="{03A65778-4BF7-4C6B-8C3A-97BAE2A00148}" dt="2019-05-18T12:45:11.819" v="92" actId="27636"/>
          <ac:spMkLst>
            <pc:docMk/>
            <pc:sldMk cId="2689921250" sldId="890"/>
            <ac:spMk id="769028" creationId="{3356E2F8-43C1-405B-B94D-029625B4D948}"/>
          </ac:spMkLst>
        </pc:spChg>
      </pc:sldChg>
      <pc:sldChg chg="delSp modSp del">
        <pc:chgData name="陈 旭阳" userId="50b30272cb4d088b" providerId="LiveId" clId="{03A65778-4BF7-4C6B-8C3A-97BAE2A00148}" dt="2019-05-18T14:36:37.286" v="641" actId="2696"/>
        <pc:sldMkLst>
          <pc:docMk/>
          <pc:sldMk cId="691265753" sldId="891"/>
        </pc:sldMkLst>
        <pc:spChg chg="del">
          <ac:chgData name="陈 旭阳" userId="50b30272cb4d088b" providerId="LiveId" clId="{03A65778-4BF7-4C6B-8C3A-97BAE2A00148}" dt="2019-05-18T14:10:29.231" v="488" actId="478"/>
          <ac:spMkLst>
            <pc:docMk/>
            <pc:sldMk cId="691265753" sldId="891"/>
            <ac:spMk id="770050" creationId="{C04A8641-C969-4B50-A1FD-EBC3BB5ACCDB}"/>
          </ac:spMkLst>
        </pc:spChg>
        <pc:spChg chg="mod">
          <ac:chgData name="陈 旭阳" userId="50b30272cb4d088b" providerId="LiveId" clId="{03A65778-4BF7-4C6B-8C3A-97BAE2A00148}" dt="2019-05-18T12:45:11.819" v="92" actId="27636"/>
          <ac:spMkLst>
            <pc:docMk/>
            <pc:sldMk cId="691265753" sldId="891"/>
            <ac:spMk id="770051" creationId="{E315491B-9EF7-44B4-B2DA-2DB8E5E89F0B}"/>
          </ac:spMkLst>
        </pc:spChg>
        <pc:spChg chg="mod">
          <ac:chgData name="陈 旭阳" userId="50b30272cb4d088b" providerId="LiveId" clId="{03A65778-4BF7-4C6B-8C3A-97BAE2A00148}" dt="2019-05-18T12:45:11.819" v="92" actId="27636"/>
          <ac:spMkLst>
            <pc:docMk/>
            <pc:sldMk cId="691265753" sldId="891"/>
            <ac:spMk id="770052" creationId="{5D741B6C-3309-4BD9-B362-5F5B3227776B}"/>
          </ac:spMkLst>
        </pc:spChg>
      </pc:sldChg>
      <pc:sldChg chg="delSp modSp ord">
        <pc:chgData name="陈 旭阳" userId="50b30272cb4d088b" providerId="LiveId" clId="{03A65778-4BF7-4C6B-8C3A-97BAE2A00148}" dt="2019-05-18T14:38:26.438" v="659" actId="27636"/>
        <pc:sldMkLst>
          <pc:docMk/>
          <pc:sldMk cId="2153488022" sldId="892"/>
        </pc:sldMkLst>
        <pc:spChg chg="del">
          <ac:chgData name="陈 旭阳" userId="50b30272cb4d088b" providerId="LiveId" clId="{03A65778-4BF7-4C6B-8C3A-97BAE2A00148}" dt="2019-05-18T14:10:22.406" v="487" actId="478"/>
          <ac:spMkLst>
            <pc:docMk/>
            <pc:sldMk cId="2153488022" sldId="892"/>
            <ac:spMk id="771074" creationId="{6E956EF6-C84D-4130-A29C-A94B3DA139BB}"/>
          </ac:spMkLst>
        </pc:spChg>
        <pc:spChg chg="mod">
          <ac:chgData name="陈 旭阳" userId="50b30272cb4d088b" providerId="LiveId" clId="{03A65778-4BF7-4C6B-8C3A-97BAE2A00148}" dt="2019-05-18T14:14:43.122" v="520" actId="20577"/>
          <ac:spMkLst>
            <pc:docMk/>
            <pc:sldMk cId="2153488022" sldId="892"/>
            <ac:spMk id="771075" creationId="{888170B9-B051-4F92-B97E-1399A5BEDFB9}"/>
          </ac:spMkLst>
        </pc:spChg>
        <pc:spChg chg="mod">
          <ac:chgData name="陈 旭阳" userId="50b30272cb4d088b" providerId="LiveId" clId="{03A65778-4BF7-4C6B-8C3A-97BAE2A00148}" dt="2019-05-18T14:38:26.438" v="659" actId="27636"/>
          <ac:spMkLst>
            <pc:docMk/>
            <pc:sldMk cId="2153488022" sldId="892"/>
            <ac:spMk id="771076" creationId="{A96562E6-D2C6-461E-9086-5099D7EE357C}"/>
          </ac:spMkLst>
        </pc:spChg>
      </pc:sldChg>
      <pc:sldChg chg="modSp del">
        <pc:chgData name="陈 旭阳" userId="50b30272cb4d088b" providerId="LiveId" clId="{03A65778-4BF7-4C6B-8C3A-97BAE2A00148}" dt="2019-05-18T14:38:48.393" v="660" actId="2696"/>
        <pc:sldMkLst>
          <pc:docMk/>
          <pc:sldMk cId="1326611068" sldId="893"/>
        </pc:sldMkLst>
        <pc:spChg chg="mod">
          <ac:chgData name="陈 旭阳" userId="50b30272cb4d088b" providerId="LiveId" clId="{03A65778-4BF7-4C6B-8C3A-97BAE2A00148}" dt="2019-05-18T12:45:11.819" v="92" actId="27636"/>
          <ac:spMkLst>
            <pc:docMk/>
            <pc:sldMk cId="1326611068" sldId="893"/>
            <ac:spMk id="772098" creationId="{E28ECF60-5736-4CE3-AE66-3889FFDEF92C}"/>
          </ac:spMkLst>
        </pc:spChg>
        <pc:spChg chg="mod">
          <ac:chgData name="陈 旭阳" userId="50b30272cb4d088b" providerId="LiveId" clId="{03A65778-4BF7-4C6B-8C3A-97BAE2A00148}" dt="2019-05-18T12:45:11.819" v="92" actId="27636"/>
          <ac:spMkLst>
            <pc:docMk/>
            <pc:sldMk cId="1326611068" sldId="893"/>
            <ac:spMk id="772099" creationId="{1047CF41-7170-4073-9742-7A36D7C5476E}"/>
          </ac:spMkLst>
        </pc:spChg>
      </pc:sldChg>
      <pc:sldChg chg="del">
        <pc:chgData name="陈 旭阳" userId="50b30272cb4d088b" providerId="LiveId" clId="{03A65778-4BF7-4C6B-8C3A-97BAE2A00148}" dt="2019-05-18T14:38:58.789" v="661" actId="2696"/>
        <pc:sldMkLst>
          <pc:docMk/>
          <pc:sldMk cId="3569337753" sldId="894"/>
        </pc:sldMkLst>
      </pc:sldChg>
      <pc:sldChg chg="modSp del">
        <pc:chgData name="陈 旭阳" userId="50b30272cb4d088b" providerId="LiveId" clId="{03A65778-4BF7-4C6B-8C3A-97BAE2A00148}" dt="2019-05-18T14:49:03.085" v="728" actId="2696"/>
        <pc:sldMkLst>
          <pc:docMk/>
          <pc:sldMk cId="2257423426" sldId="895"/>
        </pc:sldMkLst>
        <pc:spChg chg="mod">
          <ac:chgData name="陈 旭阳" userId="50b30272cb4d088b" providerId="LiveId" clId="{03A65778-4BF7-4C6B-8C3A-97BAE2A00148}" dt="2019-05-18T12:45:11.819" v="92" actId="27636"/>
          <ac:spMkLst>
            <pc:docMk/>
            <pc:sldMk cId="2257423426" sldId="895"/>
            <ac:spMk id="774146" creationId="{03641477-96E4-45F1-87F3-8A8DD8AF95E6}"/>
          </ac:spMkLst>
        </pc:spChg>
        <pc:spChg chg="mod">
          <ac:chgData name="陈 旭阳" userId="50b30272cb4d088b" providerId="LiveId" clId="{03A65778-4BF7-4C6B-8C3A-97BAE2A00148}" dt="2019-05-18T14:48:56.063" v="727" actId="27636"/>
          <ac:spMkLst>
            <pc:docMk/>
            <pc:sldMk cId="2257423426" sldId="895"/>
            <ac:spMk id="774147" creationId="{5467C06E-BD98-47A6-90E1-ACD986E41357}"/>
          </ac:spMkLst>
        </pc:spChg>
      </pc:sldChg>
      <pc:sldChg chg="modSp ord">
        <pc:chgData name="陈 旭阳" userId="50b30272cb4d088b" providerId="LiveId" clId="{03A65778-4BF7-4C6B-8C3A-97BAE2A00148}" dt="2019-05-18T15:01:06.666" v="858" actId="20577"/>
        <pc:sldMkLst>
          <pc:docMk/>
          <pc:sldMk cId="3082806277" sldId="896"/>
        </pc:sldMkLst>
        <pc:spChg chg="mod">
          <ac:chgData name="陈 旭阳" userId="50b30272cb4d088b" providerId="LiveId" clId="{03A65778-4BF7-4C6B-8C3A-97BAE2A00148}" dt="2019-05-18T14:42:45.083" v="676" actId="20577"/>
          <ac:spMkLst>
            <pc:docMk/>
            <pc:sldMk cId="3082806277" sldId="896"/>
            <ac:spMk id="768002" creationId="{492FED3E-E5A9-455C-BDAF-C6E576A878C0}"/>
          </ac:spMkLst>
        </pc:spChg>
        <pc:spChg chg="mod">
          <ac:chgData name="陈 旭阳" userId="50b30272cb4d088b" providerId="LiveId" clId="{03A65778-4BF7-4C6B-8C3A-97BAE2A00148}" dt="2019-05-18T15:01:06.666" v="858" actId="20577"/>
          <ac:spMkLst>
            <pc:docMk/>
            <pc:sldMk cId="3082806277" sldId="896"/>
            <ac:spMk id="768003" creationId="{D8BA0928-BAE0-438A-84DF-7BAA2F74EC7E}"/>
          </ac:spMkLst>
        </pc:spChg>
      </pc:sldChg>
      <pc:sldChg chg="modSp">
        <pc:chgData name="陈 旭阳" userId="50b30272cb4d088b" providerId="LiveId" clId="{03A65778-4BF7-4C6B-8C3A-97BAE2A00148}" dt="2019-05-18T13:38:31.521" v="355" actId="20577"/>
        <pc:sldMkLst>
          <pc:docMk/>
          <pc:sldMk cId="4199816436" sldId="904"/>
        </pc:sldMkLst>
        <pc:spChg chg="mod">
          <ac:chgData name="陈 旭阳" userId="50b30272cb4d088b" providerId="LiveId" clId="{03A65778-4BF7-4C6B-8C3A-97BAE2A00148}" dt="2019-05-18T12:45:11.819" v="92" actId="27636"/>
          <ac:spMkLst>
            <pc:docMk/>
            <pc:sldMk cId="4199816436" sldId="904"/>
            <ac:spMk id="33794" creationId="{00000000-0000-0000-0000-000000000000}"/>
          </ac:spMkLst>
        </pc:spChg>
        <pc:spChg chg="mod">
          <ac:chgData name="陈 旭阳" userId="50b30272cb4d088b" providerId="LiveId" clId="{03A65778-4BF7-4C6B-8C3A-97BAE2A00148}" dt="2019-05-18T13:38:31.521" v="355" actId="20577"/>
          <ac:spMkLst>
            <pc:docMk/>
            <pc:sldMk cId="4199816436" sldId="904"/>
            <ac:spMk id="33795" creationId="{00000000-0000-0000-0000-000000000000}"/>
          </ac:spMkLst>
        </pc:spChg>
      </pc:sldChg>
      <pc:sldChg chg="modSp del">
        <pc:chgData name="陈 旭阳" userId="50b30272cb4d088b" providerId="LiveId" clId="{03A65778-4BF7-4C6B-8C3A-97BAE2A00148}" dt="2019-05-18T13:38:44.889" v="356" actId="2696"/>
        <pc:sldMkLst>
          <pc:docMk/>
          <pc:sldMk cId="1505655798" sldId="905"/>
        </pc:sldMkLst>
        <pc:spChg chg="mod">
          <ac:chgData name="陈 旭阳" userId="50b30272cb4d088b" providerId="LiveId" clId="{03A65778-4BF7-4C6B-8C3A-97BAE2A00148}" dt="2019-05-18T12:45:11.819" v="92" actId="27636"/>
          <ac:spMkLst>
            <pc:docMk/>
            <pc:sldMk cId="1505655798" sldId="905"/>
            <ac:spMk id="34818" creationId="{00000000-0000-0000-0000-000000000000}"/>
          </ac:spMkLst>
        </pc:spChg>
        <pc:spChg chg="mod">
          <ac:chgData name="陈 旭阳" userId="50b30272cb4d088b" providerId="LiveId" clId="{03A65778-4BF7-4C6B-8C3A-97BAE2A00148}" dt="2019-05-18T12:45:11.819" v="92" actId="27636"/>
          <ac:spMkLst>
            <pc:docMk/>
            <pc:sldMk cId="1505655798" sldId="905"/>
            <ac:spMk id="34819" creationId="{00000000-0000-0000-0000-000000000000}"/>
          </ac:spMkLst>
        </pc:spChg>
      </pc:sldChg>
      <pc:sldChg chg="modSp del">
        <pc:chgData name="陈 旭阳" userId="50b30272cb4d088b" providerId="LiveId" clId="{03A65778-4BF7-4C6B-8C3A-97BAE2A00148}" dt="2019-05-18T13:38:46.890" v="357" actId="2696"/>
        <pc:sldMkLst>
          <pc:docMk/>
          <pc:sldMk cId="1476754334" sldId="906"/>
        </pc:sldMkLst>
        <pc:spChg chg="mod">
          <ac:chgData name="陈 旭阳" userId="50b30272cb4d088b" providerId="LiveId" clId="{03A65778-4BF7-4C6B-8C3A-97BAE2A00148}" dt="2019-05-18T12:45:11.819" v="92" actId="27636"/>
          <ac:spMkLst>
            <pc:docMk/>
            <pc:sldMk cId="1476754334" sldId="906"/>
            <ac:spMk id="35842" creationId="{00000000-0000-0000-0000-000000000000}"/>
          </ac:spMkLst>
        </pc:spChg>
        <pc:spChg chg="mod">
          <ac:chgData name="陈 旭阳" userId="50b30272cb4d088b" providerId="LiveId" clId="{03A65778-4BF7-4C6B-8C3A-97BAE2A00148}" dt="2019-05-18T12:45:11.819" v="92" actId="27636"/>
          <ac:spMkLst>
            <pc:docMk/>
            <pc:sldMk cId="1476754334" sldId="906"/>
            <ac:spMk id="35843" creationId="{00000000-0000-0000-0000-000000000000}"/>
          </ac:spMkLst>
        </pc:spChg>
      </pc:sldChg>
      <pc:sldChg chg="add del">
        <pc:chgData name="陈 旭阳" userId="50b30272cb4d088b" providerId="LiveId" clId="{03A65778-4BF7-4C6B-8C3A-97BAE2A00148}" dt="2019-05-18T12:34:08.203" v="42" actId="2696"/>
        <pc:sldMkLst>
          <pc:docMk/>
          <pc:sldMk cId="1156320261" sldId="908"/>
        </pc:sldMkLst>
      </pc:sldChg>
      <pc:sldChg chg="modSp ord">
        <pc:chgData name="陈 旭阳" userId="50b30272cb4d088b" providerId="LiveId" clId="{03A65778-4BF7-4C6B-8C3A-97BAE2A00148}" dt="2019-05-18T12:45:11.819" v="92" actId="27636"/>
        <pc:sldMkLst>
          <pc:docMk/>
          <pc:sldMk cId="100303401" sldId="909"/>
        </pc:sldMkLst>
        <pc:spChg chg="mod">
          <ac:chgData name="陈 旭阳" userId="50b30272cb4d088b" providerId="LiveId" clId="{03A65778-4BF7-4C6B-8C3A-97BAE2A00148}" dt="2019-05-18T12:45:11.819" v="92" actId="27636"/>
          <ac:spMkLst>
            <pc:docMk/>
            <pc:sldMk cId="100303401" sldId="909"/>
            <ac:spMk id="28674" creationId="{00000000-0000-0000-0000-000000000000}"/>
          </ac:spMkLst>
        </pc:spChg>
        <pc:spChg chg="mod">
          <ac:chgData name="陈 旭阳" userId="50b30272cb4d088b" providerId="LiveId" clId="{03A65778-4BF7-4C6B-8C3A-97BAE2A00148}" dt="2019-05-18T12:45:11.819" v="92" actId="27636"/>
          <ac:spMkLst>
            <pc:docMk/>
            <pc:sldMk cId="100303401" sldId="909"/>
            <ac:spMk id="28675" creationId="{00000000-0000-0000-0000-000000000000}"/>
          </ac:spMkLst>
        </pc:spChg>
      </pc:sldChg>
      <pc:sldChg chg="modSp ord">
        <pc:chgData name="陈 旭阳" userId="50b30272cb4d088b" providerId="LiveId" clId="{03A65778-4BF7-4C6B-8C3A-97BAE2A00148}" dt="2019-05-18T12:45:11.819" v="92" actId="27636"/>
        <pc:sldMkLst>
          <pc:docMk/>
          <pc:sldMk cId="254559964" sldId="910"/>
        </pc:sldMkLst>
        <pc:spChg chg="mod">
          <ac:chgData name="陈 旭阳" userId="50b30272cb4d088b" providerId="LiveId" clId="{03A65778-4BF7-4C6B-8C3A-97BAE2A00148}" dt="2019-05-18T12:45:11.819" v="92" actId="27636"/>
          <ac:spMkLst>
            <pc:docMk/>
            <pc:sldMk cId="254559964" sldId="910"/>
            <ac:spMk id="28674" creationId="{00000000-0000-0000-0000-000000000000}"/>
          </ac:spMkLst>
        </pc:spChg>
        <pc:spChg chg="mod">
          <ac:chgData name="陈 旭阳" userId="50b30272cb4d088b" providerId="LiveId" clId="{03A65778-4BF7-4C6B-8C3A-97BAE2A00148}" dt="2019-05-18T12:45:11.819" v="92" actId="27636"/>
          <ac:spMkLst>
            <pc:docMk/>
            <pc:sldMk cId="254559964" sldId="910"/>
            <ac:spMk id="28675" creationId="{00000000-0000-0000-0000-000000000000}"/>
          </ac:spMkLst>
        </pc:spChg>
      </pc:sldChg>
      <pc:sldChg chg="modSp del">
        <pc:chgData name="陈 旭阳" userId="50b30272cb4d088b" providerId="LiveId" clId="{03A65778-4BF7-4C6B-8C3A-97BAE2A00148}" dt="2019-05-18T13:20:54.366" v="122" actId="2696"/>
        <pc:sldMkLst>
          <pc:docMk/>
          <pc:sldMk cId="3645682342" sldId="911"/>
        </pc:sldMkLst>
        <pc:spChg chg="mod">
          <ac:chgData name="陈 旭阳" userId="50b30272cb4d088b" providerId="LiveId" clId="{03A65778-4BF7-4C6B-8C3A-97BAE2A00148}" dt="2019-05-18T12:45:11.819" v="92" actId="27636"/>
          <ac:spMkLst>
            <pc:docMk/>
            <pc:sldMk cId="3645682342" sldId="911"/>
            <ac:spMk id="18434" creationId="{5F5ADD9B-1EF0-4FD5-9231-61CF6D47F527}"/>
          </ac:spMkLst>
        </pc:spChg>
      </pc:sldChg>
      <pc:sldChg chg="modSp">
        <pc:chgData name="陈 旭阳" userId="50b30272cb4d088b" providerId="LiveId" clId="{03A65778-4BF7-4C6B-8C3A-97BAE2A00148}" dt="2019-05-18T12:45:11.819" v="92" actId="27636"/>
        <pc:sldMkLst>
          <pc:docMk/>
          <pc:sldMk cId="2251580680" sldId="913"/>
        </pc:sldMkLst>
        <pc:spChg chg="mod">
          <ac:chgData name="陈 旭阳" userId="50b30272cb4d088b" providerId="LiveId" clId="{03A65778-4BF7-4C6B-8C3A-97BAE2A00148}" dt="2019-05-18T12:45:11.819" v="92" actId="27636"/>
          <ac:spMkLst>
            <pc:docMk/>
            <pc:sldMk cId="2251580680" sldId="913"/>
            <ac:spMk id="21506" creationId="{C5BE1AD4-250A-46FE-8325-D7F67FDCA4DE}"/>
          </ac:spMkLst>
        </pc:spChg>
        <pc:spChg chg="mod">
          <ac:chgData name="陈 旭阳" userId="50b30272cb4d088b" providerId="LiveId" clId="{03A65778-4BF7-4C6B-8C3A-97BAE2A00148}" dt="2019-05-18T12:45:11.819" v="92" actId="27636"/>
          <ac:spMkLst>
            <pc:docMk/>
            <pc:sldMk cId="2251580680" sldId="913"/>
            <ac:spMk id="21507" creationId="{6BC9679D-925B-49EC-9138-2D81913A0AD2}"/>
          </ac:spMkLst>
        </pc:spChg>
      </pc:sldChg>
      <pc:sldChg chg="del">
        <pc:chgData name="陈 旭阳" userId="50b30272cb4d088b" providerId="LiveId" clId="{03A65778-4BF7-4C6B-8C3A-97BAE2A00148}" dt="2019-05-18T12:34:57.872" v="54" actId="2696"/>
        <pc:sldMkLst>
          <pc:docMk/>
          <pc:sldMk cId="2008299622" sldId="919"/>
        </pc:sldMkLst>
      </pc:sldChg>
      <pc:sldChg chg="modSp">
        <pc:chgData name="陈 旭阳" userId="50b30272cb4d088b" providerId="LiveId" clId="{03A65778-4BF7-4C6B-8C3A-97BAE2A00148}" dt="2019-05-18T12:45:11.819" v="92" actId="27636"/>
        <pc:sldMkLst>
          <pc:docMk/>
          <pc:sldMk cId="3864101511" sldId="920"/>
        </pc:sldMkLst>
        <pc:spChg chg="mod">
          <ac:chgData name="陈 旭阳" userId="50b30272cb4d088b" providerId="LiveId" clId="{03A65778-4BF7-4C6B-8C3A-97BAE2A00148}" dt="2019-05-18T12:45:11.819" v="92" actId="27636"/>
          <ac:spMkLst>
            <pc:docMk/>
            <pc:sldMk cId="3864101511" sldId="920"/>
            <ac:spMk id="28674" creationId="{00000000-0000-0000-0000-000000000000}"/>
          </ac:spMkLst>
        </pc:spChg>
        <pc:spChg chg="mod">
          <ac:chgData name="陈 旭阳" userId="50b30272cb4d088b" providerId="LiveId" clId="{03A65778-4BF7-4C6B-8C3A-97BAE2A00148}" dt="2019-05-18T12:45:11.819" v="92" actId="27636"/>
          <ac:spMkLst>
            <pc:docMk/>
            <pc:sldMk cId="3864101511" sldId="920"/>
            <ac:spMk id="28675" creationId="{00000000-0000-0000-0000-000000000000}"/>
          </ac:spMkLst>
        </pc:spChg>
      </pc:sldChg>
      <pc:sldChg chg="modSp">
        <pc:chgData name="陈 旭阳" userId="50b30272cb4d088b" providerId="LiveId" clId="{03A65778-4BF7-4C6B-8C3A-97BAE2A00148}" dt="2019-05-18T12:45:11.819" v="92" actId="27636"/>
        <pc:sldMkLst>
          <pc:docMk/>
          <pc:sldMk cId="1090993272" sldId="921"/>
        </pc:sldMkLst>
        <pc:spChg chg="mod">
          <ac:chgData name="陈 旭阳" userId="50b30272cb4d088b" providerId="LiveId" clId="{03A65778-4BF7-4C6B-8C3A-97BAE2A00148}" dt="2019-05-18T12:45:11.819" v="92" actId="27636"/>
          <ac:spMkLst>
            <pc:docMk/>
            <pc:sldMk cId="1090993272" sldId="921"/>
            <ac:spMk id="30722" creationId="{00000000-0000-0000-0000-000000000000}"/>
          </ac:spMkLst>
        </pc:spChg>
        <pc:spChg chg="mod">
          <ac:chgData name="陈 旭阳" userId="50b30272cb4d088b" providerId="LiveId" clId="{03A65778-4BF7-4C6B-8C3A-97BAE2A00148}" dt="2019-05-18T12:45:11.819" v="92" actId="27636"/>
          <ac:spMkLst>
            <pc:docMk/>
            <pc:sldMk cId="1090993272" sldId="921"/>
            <ac:spMk id="30723" creationId="{00000000-0000-0000-0000-000000000000}"/>
          </ac:spMkLst>
        </pc:spChg>
      </pc:sldChg>
      <pc:sldChg chg="del">
        <pc:chgData name="陈 旭阳" userId="50b30272cb4d088b" providerId="LiveId" clId="{03A65778-4BF7-4C6B-8C3A-97BAE2A00148}" dt="2019-05-18T12:34:55.480" v="53" actId="2696"/>
        <pc:sldMkLst>
          <pc:docMk/>
          <pc:sldMk cId="306229274" sldId="922"/>
        </pc:sldMkLst>
      </pc:sldChg>
      <pc:sldChg chg="del">
        <pc:chgData name="陈 旭阳" userId="50b30272cb4d088b" providerId="LiveId" clId="{03A65778-4BF7-4C6B-8C3A-97BAE2A00148}" dt="2019-05-18T12:35:09.218" v="55" actId="2696"/>
        <pc:sldMkLst>
          <pc:docMk/>
          <pc:sldMk cId="3843720345" sldId="923"/>
        </pc:sldMkLst>
      </pc:sldChg>
      <pc:sldChg chg="modSp">
        <pc:chgData name="陈 旭阳" userId="50b30272cb4d088b" providerId="LiveId" clId="{03A65778-4BF7-4C6B-8C3A-97BAE2A00148}" dt="2019-05-18T14:13:20.360" v="515" actId="20577"/>
        <pc:sldMkLst>
          <pc:docMk/>
          <pc:sldMk cId="1196947860" sldId="924"/>
        </pc:sldMkLst>
        <pc:spChg chg="mod">
          <ac:chgData name="陈 旭阳" userId="50b30272cb4d088b" providerId="LiveId" clId="{03A65778-4BF7-4C6B-8C3A-97BAE2A00148}" dt="2019-05-18T14:13:20.360" v="515" actId="20577"/>
          <ac:spMkLst>
            <pc:docMk/>
            <pc:sldMk cId="1196947860" sldId="924"/>
            <ac:spMk id="763906" creationId="{76B1E9D1-D7CB-48CB-A8CF-E2C95C4AAA8F}"/>
          </ac:spMkLst>
        </pc:spChg>
        <pc:spChg chg="mod">
          <ac:chgData name="陈 旭阳" userId="50b30272cb4d088b" providerId="LiveId" clId="{03A65778-4BF7-4C6B-8C3A-97BAE2A00148}" dt="2019-05-18T14:12:39.318" v="513" actId="20577"/>
          <ac:spMkLst>
            <pc:docMk/>
            <pc:sldMk cId="1196947860" sldId="924"/>
            <ac:spMk id="763907" creationId="{82319567-4290-466B-B0DA-9A301B901DEB}"/>
          </ac:spMkLst>
        </pc:spChg>
      </pc:sldChg>
      <pc:sldChg chg="modSp ord">
        <pc:chgData name="陈 旭阳" userId="50b30272cb4d088b" providerId="LiveId" clId="{03A65778-4BF7-4C6B-8C3A-97BAE2A00148}" dt="2019-05-18T14:55:52.283" v="794"/>
        <pc:sldMkLst>
          <pc:docMk/>
          <pc:sldMk cId="1119542592" sldId="925"/>
        </pc:sldMkLst>
        <pc:spChg chg="mod">
          <ac:chgData name="陈 旭阳" userId="50b30272cb4d088b" providerId="LiveId" clId="{03A65778-4BF7-4C6B-8C3A-97BAE2A00148}" dt="2019-05-18T14:55:52.283" v="794"/>
          <ac:spMkLst>
            <pc:docMk/>
            <pc:sldMk cId="1119542592" sldId="925"/>
            <ac:spMk id="765954" creationId="{402DD367-D400-4A0B-8FC3-28D5913D03E1}"/>
          </ac:spMkLst>
        </pc:spChg>
        <pc:spChg chg="mod">
          <ac:chgData name="陈 旭阳" userId="50b30272cb4d088b" providerId="LiveId" clId="{03A65778-4BF7-4C6B-8C3A-97BAE2A00148}" dt="2019-05-18T14:51:57.315" v="755" actId="27636"/>
          <ac:spMkLst>
            <pc:docMk/>
            <pc:sldMk cId="1119542592" sldId="925"/>
            <ac:spMk id="765955" creationId="{DF771E0B-7644-432E-A0F4-730DB247F20E}"/>
          </ac:spMkLst>
        </pc:spChg>
      </pc:sldChg>
      <pc:sldChg chg="del">
        <pc:chgData name="陈 旭阳" userId="50b30272cb4d088b" providerId="LiveId" clId="{03A65778-4BF7-4C6B-8C3A-97BAE2A00148}" dt="2019-05-18T12:33:53.727" v="37" actId="2696"/>
        <pc:sldMkLst>
          <pc:docMk/>
          <pc:sldMk cId="1546769561" sldId="926"/>
        </pc:sldMkLst>
      </pc:sldChg>
      <pc:sldChg chg="del">
        <pc:chgData name="陈 旭阳" userId="50b30272cb4d088b" providerId="LiveId" clId="{03A65778-4BF7-4C6B-8C3A-97BAE2A00148}" dt="2019-05-18T12:33:43.771" v="23" actId="2696"/>
        <pc:sldMkLst>
          <pc:docMk/>
          <pc:sldMk cId="2186174221" sldId="927"/>
        </pc:sldMkLst>
      </pc:sldChg>
      <pc:sldChg chg="add del">
        <pc:chgData name="陈 旭阳" userId="50b30272cb4d088b" providerId="LiveId" clId="{03A65778-4BF7-4C6B-8C3A-97BAE2A00148}" dt="2019-05-18T13:09:02.774" v="119" actId="2696"/>
        <pc:sldMkLst>
          <pc:docMk/>
          <pc:sldMk cId="2550408923" sldId="928"/>
        </pc:sldMkLst>
      </pc:sldChg>
      <pc:sldChg chg="addSp delSp modSp">
        <pc:chgData name="陈 旭阳" userId="50b30272cb4d088b" providerId="LiveId" clId="{03A65778-4BF7-4C6B-8C3A-97BAE2A00148}" dt="2019-05-18T15:18:09.602" v="1112" actId="5793"/>
        <pc:sldMkLst>
          <pc:docMk/>
          <pc:sldMk cId="3446052780" sldId="929"/>
        </pc:sldMkLst>
        <pc:spChg chg="add del">
          <ac:chgData name="陈 旭阳" userId="50b30272cb4d088b" providerId="LiveId" clId="{03A65778-4BF7-4C6B-8C3A-97BAE2A00148}" dt="2019-05-18T15:10:37.859" v="973"/>
          <ac:spMkLst>
            <pc:docMk/>
            <pc:sldMk cId="3446052780" sldId="929"/>
            <ac:spMk id="2" creationId="{DFC3B147-F1BB-4420-9B77-1FCFE78F43B2}"/>
          </ac:spMkLst>
        </pc:spChg>
        <pc:spChg chg="mod">
          <ac:chgData name="陈 旭阳" userId="50b30272cb4d088b" providerId="LiveId" clId="{03A65778-4BF7-4C6B-8C3A-97BAE2A00148}" dt="2019-05-18T15:13:35.565" v="1035" actId="20577"/>
          <ac:spMkLst>
            <pc:docMk/>
            <pc:sldMk cId="3446052780" sldId="929"/>
            <ac:spMk id="29698" creationId="{00000000-0000-0000-0000-000000000000}"/>
          </ac:spMkLst>
        </pc:spChg>
        <pc:spChg chg="mod">
          <ac:chgData name="陈 旭阳" userId="50b30272cb4d088b" providerId="LiveId" clId="{03A65778-4BF7-4C6B-8C3A-97BAE2A00148}" dt="2019-05-18T15:18:09.602" v="1112" actId="5793"/>
          <ac:spMkLst>
            <pc:docMk/>
            <pc:sldMk cId="3446052780" sldId="929"/>
            <ac:spMk id="29699" creationId="{00000000-0000-0000-0000-000000000000}"/>
          </ac:spMkLst>
        </pc:spChg>
      </pc:sldChg>
      <pc:sldChg chg="modSp">
        <pc:chgData name="陈 旭阳" userId="50b30272cb4d088b" providerId="LiveId" clId="{03A65778-4BF7-4C6B-8C3A-97BAE2A00148}" dt="2019-05-18T15:06:34.045" v="910" actId="6549"/>
        <pc:sldMkLst>
          <pc:docMk/>
          <pc:sldMk cId="4286299528" sldId="930"/>
        </pc:sldMkLst>
        <pc:spChg chg="mod">
          <ac:chgData name="陈 旭阳" userId="50b30272cb4d088b" providerId="LiveId" clId="{03A65778-4BF7-4C6B-8C3A-97BAE2A00148}" dt="2019-05-18T12:45:11.819" v="92" actId="27636"/>
          <ac:spMkLst>
            <pc:docMk/>
            <pc:sldMk cId="4286299528" sldId="930"/>
            <ac:spMk id="31746" creationId="{00000000-0000-0000-0000-000000000000}"/>
          </ac:spMkLst>
        </pc:spChg>
        <pc:spChg chg="mod">
          <ac:chgData name="陈 旭阳" userId="50b30272cb4d088b" providerId="LiveId" clId="{03A65778-4BF7-4C6B-8C3A-97BAE2A00148}" dt="2019-05-18T15:06:34.045" v="910" actId="6549"/>
          <ac:spMkLst>
            <pc:docMk/>
            <pc:sldMk cId="4286299528" sldId="930"/>
            <ac:spMk id="31747" creationId="{00000000-0000-0000-0000-000000000000}"/>
          </ac:spMkLst>
        </pc:spChg>
      </pc:sldChg>
      <pc:sldChg chg="modSp">
        <pc:chgData name="陈 旭阳" userId="50b30272cb4d088b" providerId="LiveId" clId="{03A65778-4BF7-4C6B-8C3A-97BAE2A00148}" dt="2019-05-18T12:45:11.819" v="92" actId="27636"/>
        <pc:sldMkLst>
          <pc:docMk/>
          <pc:sldMk cId="2940449470" sldId="931"/>
        </pc:sldMkLst>
        <pc:spChg chg="mod">
          <ac:chgData name="陈 旭阳" userId="50b30272cb4d088b" providerId="LiveId" clId="{03A65778-4BF7-4C6B-8C3A-97BAE2A00148}" dt="2019-05-18T12:45:11.819" v="92" actId="27636"/>
          <ac:spMkLst>
            <pc:docMk/>
            <pc:sldMk cId="2940449470" sldId="931"/>
            <ac:spMk id="32770" creationId="{00000000-0000-0000-0000-000000000000}"/>
          </ac:spMkLst>
        </pc:spChg>
        <pc:spChg chg="mod">
          <ac:chgData name="陈 旭阳" userId="50b30272cb4d088b" providerId="LiveId" clId="{03A65778-4BF7-4C6B-8C3A-97BAE2A00148}" dt="2019-05-18T12:45:11.819" v="92" actId="27636"/>
          <ac:spMkLst>
            <pc:docMk/>
            <pc:sldMk cId="2940449470" sldId="931"/>
            <ac:spMk id="32771" creationId="{00000000-0000-0000-0000-000000000000}"/>
          </ac:spMkLst>
        </pc:spChg>
      </pc:sldChg>
      <pc:sldChg chg="del">
        <pc:chgData name="陈 旭阳" userId="50b30272cb4d088b" providerId="LiveId" clId="{03A65778-4BF7-4C6B-8C3A-97BAE2A00148}" dt="2019-05-18T12:33:48.018" v="34" actId="2696"/>
        <pc:sldMkLst>
          <pc:docMk/>
          <pc:sldMk cId="2301755583" sldId="932"/>
        </pc:sldMkLst>
      </pc:sldChg>
      <pc:sldChg chg="modSp add">
        <pc:chgData name="陈 旭阳" userId="50b30272cb4d088b" providerId="LiveId" clId="{03A65778-4BF7-4C6B-8C3A-97BAE2A00148}" dt="2019-05-18T13:27:47.101" v="213"/>
        <pc:sldMkLst>
          <pc:docMk/>
          <pc:sldMk cId="3691916406" sldId="932"/>
        </pc:sldMkLst>
        <pc:graphicFrameChg chg="mod modGraphic">
          <ac:chgData name="陈 旭阳" userId="50b30272cb4d088b" providerId="LiveId" clId="{03A65778-4BF7-4C6B-8C3A-97BAE2A00148}" dt="2019-05-18T13:27:47.101" v="213"/>
          <ac:graphicFrameMkLst>
            <pc:docMk/>
            <pc:sldMk cId="3691916406" sldId="932"/>
            <ac:graphicFrameMk id="1459268" creationId="{00000000-0000-0000-0000-000000000000}"/>
          </ac:graphicFrameMkLst>
        </pc:graphicFrameChg>
      </pc:sldChg>
      <pc:sldChg chg="modSp add">
        <pc:chgData name="陈 旭阳" userId="50b30272cb4d088b" providerId="LiveId" clId="{03A65778-4BF7-4C6B-8C3A-97BAE2A00148}" dt="2019-05-18T13:29:26.641" v="224" actId="20577"/>
        <pc:sldMkLst>
          <pc:docMk/>
          <pc:sldMk cId="3126454776" sldId="933"/>
        </pc:sldMkLst>
        <pc:graphicFrameChg chg="mod modGraphic">
          <ac:chgData name="陈 旭阳" userId="50b30272cb4d088b" providerId="LiveId" clId="{03A65778-4BF7-4C6B-8C3A-97BAE2A00148}" dt="2019-05-18T13:29:26.641" v="224" actId="20577"/>
          <ac:graphicFrameMkLst>
            <pc:docMk/>
            <pc:sldMk cId="3126454776" sldId="933"/>
            <ac:graphicFrameMk id="1459268" creationId="{00000000-0000-0000-0000-000000000000}"/>
          </ac:graphicFrameMkLst>
        </pc:graphicFrameChg>
      </pc:sldChg>
      <pc:sldChg chg="addSp delSp modSp add">
        <pc:chgData name="陈 旭阳" userId="50b30272cb4d088b" providerId="LiveId" clId="{03A65778-4BF7-4C6B-8C3A-97BAE2A00148}" dt="2019-05-18T13:36:46.288" v="320" actId="14100"/>
        <pc:sldMkLst>
          <pc:docMk/>
          <pc:sldMk cId="1717828718" sldId="934"/>
        </pc:sldMkLst>
        <pc:spChg chg="add del">
          <ac:chgData name="陈 旭阳" userId="50b30272cb4d088b" providerId="LiveId" clId="{03A65778-4BF7-4C6B-8C3A-97BAE2A00148}" dt="2019-05-18T13:34:08.802" v="228"/>
          <ac:spMkLst>
            <pc:docMk/>
            <pc:sldMk cId="1717828718" sldId="934"/>
            <ac:spMk id="2" creationId="{00DBE97D-DDBD-445A-A7FB-8D47BC96D5A4}"/>
          </ac:spMkLst>
        </pc:spChg>
        <pc:spChg chg="del">
          <ac:chgData name="陈 旭阳" userId="50b30272cb4d088b" providerId="LiveId" clId="{03A65778-4BF7-4C6B-8C3A-97BAE2A00148}" dt="2019-05-18T13:34:12.714" v="230" actId="478"/>
          <ac:spMkLst>
            <pc:docMk/>
            <pc:sldMk cId="1717828718" sldId="934"/>
            <ac:spMk id="3" creationId="{3CF37BEE-C32F-4FF8-A516-7C7177E89487}"/>
          </ac:spMkLst>
        </pc:spChg>
        <pc:spChg chg="add mod">
          <ac:chgData name="陈 旭阳" userId="50b30272cb4d088b" providerId="LiveId" clId="{03A65778-4BF7-4C6B-8C3A-97BAE2A00148}" dt="2019-05-18T13:35:42.435" v="268" actId="20577"/>
          <ac:spMkLst>
            <pc:docMk/>
            <pc:sldMk cId="1717828718" sldId="934"/>
            <ac:spMk id="4" creationId="{42DCD679-8BA1-4167-92A3-4188AAE45F71}"/>
          </ac:spMkLst>
        </pc:spChg>
        <pc:spChg chg="mod">
          <ac:chgData name="陈 旭阳" userId="50b30272cb4d088b" providerId="LiveId" clId="{03A65778-4BF7-4C6B-8C3A-97BAE2A00148}" dt="2019-05-18T13:34:28.583" v="242" actId="1076"/>
          <ac:spMkLst>
            <pc:docMk/>
            <pc:sldMk cId="1717828718" sldId="934"/>
            <ac:spMk id="6" creationId="{FF6D39D2-F39D-47AE-AE2B-48419DF8C6A1}"/>
          </ac:spMkLst>
        </pc:spChg>
        <pc:spChg chg="add del mod">
          <ac:chgData name="陈 旭阳" userId="50b30272cb4d088b" providerId="LiveId" clId="{03A65778-4BF7-4C6B-8C3A-97BAE2A00148}" dt="2019-05-18T13:36:46.288" v="320" actId="14100"/>
          <ac:spMkLst>
            <pc:docMk/>
            <pc:sldMk cId="1717828718" sldId="934"/>
            <ac:spMk id="9" creationId="{655F0FBB-292F-48E3-9EFF-AA32529C51EB}"/>
          </ac:spMkLst>
        </pc:spChg>
      </pc:sldChg>
      <pc:sldChg chg="modSp add">
        <pc:chgData name="陈 旭阳" userId="50b30272cb4d088b" providerId="LiveId" clId="{03A65778-4BF7-4C6B-8C3A-97BAE2A00148}" dt="2019-05-18T13:57:52.320" v="475" actId="20577"/>
        <pc:sldMkLst>
          <pc:docMk/>
          <pc:sldMk cId="1723034592" sldId="935"/>
        </pc:sldMkLst>
        <pc:spChg chg="mod">
          <ac:chgData name="陈 旭阳" userId="50b30272cb4d088b" providerId="LiveId" clId="{03A65778-4BF7-4C6B-8C3A-97BAE2A00148}" dt="2019-05-18T13:56:54.227" v="463" actId="20577"/>
          <ac:spMkLst>
            <pc:docMk/>
            <pc:sldMk cId="1723034592" sldId="935"/>
            <ac:spMk id="43010" creationId="{00000000-0000-0000-0000-000000000000}"/>
          </ac:spMkLst>
        </pc:spChg>
        <pc:spChg chg="mod">
          <ac:chgData name="陈 旭阳" userId="50b30272cb4d088b" providerId="LiveId" clId="{03A65778-4BF7-4C6B-8C3A-97BAE2A00148}" dt="2019-05-18T13:57:52.320" v="475" actId="20577"/>
          <ac:spMkLst>
            <pc:docMk/>
            <pc:sldMk cId="1723034592" sldId="935"/>
            <ac:spMk id="43011" creationId="{00000000-0000-0000-0000-000000000000}"/>
          </ac:spMkLst>
        </pc:spChg>
      </pc:sldChg>
      <pc:sldChg chg="add del">
        <pc:chgData name="陈 旭阳" userId="50b30272cb4d088b" providerId="LiveId" clId="{03A65778-4BF7-4C6B-8C3A-97BAE2A00148}" dt="2019-05-18T13:56:34.137" v="457"/>
        <pc:sldMkLst>
          <pc:docMk/>
          <pc:sldMk cId="1258529527" sldId="936"/>
        </pc:sldMkLst>
      </pc:sldChg>
      <pc:sldChg chg="addSp modSp add">
        <pc:chgData name="陈 旭阳" userId="50b30272cb4d088b" providerId="LiveId" clId="{03A65778-4BF7-4C6B-8C3A-97BAE2A00148}" dt="2019-05-18T15:01:54.217" v="874" actId="20577"/>
        <pc:sldMkLst>
          <pc:docMk/>
          <pc:sldMk cId="3753009494" sldId="936"/>
        </pc:sldMkLst>
        <pc:spChg chg="add">
          <ac:chgData name="陈 旭阳" userId="50b30272cb4d088b" providerId="LiveId" clId="{03A65778-4BF7-4C6B-8C3A-97BAE2A00148}" dt="2019-05-18T15:00:32.269" v="843"/>
          <ac:spMkLst>
            <pc:docMk/>
            <pc:sldMk cId="3753009494" sldId="936"/>
            <ac:spMk id="2" creationId="{5B4FBD22-68C2-4D12-A6C6-B40520493EC9}"/>
          </ac:spMkLst>
        </pc:spChg>
        <pc:spChg chg="mod">
          <ac:chgData name="陈 旭阳" userId="50b30272cb4d088b" providerId="LiveId" clId="{03A65778-4BF7-4C6B-8C3A-97BAE2A00148}" dt="2019-05-18T14:51:40.183" v="752"/>
          <ac:spMkLst>
            <pc:docMk/>
            <pc:sldMk cId="3753009494" sldId="936"/>
            <ac:spMk id="768002" creationId="{492FED3E-E5A9-455C-BDAF-C6E576A878C0}"/>
          </ac:spMkLst>
        </pc:spChg>
        <pc:spChg chg="mod">
          <ac:chgData name="陈 旭阳" userId="50b30272cb4d088b" providerId="LiveId" clId="{03A65778-4BF7-4C6B-8C3A-97BAE2A00148}" dt="2019-05-18T15:01:54.217" v="874" actId="20577"/>
          <ac:spMkLst>
            <pc:docMk/>
            <pc:sldMk cId="3753009494" sldId="936"/>
            <ac:spMk id="768003" creationId="{D8BA0928-BAE0-438A-84DF-7BAA2F74EC7E}"/>
          </ac:spMkLst>
        </pc:spChg>
        <pc:picChg chg="add mod">
          <ac:chgData name="陈 旭阳" userId="50b30272cb4d088b" providerId="LiveId" clId="{03A65778-4BF7-4C6B-8C3A-97BAE2A00148}" dt="2019-05-18T15:01:41.816" v="871" actId="1076"/>
          <ac:picMkLst>
            <pc:docMk/>
            <pc:sldMk cId="3753009494" sldId="936"/>
            <ac:picMk id="3" creationId="{6FB19863-A8D9-4F68-AA0E-17B7F0D11A5B}"/>
          </ac:picMkLst>
        </pc:picChg>
      </pc:sldChg>
      <pc:sldChg chg="modSp add ord">
        <pc:chgData name="陈 旭阳" userId="50b30272cb4d088b" providerId="LiveId" clId="{03A65778-4BF7-4C6B-8C3A-97BAE2A00148}" dt="2019-05-18T14:55:22.140" v="779"/>
        <pc:sldMkLst>
          <pc:docMk/>
          <pc:sldMk cId="2209847979" sldId="937"/>
        </pc:sldMkLst>
        <pc:spChg chg="mod">
          <ac:chgData name="陈 旭阳" userId="50b30272cb4d088b" providerId="LiveId" clId="{03A65778-4BF7-4C6B-8C3A-97BAE2A00148}" dt="2019-05-18T14:52:05.888" v="757"/>
          <ac:spMkLst>
            <pc:docMk/>
            <pc:sldMk cId="2209847979" sldId="937"/>
            <ac:spMk id="765955" creationId="{DF771E0B-7644-432E-A0F4-730DB247F20E}"/>
          </ac:spMkLst>
        </pc:spChg>
      </pc:sldChg>
      <pc:sldChg chg="addSp delSp modSp add ord">
        <pc:chgData name="陈 旭阳" userId="50b30272cb4d088b" providerId="LiveId" clId="{03A65778-4BF7-4C6B-8C3A-97BAE2A00148}" dt="2019-05-18T15:13:19.032" v="1032" actId="6549"/>
        <pc:sldMkLst>
          <pc:docMk/>
          <pc:sldMk cId="3360346302" sldId="938"/>
        </pc:sldMkLst>
        <pc:spChg chg="add del">
          <ac:chgData name="陈 旭阳" userId="50b30272cb4d088b" providerId="LiveId" clId="{03A65778-4BF7-4C6B-8C3A-97BAE2A00148}" dt="2019-05-18T15:09:29.049" v="952"/>
          <ac:spMkLst>
            <pc:docMk/>
            <pc:sldMk cId="3360346302" sldId="938"/>
            <ac:spMk id="2" creationId="{EF1D60D7-5A42-40CA-87B5-9C80776FC918}"/>
          </ac:spMkLst>
        </pc:spChg>
        <pc:spChg chg="mod">
          <ac:chgData name="陈 旭阳" userId="50b30272cb4d088b" providerId="LiveId" clId="{03A65778-4BF7-4C6B-8C3A-97BAE2A00148}" dt="2019-05-18T15:13:05.178" v="1028"/>
          <ac:spMkLst>
            <pc:docMk/>
            <pc:sldMk cId="3360346302" sldId="938"/>
            <ac:spMk id="29698" creationId="{00000000-0000-0000-0000-000000000000}"/>
          </ac:spMkLst>
        </pc:spChg>
        <pc:spChg chg="mod">
          <ac:chgData name="陈 旭阳" userId="50b30272cb4d088b" providerId="LiveId" clId="{03A65778-4BF7-4C6B-8C3A-97BAE2A00148}" dt="2019-05-18T15:13:19.032" v="1032" actId="6549"/>
          <ac:spMkLst>
            <pc:docMk/>
            <pc:sldMk cId="3360346302" sldId="938"/>
            <ac:spMk id="29699" creationId="{00000000-0000-0000-0000-000000000000}"/>
          </ac:spMkLst>
        </pc:spChg>
      </pc:sldChg>
      <pc:sldChg chg="modSp add">
        <pc:chgData name="陈 旭阳" userId="50b30272cb4d088b" providerId="LiveId" clId="{03A65778-4BF7-4C6B-8C3A-97BAE2A00148}" dt="2019-05-18T15:39:27.578" v="1226"/>
        <pc:sldMkLst>
          <pc:docMk/>
          <pc:sldMk cId="1781138527" sldId="939"/>
        </pc:sldMkLst>
        <pc:spChg chg="mod">
          <ac:chgData name="陈 旭阳" userId="50b30272cb4d088b" providerId="LiveId" clId="{03A65778-4BF7-4C6B-8C3A-97BAE2A00148}" dt="2019-05-18T15:13:44.096" v="1041" actId="20577"/>
          <ac:spMkLst>
            <pc:docMk/>
            <pc:sldMk cId="1781138527" sldId="939"/>
            <ac:spMk id="29698" creationId="{00000000-0000-0000-0000-000000000000}"/>
          </ac:spMkLst>
        </pc:spChg>
        <pc:spChg chg="mod">
          <ac:chgData name="陈 旭阳" userId="50b30272cb4d088b" providerId="LiveId" clId="{03A65778-4BF7-4C6B-8C3A-97BAE2A00148}" dt="2019-05-18T15:39:27.578" v="1226"/>
          <ac:spMkLst>
            <pc:docMk/>
            <pc:sldMk cId="1781138527" sldId="939"/>
            <ac:spMk id="29699" creationId="{00000000-0000-0000-0000-000000000000}"/>
          </ac:spMkLst>
        </pc:spChg>
      </pc:sldChg>
      <pc:sldChg chg="modSp add">
        <pc:chgData name="陈 旭阳" userId="50b30272cb4d088b" providerId="LiveId" clId="{03A65778-4BF7-4C6B-8C3A-97BAE2A00148}" dt="2019-05-18T15:31:10.375" v="1174"/>
        <pc:sldMkLst>
          <pc:docMk/>
          <pc:sldMk cId="1379620399" sldId="940"/>
        </pc:sldMkLst>
        <pc:spChg chg="mod">
          <ac:chgData name="陈 旭阳" userId="50b30272cb4d088b" providerId="LiveId" clId="{03A65778-4BF7-4C6B-8C3A-97BAE2A00148}" dt="2019-05-18T15:14:36.672" v="1061" actId="404"/>
          <ac:spMkLst>
            <pc:docMk/>
            <pc:sldMk cId="1379620399" sldId="940"/>
            <ac:spMk id="29698" creationId="{00000000-0000-0000-0000-000000000000}"/>
          </ac:spMkLst>
        </pc:spChg>
        <pc:spChg chg="mod">
          <ac:chgData name="陈 旭阳" userId="50b30272cb4d088b" providerId="LiveId" clId="{03A65778-4BF7-4C6B-8C3A-97BAE2A00148}" dt="2019-05-18T15:31:10.375" v="1174"/>
          <ac:spMkLst>
            <pc:docMk/>
            <pc:sldMk cId="1379620399" sldId="940"/>
            <ac:spMk id="29699" creationId="{00000000-0000-0000-0000-000000000000}"/>
          </ac:spMkLst>
        </pc:spChg>
      </pc:sldChg>
    </pc:docChg>
  </pc:docChgLst>
  <pc:docChgLst>
    <pc:chgData name="陈 旭阳" userId="50b30272cb4d088b" providerId="LiveId" clId="{F1424E95-AEE0-432E-B1B0-F69A853B6896}"/>
    <pc:docChg chg="undo custSel addSld delSld modSld sldOrd">
      <pc:chgData name="陈 旭阳" userId="50b30272cb4d088b" providerId="LiveId" clId="{F1424E95-AEE0-432E-B1B0-F69A853B6896}" dt="2019-04-26T14:55:20.975" v="496"/>
      <pc:docMkLst>
        <pc:docMk/>
      </pc:docMkLst>
      <pc:sldChg chg="add">
        <pc:chgData name="陈 旭阳" userId="50b30272cb4d088b" providerId="LiveId" clId="{F1424E95-AEE0-432E-B1B0-F69A853B6896}" dt="2019-04-26T11:05:52.877" v="307"/>
        <pc:sldMkLst>
          <pc:docMk/>
          <pc:sldMk cId="0" sldId="273"/>
        </pc:sldMkLst>
      </pc:sldChg>
      <pc:sldChg chg="add">
        <pc:chgData name="陈 旭阳" userId="50b30272cb4d088b" providerId="LiveId" clId="{F1424E95-AEE0-432E-B1B0-F69A853B6896}" dt="2019-04-26T14:13:14.824" v="320"/>
        <pc:sldMkLst>
          <pc:docMk/>
          <pc:sldMk cId="2307035039" sldId="427"/>
        </pc:sldMkLst>
      </pc:sldChg>
      <pc:sldChg chg="add">
        <pc:chgData name="陈 旭阳" userId="50b30272cb4d088b" providerId="LiveId" clId="{F1424E95-AEE0-432E-B1B0-F69A853B6896}" dt="2019-04-26T11:05:52.877" v="307"/>
        <pc:sldMkLst>
          <pc:docMk/>
          <pc:sldMk cId="0" sldId="755"/>
        </pc:sldMkLst>
      </pc:sldChg>
      <pc:sldMasterChg chg="delSldLayout">
        <pc:chgData name="陈 旭阳" userId="50b30272cb4d088b" providerId="LiveId" clId="{F1424E95-AEE0-432E-B1B0-F69A853B6896}" dt="2019-04-26T02:23:21.760" v="156" actId="2696"/>
        <pc:sldMasterMkLst>
          <pc:docMk/>
          <pc:sldMasterMk cId="1086131098" sldId="2147483660"/>
        </pc:sldMasterMkLst>
      </pc:sldMasterChg>
    </pc:docChg>
  </pc:docChgLst>
  <pc:docChgLst>
    <pc:chgData name="陈 旭阳" userId="50b30272cb4d088b" providerId="LiveId" clId="{16C797EF-DEB2-460E-B7D9-530AB653CD54}"/>
    <pc:docChg chg="custSel addSld delSld modSld">
      <pc:chgData name="陈 旭阳" userId="50b30272cb4d088b" providerId="LiveId" clId="{16C797EF-DEB2-460E-B7D9-530AB653CD54}" dt="2019-05-09T08:14:17.864" v="79" actId="27636"/>
      <pc:docMkLst>
        <pc:docMk/>
      </pc:docMkLst>
      <pc:sldChg chg="add modTransition">
        <pc:chgData name="陈 旭阳" userId="50b30272cb4d088b" providerId="LiveId" clId="{16C797EF-DEB2-460E-B7D9-530AB653CD54}" dt="2019-05-09T08:09:08.812" v="31"/>
        <pc:sldMkLst>
          <pc:docMk/>
          <pc:sldMk cId="0" sldId="257"/>
        </pc:sldMkLst>
      </pc:sldChg>
      <pc:sldChg chg="add modTransition">
        <pc:chgData name="陈 旭阳" userId="50b30272cb4d088b" providerId="LiveId" clId="{16C797EF-DEB2-460E-B7D9-530AB653CD54}" dt="2019-05-09T08:09:08.812" v="31"/>
        <pc:sldMkLst>
          <pc:docMk/>
          <pc:sldMk cId="0" sldId="276"/>
        </pc:sldMkLst>
      </pc:sldChg>
      <pc:sldChg chg="add modTransition">
        <pc:chgData name="陈 旭阳" userId="50b30272cb4d088b" providerId="LiveId" clId="{16C797EF-DEB2-460E-B7D9-530AB653CD54}" dt="2019-05-09T08:09:08.812" v="31"/>
        <pc:sldMkLst>
          <pc:docMk/>
          <pc:sldMk cId="0" sldId="277"/>
        </pc:sldMkLst>
      </pc:sldChg>
      <pc:sldChg chg="add modTransition">
        <pc:chgData name="陈 旭阳" userId="50b30272cb4d088b" providerId="LiveId" clId="{16C797EF-DEB2-460E-B7D9-530AB653CD54}" dt="2019-05-09T08:09:08.812" v="31"/>
        <pc:sldMkLst>
          <pc:docMk/>
          <pc:sldMk cId="0" sldId="278"/>
        </pc:sldMkLst>
      </pc:sldChg>
      <pc:sldChg chg="add">
        <pc:chgData name="陈 旭阳" userId="50b30272cb4d088b" providerId="LiveId" clId="{16C797EF-DEB2-460E-B7D9-530AB653CD54}" dt="2019-05-09T08:14:17.392" v="43"/>
        <pc:sldMkLst>
          <pc:docMk/>
          <pc:sldMk cId="0" sldId="307"/>
        </pc:sldMkLst>
      </pc:sldChg>
      <pc:sldChg chg="modSp add">
        <pc:chgData name="陈 旭阳" userId="50b30272cb4d088b" providerId="LiveId" clId="{16C797EF-DEB2-460E-B7D9-530AB653CD54}" dt="2019-05-09T08:14:17.548" v="49" actId="27636"/>
        <pc:sldMkLst>
          <pc:docMk/>
          <pc:sldMk cId="0" sldId="308"/>
        </pc:sldMkLst>
        <pc:spChg chg="mod">
          <ac:chgData name="陈 旭阳" userId="50b30272cb4d088b" providerId="LiveId" clId="{16C797EF-DEB2-460E-B7D9-530AB653CD54}" dt="2019-05-09T08:14:17.548" v="49" actId="27636"/>
          <ac:spMkLst>
            <pc:docMk/>
            <pc:sldMk cId="0" sldId="308"/>
            <ac:spMk id="15365" creationId="{1867D34F-025D-4F5D-B3DC-BD9A8F2653C4}"/>
          </ac:spMkLst>
        </pc:spChg>
      </pc:sldChg>
      <pc:sldChg chg="add modTransition">
        <pc:chgData name="陈 旭阳" userId="50b30272cb4d088b" providerId="LiveId" clId="{16C797EF-DEB2-460E-B7D9-530AB653CD54}" dt="2019-05-09T08:09:08.812" v="31"/>
        <pc:sldMkLst>
          <pc:docMk/>
          <pc:sldMk cId="0" sldId="315"/>
        </pc:sldMkLst>
      </pc:sldChg>
      <pc:sldChg chg="add modTransition">
        <pc:chgData name="陈 旭阳" userId="50b30272cb4d088b" providerId="LiveId" clId="{16C797EF-DEB2-460E-B7D9-530AB653CD54}" dt="2019-05-09T08:09:08.812" v="31"/>
        <pc:sldMkLst>
          <pc:docMk/>
          <pc:sldMk cId="0" sldId="319"/>
        </pc:sldMkLst>
      </pc:sldChg>
      <pc:sldChg chg="add modTransition">
        <pc:chgData name="陈 旭阳" userId="50b30272cb4d088b" providerId="LiveId" clId="{16C797EF-DEB2-460E-B7D9-530AB653CD54}" dt="2019-05-09T08:09:08.812" v="31"/>
        <pc:sldMkLst>
          <pc:docMk/>
          <pc:sldMk cId="0" sldId="320"/>
        </pc:sldMkLst>
      </pc:sldChg>
      <pc:sldChg chg="add modTransition">
        <pc:chgData name="陈 旭阳" userId="50b30272cb4d088b" providerId="LiveId" clId="{16C797EF-DEB2-460E-B7D9-530AB653CD54}" dt="2019-05-09T08:09:08.812" v="31"/>
        <pc:sldMkLst>
          <pc:docMk/>
          <pc:sldMk cId="0" sldId="321"/>
        </pc:sldMkLst>
      </pc:sldChg>
      <pc:sldChg chg="add modTransition">
        <pc:chgData name="陈 旭阳" userId="50b30272cb4d088b" providerId="LiveId" clId="{16C797EF-DEB2-460E-B7D9-530AB653CD54}" dt="2019-05-09T08:09:08.812" v="31"/>
        <pc:sldMkLst>
          <pc:docMk/>
          <pc:sldMk cId="0" sldId="322"/>
        </pc:sldMkLst>
      </pc:sldChg>
      <pc:sldChg chg="add modTransition">
        <pc:chgData name="陈 旭阳" userId="50b30272cb4d088b" providerId="LiveId" clId="{16C797EF-DEB2-460E-B7D9-530AB653CD54}" dt="2019-05-09T08:09:08.812" v="31"/>
        <pc:sldMkLst>
          <pc:docMk/>
          <pc:sldMk cId="0" sldId="325"/>
        </pc:sldMkLst>
      </pc:sldChg>
      <pc:sldChg chg="add modTransition">
        <pc:chgData name="陈 旭阳" userId="50b30272cb4d088b" providerId="LiveId" clId="{16C797EF-DEB2-460E-B7D9-530AB653CD54}" dt="2019-05-09T08:09:08.812" v="31"/>
        <pc:sldMkLst>
          <pc:docMk/>
          <pc:sldMk cId="0" sldId="326"/>
        </pc:sldMkLst>
      </pc:sldChg>
      <pc:sldChg chg="add modTransition">
        <pc:chgData name="陈 旭阳" userId="50b30272cb4d088b" providerId="LiveId" clId="{16C797EF-DEB2-460E-B7D9-530AB653CD54}" dt="2019-05-09T08:09:08.812" v="31"/>
        <pc:sldMkLst>
          <pc:docMk/>
          <pc:sldMk cId="0" sldId="327"/>
        </pc:sldMkLst>
      </pc:sldChg>
      <pc:sldChg chg="add modTransition">
        <pc:chgData name="陈 旭阳" userId="50b30272cb4d088b" providerId="LiveId" clId="{16C797EF-DEB2-460E-B7D9-530AB653CD54}" dt="2019-05-09T08:09:08.812" v="31"/>
        <pc:sldMkLst>
          <pc:docMk/>
          <pc:sldMk cId="0" sldId="329"/>
        </pc:sldMkLst>
      </pc:sldChg>
      <pc:sldChg chg="add modTransition">
        <pc:chgData name="陈 旭阳" userId="50b30272cb4d088b" providerId="LiveId" clId="{16C797EF-DEB2-460E-B7D9-530AB653CD54}" dt="2019-05-09T08:09:08.812" v="31"/>
        <pc:sldMkLst>
          <pc:docMk/>
          <pc:sldMk cId="0" sldId="331"/>
        </pc:sldMkLst>
      </pc:sldChg>
      <pc:sldChg chg="modSp add">
        <pc:chgData name="陈 旭阳" userId="50b30272cb4d088b" providerId="LiveId" clId="{16C797EF-DEB2-460E-B7D9-530AB653CD54}" dt="2019-05-09T08:14:17.500" v="44" actId="27636"/>
        <pc:sldMkLst>
          <pc:docMk/>
          <pc:sldMk cId="0" sldId="334"/>
        </pc:sldMkLst>
        <pc:spChg chg="mod">
          <ac:chgData name="陈 旭阳" userId="50b30272cb4d088b" providerId="LiveId" clId="{16C797EF-DEB2-460E-B7D9-530AB653CD54}" dt="2019-05-09T08:14:17.500" v="44" actId="27636"/>
          <ac:spMkLst>
            <pc:docMk/>
            <pc:sldMk cId="0" sldId="334"/>
            <ac:spMk id="3077" creationId="{A58FFCCA-B3CA-4EA1-BACC-E2E9B931CA7A}"/>
          </ac:spMkLst>
        </pc:spChg>
      </pc:sldChg>
      <pc:sldChg chg="modSp add">
        <pc:chgData name="陈 旭阳" userId="50b30272cb4d088b" providerId="LiveId" clId="{16C797EF-DEB2-460E-B7D9-530AB653CD54}" dt="2019-05-09T08:14:17.508" v="45" actId="27636"/>
        <pc:sldMkLst>
          <pc:docMk/>
          <pc:sldMk cId="0" sldId="335"/>
        </pc:sldMkLst>
        <pc:spChg chg="mod">
          <ac:chgData name="陈 旭阳" userId="50b30272cb4d088b" providerId="LiveId" clId="{16C797EF-DEB2-460E-B7D9-530AB653CD54}" dt="2019-05-09T08:14:17.508" v="45" actId="27636"/>
          <ac:spMkLst>
            <pc:docMk/>
            <pc:sldMk cId="0" sldId="335"/>
            <ac:spMk id="4101" creationId="{EAAF47D0-44DA-42FE-861F-D529ED3CD8FA}"/>
          </ac:spMkLst>
        </pc:spChg>
      </pc:sldChg>
      <pc:sldChg chg="add">
        <pc:chgData name="陈 旭阳" userId="50b30272cb4d088b" providerId="LiveId" clId="{16C797EF-DEB2-460E-B7D9-530AB653CD54}" dt="2019-05-09T08:14:17.392" v="43"/>
        <pc:sldMkLst>
          <pc:docMk/>
          <pc:sldMk cId="0" sldId="336"/>
        </pc:sldMkLst>
      </pc:sldChg>
      <pc:sldChg chg="add">
        <pc:chgData name="陈 旭阳" userId="50b30272cb4d088b" providerId="LiveId" clId="{16C797EF-DEB2-460E-B7D9-530AB653CD54}" dt="2019-05-09T08:14:17.392" v="43"/>
        <pc:sldMkLst>
          <pc:docMk/>
          <pc:sldMk cId="0" sldId="337"/>
        </pc:sldMkLst>
      </pc:sldChg>
      <pc:sldChg chg="modSp add">
        <pc:chgData name="陈 旭阳" userId="50b30272cb4d088b" providerId="LiveId" clId="{16C797EF-DEB2-460E-B7D9-530AB653CD54}" dt="2019-05-09T08:14:17.528" v="46" actId="27636"/>
        <pc:sldMkLst>
          <pc:docMk/>
          <pc:sldMk cId="0" sldId="338"/>
        </pc:sldMkLst>
        <pc:spChg chg="mod">
          <ac:chgData name="陈 旭阳" userId="50b30272cb4d088b" providerId="LiveId" clId="{16C797EF-DEB2-460E-B7D9-530AB653CD54}" dt="2019-05-09T08:14:17.528" v="46" actId="27636"/>
          <ac:spMkLst>
            <pc:docMk/>
            <pc:sldMk cId="0" sldId="338"/>
            <ac:spMk id="7173" creationId="{80B09B22-CB80-4513-8C0E-3BCC234432ED}"/>
          </ac:spMkLst>
        </pc:spChg>
      </pc:sldChg>
      <pc:sldChg chg="add modTransition">
        <pc:chgData name="陈 旭阳" userId="50b30272cb4d088b" providerId="LiveId" clId="{16C797EF-DEB2-460E-B7D9-530AB653CD54}" dt="2019-05-09T08:09:08.812" v="31"/>
        <pc:sldMkLst>
          <pc:docMk/>
          <pc:sldMk cId="0" sldId="339"/>
        </pc:sldMkLst>
      </pc:sldChg>
      <pc:sldChg chg="add modTransition">
        <pc:chgData name="陈 旭阳" userId="50b30272cb4d088b" providerId="LiveId" clId="{16C797EF-DEB2-460E-B7D9-530AB653CD54}" dt="2019-05-09T08:09:08.812" v="31"/>
        <pc:sldMkLst>
          <pc:docMk/>
          <pc:sldMk cId="0" sldId="340"/>
        </pc:sldMkLst>
      </pc:sldChg>
      <pc:sldChg chg="add modTransition">
        <pc:chgData name="陈 旭阳" userId="50b30272cb4d088b" providerId="LiveId" clId="{16C797EF-DEB2-460E-B7D9-530AB653CD54}" dt="2019-05-09T08:09:08.812" v="31"/>
        <pc:sldMkLst>
          <pc:docMk/>
          <pc:sldMk cId="0" sldId="341"/>
        </pc:sldMkLst>
      </pc:sldChg>
      <pc:sldChg chg="add">
        <pc:chgData name="陈 旭阳" userId="50b30272cb4d088b" providerId="LiveId" clId="{16C797EF-DEB2-460E-B7D9-530AB653CD54}" dt="2019-05-09T08:14:17.392" v="43"/>
        <pc:sldMkLst>
          <pc:docMk/>
          <pc:sldMk cId="0" sldId="342"/>
        </pc:sldMkLst>
      </pc:sldChg>
      <pc:sldChg chg="add modTransition">
        <pc:chgData name="陈 旭阳" userId="50b30272cb4d088b" providerId="LiveId" clId="{16C797EF-DEB2-460E-B7D9-530AB653CD54}" dt="2019-05-09T08:09:08.812" v="31"/>
        <pc:sldMkLst>
          <pc:docMk/>
          <pc:sldMk cId="0" sldId="348"/>
        </pc:sldMkLst>
      </pc:sldChg>
      <pc:sldChg chg="add modTransition">
        <pc:chgData name="陈 旭阳" userId="50b30272cb4d088b" providerId="LiveId" clId="{16C797EF-DEB2-460E-B7D9-530AB653CD54}" dt="2019-05-09T08:09:08.812" v="31"/>
        <pc:sldMkLst>
          <pc:docMk/>
          <pc:sldMk cId="0" sldId="349"/>
        </pc:sldMkLst>
      </pc:sldChg>
      <pc:sldChg chg="add modTransition">
        <pc:chgData name="陈 旭阳" userId="50b30272cb4d088b" providerId="LiveId" clId="{16C797EF-DEB2-460E-B7D9-530AB653CD54}" dt="2019-05-09T08:09:08.812" v="31"/>
        <pc:sldMkLst>
          <pc:docMk/>
          <pc:sldMk cId="0" sldId="350"/>
        </pc:sldMkLst>
      </pc:sldChg>
      <pc:sldChg chg="add modTransition">
        <pc:chgData name="陈 旭阳" userId="50b30272cb4d088b" providerId="LiveId" clId="{16C797EF-DEB2-460E-B7D9-530AB653CD54}" dt="2019-05-09T08:09:08.812" v="31"/>
        <pc:sldMkLst>
          <pc:docMk/>
          <pc:sldMk cId="0" sldId="351"/>
        </pc:sldMkLst>
      </pc:sldChg>
      <pc:sldChg chg="add modTransition">
        <pc:chgData name="陈 旭阳" userId="50b30272cb4d088b" providerId="LiveId" clId="{16C797EF-DEB2-460E-B7D9-530AB653CD54}" dt="2019-05-09T08:09:08.812" v="31"/>
        <pc:sldMkLst>
          <pc:docMk/>
          <pc:sldMk cId="0" sldId="358"/>
        </pc:sldMkLst>
      </pc:sldChg>
      <pc:sldChg chg="add modTransition">
        <pc:chgData name="陈 旭阳" userId="50b30272cb4d088b" providerId="LiveId" clId="{16C797EF-DEB2-460E-B7D9-530AB653CD54}" dt="2019-05-09T08:09:08.812" v="31"/>
        <pc:sldMkLst>
          <pc:docMk/>
          <pc:sldMk cId="0" sldId="359"/>
        </pc:sldMkLst>
      </pc:sldChg>
      <pc:sldChg chg="add modTransition">
        <pc:chgData name="陈 旭阳" userId="50b30272cb4d088b" providerId="LiveId" clId="{16C797EF-DEB2-460E-B7D9-530AB653CD54}" dt="2019-05-09T08:09:08.812" v="31"/>
        <pc:sldMkLst>
          <pc:docMk/>
          <pc:sldMk cId="0" sldId="360"/>
        </pc:sldMkLst>
      </pc:sldChg>
      <pc:sldChg chg="add modTransition">
        <pc:chgData name="陈 旭阳" userId="50b30272cb4d088b" providerId="LiveId" clId="{16C797EF-DEB2-460E-B7D9-530AB653CD54}" dt="2019-05-09T08:09:08.812" v="31"/>
        <pc:sldMkLst>
          <pc:docMk/>
          <pc:sldMk cId="0" sldId="361"/>
        </pc:sldMkLst>
      </pc:sldChg>
      <pc:sldChg chg="add modTransition">
        <pc:chgData name="陈 旭阳" userId="50b30272cb4d088b" providerId="LiveId" clId="{16C797EF-DEB2-460E-B7D9-530AB653CD54}" dt="2019-05-09T08:09:08.812" v="31"/>
        <pc:sldMkLst>
          <pc:docMk/>
          <pc:sldMk cId="0" sldId="362"/>
        </pc:sldMkLst>
      </pc:sldChg>
      <pc:sldChg chg="add modTransition">
        <pc:chgData name="陈 旭阳" userId="50b30272cb4d088b" providerId="LiveId" clId="{16C797EF-DEB2-460E-B7D9-530AB653CD54}" dt="2019-05-09T08:09:08.812" v="31"/>
        <pc:sldMkLst>
          <pc:docMk/>
          <pc:sldMk cId="0" sldId="363"/>
        </pc:sldMkLst>
      </pc:sldChg>
      <pc:sldChg chg="modSp add">
        <pc:chgData name="陈 旭阳" userId="50b30272cb4d088b" providerId="LiveId" clId="{16C797EF-DEB2-460E-B7D9-530AB653CD54}" dt="2019-05-09T08:14:17.578" v="51" actId="27636"/>
        <pc:sldMkLst>
          <pc:docMk/>
          <pc:sldMk cId="0" sldId="364"/>
        </pc:sldMkLst>
        <pc:spChg chg="mod">
          <ac:chgData name="陈 旭阳" userId="50b30272cb4d088b" providerId="LiveId" clId="{16C797EF-DEB2-460E-B7D9-530AB653CD54}" dt="2019-05-09T08:14:17.578" v="51" actId="27636"/>
          <ac:spMkLst>
            <pc:docMk/>
            <pc:sldMk cId="0" sldId="364"/>
            <ac:spMk id="26629" creationId="{ABE65F17-029D-45A8-9164-EF339BF7C6E8}"/>
          </ac:spMkLst>
        </pc:spChg>
      </pc:sldChg>
      <pc:sldChg chg="add modTransition">
        <pc:chgData name="陈 旭阳" userId="50b30272cb4d088b" providerId="LiveId" clId="{16C797EF-DEB2-460E-B7D9-530AB653CD54}" dt="2019-05-09T08:09:08.812" v="31"/>
        <pc:sldMkLst>
          <pc:docMk/>
          <pc:sldMk cId="0" sldId="365"/>
        </pc:sldMkLst>
      </pc:sldChg>
      <pc:sldChg chg="add modTransition">
        <pc:chgData name="陈 旭阳" userId="50b30272cb4d088b" providerId="LiveId" clId="{16C797EF-DEB2-460E-B7D9-530AB653CD54}" dt="2019-05-09T08:09:08.812" v="31"/>
        <pc:sldMkLst>
          <pc:docMk/>
          <pc:sldMk cId="0" sldId="366"/>
        </pc:sldMkLst>
      </pc:sldChg>
      <pc:sldChg chg="add modTransition">
        <pc:chgData name="陈 旭阳" userId="50b30272cb4d088b" providerId="LiveId" clId="{16C797EF-DEB2-460E-B7D9-530AB653CD54}" dt="2019-05-09T08:09:08.812" v="31"/>
        <pc:sldMkLst>
          <pc:docMk/>
          <pc:sldMk cId="0" sldId="367"/>
        </pc:sldMkLst>
      </pc:sldChg>
      <pc:sldChg chg="modSp add modTransition">
        <pc:chgData name="陈 旭阳" userId="50b30272cb4d088b" providerId="LiveId" clId="{16C797EF-DEB2-460E-B7D9-530AB653CD54}" dt="2019-05-09T08:09:09.111" v="38" actId="27636"/>
        <pc:sldMkLst>
          <pc:docMk/>
          <pc:sldMk cId="0" sldId="368"/>
        </pc:sldMkLst>
        <pc:spChg chg="mod">
          <ac:chgData name="陈 旭阳" userId="50b30272cb4d088b" providerId="LiveId" clId="{16C797EF-DEB2-460E-B7D9-530AB653CD54}" dt="2019-05-09T08:09:09.111" v="38" actId="27636"/>
          <ac:spMkLst>
            <pc:docMk/>
            <pc:sldMk cId="0" sldId="368"/>
            <ac:spMk id="150531" creationId="{859BF17C-6483-4E85-AD19-1244DAC28467}"/>
          </ac:spMkLst>
        </pc:spChg>
      </pc:sldChg>
      <pc:sldChg chg="add modTransition">
        <pc:chgData name="陈 旭阳" userId="50b30272cb4d088b" providerId="LiveId" clId="{16C797EF-DEB2-460E-B7D9-530AB653CD54}" dt="2019-05-09T08:09:08.812" v="31"/>
        <pc:sldMkLst>
          <pc:docMk/>
          <pc:sldMk cId="0" sldId="369"/>
        </pc:sldMkLst>
      </pc:sldChg>
      <pc:sldChg chg="add modTransition">
        <pc:chgData name="陈 旭阳" userId="50b30272cb4d088b" providerId="LiveId" clId="{16C797EF-DEB2-460E-B7D9-530AB653CD54}" dt="2019-05-09T08:09:08.812" v="31"/>
        <pc:sldMkLst>
          <pc:docMk/>
          <pc:sldMk cId="0" sldId="370"/>
        </pc:sldMkLst>
      </pc:sldChg>
      <pc:sldChg chg="add modTransition">
        <pc:chgData name="陈 旭阳" userId="50b30272cb4d088b" providerId="LiveId" clId="{16C797EF-DEB2-460E-B7D9-530AB653CD54}" dt="2019-05-09T08:09:08.812" v="31"/>
        <pc:sldMkLst>
          <pc:docMk/>
          <pc:sldMk cId="0" sldId="371"/>
        </pc:sldMkLst>
      </pc:sldChg>
      <pc:sldChg chg="modSp add modTransition">
        <pc:chgData name="陈 旭阳" userId="50b30272cb4d088b" providerId="LiveId" clId="{16C797EF-DEB2-460E-B7D9-530AB653CD54}" dt="2019-05-09T08:11:40.851" v="42" actId="1076"/>
        <pc:sldMkLst>
          <pc:docMk/>
          <pc:sldMk cId="0" sldId="372"/>
        </pc:sldMkLst>
        <pc:grpChg chg="mod">
          <ac:chgData name="陈 旭阳" userId="50b30272cb4d088b" providerId="LiveId" clId="{16C797EF-DEB2-460E-B7D9-530AB653CD54}" dt="2019-05-09T08:11:40.851" v="42" actId="1076"/>
          <ac:grpSpMkLst>
            <pc:docMk/>
            <pc:sldMk cId="0" sldId="372"/>
            <ac:grpSpMk id="154630" creationId="{0A52367B-5995-437F-8D01-75B8FFB99F30}"/>
          </ac:grpSpMkLst>
        </pc:grpChg>
        <pc:picChg chg="mod">
          <ac:chgData name="陈 旭阳" userId="50b30272cb4d088b" providerId="LiveId" clId="{16C797EF-DEB2-460E-B7D9-530AB653CD54}" dt="2019-05-09T08:11:40.851" v="42" actId="1076"/>
          <ac:picMkLst>
            <pc:docMk/>
            <pc:sldMk cId="0" sldId="372"/>
            <ac:picMk id="154629" creationId="{4077F337-4410-446D-AF97-F7920D2DDE60}"/>
          </ac:picMkLst>
        </pc:picChg>
      </pc:sldChg>
      <pc:sldChg chg="add modTransition">
        <pc:chgData name="陈 旭阳" userId="50b30272cb4d088b" providerId="LiveId" clId="{16C797EF-DEB2-460E-B7D9-530AB653CD54}" dt="2019-05-09T08:09:08.812" v="31"/>
        <pc:sldMkLst>
          <pc:docMk/>
          <pc:sldMk cId="0" sldId="373"/>
        </pc:sldMkLst>
      </pc:sldChg>
      <pc:sldChg chg="add modTransition">
        <pc:chgData name="陈 旭阳" userId="50b30272cb4d088b" providerId="LiveId" clId="{16C797EF-DEB2-460E-B7D9-530AB653CD54}" dt="2019-05-09T08:09:08.812" v="31"/>
        <pc:sldMkLst>
          <pc:docMk/>
          <pc:sldMk cId="0" sldId="374"/>
        </pc:sldMkLst>
      </pc:sldChg>
      <pc:sldChg chg="add modTransition">
        <pc:chgData name="陈 旭阳" userId="50b30272cb4d088b" providerId="LiveId" clId="{16C797EF-DEB2-460E-B7D9-530AB653CD54}" dt="2019-05-09T08:09:08.812" v="31"/>
        <pc:sldMkLst>
          <pc:docMk/>
          <pc:sldMk cId="0" sldId="375"/>
        </pc:sldMkLst>
      </pc:sldChg>
      <pc:sldChg chg="add modTransition">
        <pc:chgData name="陈 旭阳" userId="50b30272cb4d088b" providerId="LiveId" clId="{16C797EF-DEB2-460E-B7D9-530AB653CD54}" dt="2019-05-09T08:09:08.812" v="31"/>
        <pc:sldMkLst>
          <pc:docMk/>
          <pc:sldMk cId="0" sldId="376"/>
        </pc:sldMkLst>
      </pc:sldChg>
      <pc:sldChg chg="add modTransition">
        <pc:chgData name="陈 旭阳" userId="50b30272cb4d088b" providerId="LiveId" clId="{16C797EF-DEB2-460E-B7D9-530AB653CD54}" dt="2019-05-09T08:09:08.812" v="31"/>
        <pc:sldMkLst>
          <pc:docMk/>
          <pc:sldMk cId="0" sldId="377"/>
        </pc:sldMkLst>
      </pc:sldChg>
      <pc:sldChg chg="add modTransition">
        <pc:chgData name="陈 旭阳" userId="50b30272cb4d088b" providerId="LiveId" clId="{16C797EF-DEB2-460E-B7D9-530AB653CD54}" dt="2019-05-09T08:09:08.812" v="31"/>
        <pc:sldMkLst>
          <pc:docMk/>
          <pc:sldMk cId="0" sldId="378"/>
        </pc:sldMkLst>
      </pc:sldChg>
      <pc:sldChg chg="add modTransition">
        <pc:chgData name="陈 旭阳" userId="50b30272cb4d088b" providerId="LiveId" clId="{16C797EF-DEB2-460E-B7D9-530AB653CD54}" dt="2019-05-09T08:09:08.812" v="31"/>
        <pc:sldMkLst>
          <pc:docMk/>
          <pc:sldMk cId="0" sldId="379"/>
        </pc:sldMkLst>
      </pc:sldChg>
      <pc:sldChg chg="add modTransition">
        <pc:chgData name="陈 旭阳" userId="50b30272cb4d088b" providerId="LiveId" clId="{16C797EF-DEB2-460E-B7D9-530AB653CD54}" dt="2019-05-09T08:09:08.812" v="31"/>
        <pc:sldMkLst>
          <pc:docMk/>
          <pc:sldMk cId="0" sldId="380"/>
        </pc:sldMkLst>
      </pc:sldChg>
      <pc:sldChg chg="add modTransition">
        <pc:chgData name="陈 旭阳" userId="50b30272cb4d088b" providerId="LiveId" clId="{16C797EF-DEB2-460E-B7D9-530AB653CD54}" dt="2019-05-09T08:09:08.812" v="31"/>
        <pc:sldMkLst>
          <pc:docMk/>
          <pc:sldMk cId="0" sldId="381"/>
        </pc:sldMkLst>
      </pc:sldChg>
      <pc:sldChg chg="add modTransition">
        <pc:chgData name="陈 旭阳" userId="50b30272cb4d088b" providerId="LiveId" clId="{16C797EF-DEB2-460E-B7D9-530AB653CD54}" dt="2019-05-09T08:09:08.812" v="31"/>
        <pc:sldMkLst>
          <pc:docMk/>
          <pc:sldMk cId="0" sldId="382"/>
        </pc:sldMkLst>
      </pc:sldChg>
      <pc:sldChg chg="add modTransition">
        <pc:chgData name="陈 旭阳" userId="50b30272cb4d088b" providerId="LiveId" clId="{16C797EF-DEB2-460E-B7D9-530AB653CD54}" dt="2019-05-09T08:09:08.812" v="31"/>
        <pc:sldMkLst>
          <pc:docMk/>
          <pc:sldMk cId="0" sldId="383"/>
        </pc:sldMkLst>
      </pc:sldChg>
      <pc:sldChg chg="add modTransition">
        <pc:chgData name="陈 旭阳" userId="50b30272cb4d088b" providerId="LiveId" clId="{16C797EF-DEB2-460E-B7D9-530AB653CD54}" dt="2019-05-09T08:09:08.812" v="31"/>
        <pc:sldMkLst>
          <pc:docMk/>
          <pc:sldMk cId="0" sldId="384"/>
        </pc:sldMkLst>
      </pc:sldChg>
      <pc:sldChg chg="add modTransition">
        <pc:chgData name="陈 旭阳" userId="50b30272cb4d088b" providerId="LiveId" clId="{16C797EF-DEB2-460E-B7D9-530AB653CD54}" dt="2019-05-09T08:09:08.812" v="31"/>
        <pc:sldMkLst>
          <pc:docMk/>
          <pc:sldMk cId="0" sldId="385"/>
        </pc:sldMkLst>
      </pc:sldChg>
      <pc:sldChg chg="add modTransition">
        <pc:chgData name="陈 旭阳" userId="50b30272cb4d088b" providerId="LiveId" clId="{16C797EF-DEB2-460E-B7D9-530AB653CD54}" dt="2019-05-09T08:09:08.812" v="31"/>
        <pc:sldMkLst>
          <pc:docMk/>
          <pc:sldMk cId="0" sldId="386"/>
        </pc:sldMkLst>
      </pc:sldChg>
      <pc:sldChg chg="add modTransition">
        <pc:chgData name="陈 旭阳" userId="50b30272cb4d088b" providerId="LiveId" clId="{16C797EF-DEB2-460E-B7D9-530AB653CD54}" dt="2019-05-09T08:09:08.812" v="31"/>
        <pc:sldMkLst>
          <pc:docMk/>
          <pc:sldMk cId="0" sldId="387"/>
        </pc:sldMkLst>
      </pc:sldChg>
      <pc:sldChg chg="add modTransition">
        <pc:chgData name="陈 旭阳" userId="50b30272cb4d088b" providerId="LiveId" clId="{16C797EF-DEB2-460E-B7D9-530AB653CD54}" dt="2019-05-09T08:09:08.812" v="31"/>
        <pc:sldMkLst>
          <pc:docMk/>
          <pc:sldMk cId="0" sldId="388"/>
        </pc:sldMkLst>
      </pc:sldChg>
      <pc:sldChg chg="add modTransition">
        <pc:chgData name="陈 旭阳" userId="50b30272cb4d088b" providerId="LiveId" clId="{16C797EF-DEB2-460E-B7D9-530AB653CD54}" dt="2019-05-09T08:09:08.812" v="31"/>
        <pc:sldMkLst>
          <pc:docMk/>
          <pc:sldMk cId="0" sldId="389"/>
        </pc:sldMkLst>
      </pc:sldChg>
      <pc:sldChg chg="add modTransition">
        <pc:chgData name="陈 旭阳" userId="50b30272cb4d088b" providerId="LiveId" clId="{16C797EF-DEB2-460E-B7D9-530AB653CD54}" dt="2019-05-09T08:09:08.812" v="31"/>
        <pc:sldMkLst>
          <pc:docMk/>
          <pc:sldMk cId="0" sldId="390"/>
        </pc:sldMkLst>
      </pc:sldChg>
      <pc:sldChg chg="add modTransition">
        <pc:chgData name="陈 旭阳" userId="50b30272cb4d088b" providerId="LiveId" clId="{16C797EF-DEB2-460E-B7D9-530AB653CD54}" dt="2019-05-09T08:09:08.812" v="31"/>
        <pc:sldMkLst>
          <pc:docMk/>
          <pc:sldMk cId="0" sldId="391"/>
        </pc:sldMkLst>
      </pc:sldChg>
      <pc:sldChg chg="add">
        <pc:chgData name="陈 旭阳" userId="50b30272cb4d088b" providerId="LiveId" clId="{16C797EF-DEB2-460E-B7D9-530AB653CD54}" dt="2019-05-09T08:14:17.392" v="43"/>
        <pc:sldMkLst>
          <pc:docMk/>
          <pc:sldMk cId="0" sldId="392"/>
        </pc:sldMkLst>
      </pc:sldChg>
      <pc:sldChg chg="modSp add">
        <pc:chgData name="陈 旭阳" userId="50b30272cb4d088b" providerId="LiveId" clId="{16C797EF-DEB2-460E-B7D9-530AB653CD54}" dt="2019-05-09T08:14:17.838" v="74" actId="27636"/>
        <pc:sldMkLst>
          <pc:docMk/>
          <pc:sldMk cId="0" sldId="393"/>
        </pc:sldMkLst>
        <pc:spChg chg="mod">
          <ac:chgData name="陈 旭阳" userId="50b30272cb4d088b" providerId="LiveId" clId="{16C797EF-DEB2-460E-B7D9-530AB653CD54}" dt="2019-05-09T08:14:17.838" v="74" actId="27636"/>
          <ac:spMkLst>
            <pc:docMk/>
            <pc:sldMk cId="0" sldId="393"/>
            <ac:spMk id="121861" creationId="{6F7B8AE6-7076-4B2C-A8F7-BE3DE62D0814}"/>
          </ac:spMkLst>
        </pc:spChg>
      </pc:sldChg>
      <pc:sldChg chg="modSp add">
        <pc:chgData name="陈 旭阳" userId="50b30272cb4d088b" providerId="LiveId" clId="{16C797EF-DEB2-460E-B7D9-530AB653CD54}" dt="2019-05-09T08:14:17.843" v="75" actId="27636"/>
        <pc:sldMkLst>
          <pc:docMk/>
          <pc:sldMk cId="0" sldId="394"/>
        </pc:sldMkLst>
        <pc:spChg chg="mod">
          <ac:chgData name="陈 旭阳" userId="50b30272cb4d088b" providerId="LiveId" clId="{16C797EF-DEB2-460E-B7D9-530AB653CD54}" dt="2019-05-09T08:14:17.843" v="75" actId="27636"/>
          <ac:spMkLst>
            <pc:docMk/>
            <pc:sldMk cId="0" sldId="394"/>
            <ac:spMk id="122885" creationId="{F5659167-BA63-4F79-AAB1-1781DD5C32BF}"/>
          </ac:spMkLst>
        </pc:spChg>
      </pc:sldChg>
      <pc:sldChg chg="modSp add modTransition">
        <pc:chgData name="陈 旭阳" userId="50b30272cb4d088b" providerId="LiveId" clId="{16C797EF-DEB2-460E-B7D9-530AB653CD54}" dt="2019-05-09T08:09:09.134" v="39" actId="27636"/>
        <pc:sldMkLst>
          <pc:docMk/>
          <pc:sldMk cId="0" sldId="395"/>
        </pc:sldMkLst>
        <pc:spChg chg="mod">
          <ac:chgData name="陈 旭阳" userId="50b30272cb4d088b" providerId="LiveId" clId="{16C797EF-DEB2-460E-B7D9-530AB653CD54}" dt="2019-05-09T08:09:09.134" v="39" actId="27636"/>
          <ac:spMkLst>
            <pc:docMk/>
            <pc:sldMk cId="0" sldId="395"/>
            <ac:spMk id="179203" creationId="{C739D51A-7B38-4596-9F72-D3ED779839C5}"/>
          </ac:spMkLst>
        </pc:spChg>
      </pc:sldChg>
      <pc:sldChg chg="add modTransition">
        <pc:chgData name="陈 旭阳" userId="50b30272cb4d088b" providerId="LiveId" clId="{16C797EF-DEB2-460E-B7D9-530AB653CD54}" dt="2019-05-09T08:09:08.812" v="31"/>
        <pc:sldMkLst>
          <pc:docMk/>
          <pc:sldMk cId="0" sldId="396"/>
        </pc:sldMkLst>
      </pc:sldChg>
      <pc:sldChg chg="add modTransition">
        <pc:chgData name="陈 旭阳" userId="50b30272cb4d088b" providerId="LiveId" clId="{16C797EF-DEB2-460E-B7D9-530AB653CD54}" dt="2019-05-09T08:09:08.812" v="31"/>
        <pc:sldMkLst>
          <pc:docMk/>
          <pc:sldMk cId="0" sldId="397"/>
        </pc:sldMkLst>
      </pc:sldChg>
      <pc:sldChg chg="modSp add modTransition">
        <pc:chgData name="陈 旭阳" userId="50b30272cb4d088b" providerId="LiveId" clId="{16C797EF-DEB2-460E-B7D9-530AB653CD54}" dt="2019-05-09T08:09:09.149" v="40" actId="27636"/>
        <pc:sldMkLst>
          <pc:docMk/>
          <pc:sldMk cId="0" sldId="398"/>
        </pc:sldMkLst>
        <pc:spChg chg="mod">
          <ac:chgData name="陈 旭阳" userId="50b30272cb4d088b" providerId="LiveId" clId="{16C797EF-DEB2-460E-B7D9-530AB653CD54}" dt="2019-05-09T08:09:09.149" v="40" actId="27636"/>
          <ac:spMkLst>
            <pc:docMk/>
            <pc:sldMk cId="0" sldId="398"/>
            <ac:spMk id="185347" creationId="{2CB72E3D-C940-43E2-8188-795122597425}"/>
          </ac:spMkLst>
        </pc:spChg>
      </pc:sldChg>
      <pc:sldChg chg="add modTransition">
        <pc:chgData name="陈 旭阳" userId="50b30272cb4d088b" providerId="LiveId" clId="{16C797EF-DEB2-460E-B7D9-530AB653CD54}" dt="2019-05-09T08:09:08.812" v="31"/>
        <pc:sldMkLst>
          <pc:docMk/>
          <pc:sldMk cId="0" sldId="399"/>
        </pc:sldMkLst>
      </pc:sldChg>
      <pc:sldChg chg="add modTransition">
        <pc:chgData name="陈 旭阳" userId="50b30272cb4d088b" providerId="LiveId" clId="{16C797EF-DEB2-460E-B7D9-530AB653CD54}" dt="2019-05-09T08:09:08.812" v="31"/>
        <pc:sldMkLst>
          <pc:docMk/>
          <pc:sldMk cId="0" sldId="401"/>
        </pc:sldMkLst>
      </pc:sldChg>
      <pc:sldChg chg="add modTransition">
        <pc:chgData name="陈 旭阳" userId="50b30272cb4d088b" providerId="LiveId" clId="{16C797EF-DEB2-460E-B7D9-530AB653CD54}" dt="2019-05-09T08:09:08.812" v="31"/>
        <pc:sldMkLst>
          <pc:docMk/>
          <pc:sldMk cId="0" sldId="402"/>
        </pc:sldMkLst>
      </pc:sldChg>
      <pc:sldChg chg="add modTransition">
        <pc:chgData name="陈 旭阳" userId="50b30272cb4d088b" providerId="LiveId" clId="{16C797EF-DEB2-460E-B7D9-530AB653CD54}" dt="2019-05-09T08:09:08.812" v="31"/>
        <pc:sldMkLst>
          <pc:docMk/>
          <pc:sldMk cId="0" sldId="403"/>
        </pc:sldMkLst>
      </pc:sldChg>
      <pc:sldChg chg="add modTransition">
        <pc:chgData name="陈 旭阳" userId="50b30272cb4d088b" providerId="LiveId" clId="{16C797EF-DEB2-460E-B7D9-530AB653CD54}" dt="2019-05-09T08:09:08.812" v="31"/>
        <pc:sldMkLst>
          <pc:docMk/>
          <pc:sldMk cId="0" sldId="404"/>
        </pc:sldMkLst>
      </pc:sldChg>
      <pc:sldChg chg="add modTransition">
        <pc:chgData name="陈 旭阳" userId="50b30272cb4d088b" providerId="LiveId" clId="{16C797EF-DEB2-460E-B7D9-530AB653CD54}" dt="2019-05-09T08:09:08.812" v="31"/>
        <pc:sldMkLst>
          <pc:docMk/>
          <pc:sldMk cId="0" sldId="405"/>
        </pc:sldMkLst>
      </pc:sldChg>
      <pc:sldChg chg="modSp add modTransition">
        <pc:chgData name="陈 旭阳" userId="50b30272cb4d088b" providerId="LiveId" clId="{16C797EF-DEB2-460E-B7D9-530AB653CD54}" dt="2019-05-09T08:11:27.978" v="41" actId="1076"/>
        <pc:sldMkLst>
          <pc:docMk/>
          <pc:sldMk cId="0" sldId="406"/>
        </pc:sldMkLst>
        <pc:spChg chg="mod">
          <ac:chgData name="陈 旭阳" userId="50b30272cb4d088b" providerId="LiveId" clId="{16C797EF-DEB2-460E-B7D9-530AB653CD54}" dt="2019-05-09T08:11:27.978" v="41" actId="1076"/>
          <ac:spMkLst>
            <pc:docMk/>
            <pc:sldMk cId="0" sldId="406"/>
            <ac:spMk id="193539" creationId="{17F07393-DE92-4C85-A0FB-27E79FF6343E}"/>
          </ac:spMkLst>
        </pc:spChg>
      </pc:sldChg>
      <pc:sldChg chg="add modTransition">
        <pc:chgData name="陈 旭阳" userId="50b30272cb4d088b" providerId="LiveId" clId="{16C797EF-DEB2-460E-B7D9-530AB653CD54}" dt="2019-05-09T08:09:08.812" v="31"/>
        <pc:sldMkLst>
          <pc:docMk/>
          <pc:sldMk cId="0" sldId="407"/>
        </pc:sldMkLst>
      </pc:sldChg>
      <pc:sldChg chg="add modTransition">
        <pc:chgData name="陈 旭阳" userId="50b30272cb4d088b" providerId="LiveId" clId="{16C797EF-DEB2-460E-B7D9-530AB653CD54}" dt="2019-05-09T08:09:08.812" v="31"/>
        <pc:sldMkLst>
          <pc:docMk/>
          <pc:sldMk cId="0" sldId="408"/>
        </pc:sldMkLst>
      </pc:sldChg>
      <pc:sldChg chg="add modTransition">
        <pc:chgData name="陈 旭阳" userId="50b30272cb4d088b" providerId="LiveId" clId="{16C797EF-DEB2-460E-B7D9-530AB653CD54}" dt="2019-05-09T08:09:08.812" v="31"/>
        <pc:sldMkLst>
          <pc:docMk/>
          <pc:sldMk cId="0" sldId="409"/>
        </pc:sldMkLst>
      </pc:sldChg>
      <pc:sldChg chg="add">
        <pc:chgData name="陈 旭阳" userId="50b30272cb4d088b" providerId="LiveId" clId="{16C797EF-DEB2-460E-B7D9-530AB653CD54}" dt="2019-05-09T08:14:17.392" v="43"/>
        <pc:sldMkLst>
          <pc:docMk/>
          <pc:sldMk cId="0" sldId="410"/>
        </pc:sldMkLst>
      </pc:sldChg>
      <pc:sldChg chg="add modTransition">
        <pc:chgData name="陈 旭阳" userId="50b30272cb4d088b" providerId="LiveId" clId="{16C797EF-DEB2-460E-B7D9-530AB653CD54}" dt="2019-05-09T08:09:08.812" v="31"/>
        <pc:sldMkLst>
          <pc:docMk/>
          <pc:sldMk cId="0" sldId="411"/>
        </pc:sldMkLst>
      </pc:sldChg>
      <pc:sldChg chg="add">
        <pc:chgData name="陈 旭阳" userId="50b30272cb4d088b" providerId="LiveId" clId="{16C797EF-DEB2-460E-B7D9-530AB653CD54}" dt="2019-05-09T08:14:17.392" v="43"/>
        <pc:sldMkLst>
          <pc:docMk/>
          <pc:sldMk cId="0" sldId="412"/>
        </pc:sldMkLst>
      </pc:sldChg>
      <pc:sldChg chg="add modTransition">
        <pc:chgData name="陈 旭阳" userId="50b30272cb4d088b" providerId="LiveId" clId="{16C797EF-DEB2-460E-B7D9-530AB653CD54}" dt="2019-05-09T08:09:08.812" v="31"/>
        <pc:sldMkLst>
          <pc:docMk/>
          <pc:sldMk cId="0" sldId="413"/>
        </pc:sldMkLst>
      </pc:sldChg>
      <pc:sldChg chg="add modTransition">
        <pc:chgData name="陈 旭阳" userId="50b30272cb4d088b" providerId="LiveId" clId="{16C797EF-DEB2-460E-B7D9-530AB653CD54}" dt="2019-05-09T08:09:08.812" v="31"/>
        <pc:sldMkLst>
          <pc:docMk/>
          <pc:sldMk cId="0" sldId="414"/>
        </pc:sldMkLst>
      </pc:sldChg>
      <pc:sldChg chg="add modTransition">
        <pc:chgData name="陈 旭阳" userId="50b30272cb4d088b" providerId="LiveId" clId="{16C797EF-DEB2-460E-B7D9-530AB653CD54}" dt="2019-05-09T08:09:08.812" v="31"/>
        <pc:sldMkLst>
          <pc:docMk/>
          <pc:sldMk cId="0" sldId="415"/>
        </pc:sldMkLst>
      </pc:sldChg>
      <pc:sldChg chg="add modTransition">
        <pc:chgData name="陈 旭阳" userId="50b30272cb4d088b" providerId="LiveId" clId="{16C797EF-DEB2-460E-B7D9-530AB653CD54}" dt="2019-05-09T08:09:08.812" v="31"/>
        <pc:sldMkLst>
          <pc:docMk/>
          <pc:sldMk cId="0" sldId="417"/>
        </pc:sldMkLst>
      </pc:sldChg>
      <pc:sldChg chg="add modTransition">
        <pc:chgData name="陈 旭阳" userId="50b30272cb4d088b" providerId="LiveId" clId="{16C797EF-DEB2-460E-B7D9-530AB653CD54}" dt="2019-05-09T08:09:08.812" v="31"/>
        <pc:sldMkLst>
          <pc:docMk/>
          <pc:sldMk cId="0" sldId="418"/>
        </pc:sldMkLst>
      </pc:sldChg>
      <pc:sldChg chg="add">
        <pc:chgData name="陈 旭阳" userId="50b30272cb4d088b" providerId="LiveId" clId="{16C797EF-DEB2-460E-B7D9-530AB653CD54}" dt="2019-05-09T08:14:17.392" v="43"/>
        <pc:sldMkLst>
          <pc:docMk/>
          <pc:sldMk cId="0" sldId="422"/>
        </pc:sldMkLst>
      </pc:sldChg>
      <pc:sldChg chg="add">
        <pc:chgData name="陈 旭阳" userId="50b30272cb4d088b" providerId="LiveId" clId="{16C797EF-DEB2-460E-B7D9-530AB653CD54}" dt="2019-05-09T08:14:17.392" v="43"/>
        <pc:sldMkLst>
          <pc:docMk/>
          <pc:sldMk cId="0" sldId="423"/>
        </pc:sldMkLst>
      </pc:sldChg>
      <pc:sldChg chg="modSp add">
        <pc:chgData name="陈 旭阳" userId="50b30272cb4d088b" providerId="LiveId" clId="{16C797EF-DEB2-460E-B7D9-530AB653CD54}" dt="2019-05-09T08:14:17.702" v="63" actId="27636"/>
        <pc:sldMkLst>
          <pc:docMk/>
          <pc:sldMk cId="0" sldId="424"/>
        </pc:sldMkLst>
        <pc:spChg chg="mod">
          <ac:chgData name="陈 旭阳" userId="50b30272cb4d088b" providerId="LiveId" clId="{16C797EF-DEB2-460E-B7D9-530AB653CD54}" dt="2019-05-09T08:14:17.702" v="63" actId="27636"/>
          <ac:spMkLst>
            <pc:docMk/>
            <pc:sldMk cId="0" sldId="424"/>
            <ac:spMk id="72709" creationId="{C1D776C0-5027-4EDE-896A-7DF0B196F8FB}"/>
          </ac:spMkLst>
        </pc:spChg>
      </pc:sldChg>
      <pc:sldChg chg="add">
        <pc:chgData name="陈 旭阳" userId="50b30272cb4d088b" providerId="LiveId" clId="{16C797EF-DEB2-460E-B7D9-530AB653CD54}" dt="2019-05-09T08:14:17.392" v="43"/>
        <pc:sldMkLst>
          <pc:docMk/>
          <pc:sldMk cId="0" sldId="425"/>
        </pc:sldMkLst>
      </pc:sldChg>
      <pc:sldChg chg="modSp add">
        <pc:chgData name="陈 旭阳" userId="50b30272cb4d088b" providerId="LiveId" clId="{16C797EF-DEB2-460E-B7D9-530AB653CD54}" dt="2019-05-09T08:14:17.714" v="64" actId="27636"/>
        <pc:sldMkLst>
          <pc:docMk/>
          <pc:sldMk cId="0" sldId="426"/>
        </pc:sldMkLst>
        <pc:spChg chg="mod">
          <ac:chgData name="陈 旭阳" userId="50b30272cb4d088b" providerId="LiveId" clId="{16C797EF-DEB2-460E-B7D9-530AB653CD54}" dt="2019-05-09T08:14:17.714" v="64" actId="27636"/>
          <ac:spMkLst>
            <pc:docMk/>
            <pc:sldMk cId="0" sldId="426"/>
            <ac:spMk id="74758" creationId="{3A603729-02C9-4B4A-B6A6-67993BDB194F}"/>
          </ac:spMkLst>
        </pc:spChg>
      </pc:sldChg>
      <pc:sldChg chg="add">
        <pc:chgData name="陈 旭阳" userId="50b30272cb4d088b" providerId="LiveId" clId="{16C797EF-DEB2-460E-B7D9-530AB653CD54}" dt="2019-05-09T08:14:17.392" v="43"/>
        <pc:sldMkLst>
          <pc:docMk/>
          <pc:sldMk cId="0" sldId="454"/>
        </pc:sldMkLst>
      </pc:sldChg>
      <pc:sldChg chg="add">
        <pc:chgData name="陈 旭阳" userId="50b30272cb4d088b" providerId="LiveId" clId="{16C797EF-DEB2-460E-B7D9-530AB653CD54}" dt="2019-05-09T08:14:17.392" v="43"/>
        <pc:sldMkLst>
          <pc:docMk/>
          <pc:sldMk cId="0" sldId="455"/>
        </pc:sldMkLst>
      </pc:sldChg>
      <pc:sldChg chg="add">
        <pc:chgData name="陈 旭阳" userId="50b30272cb4d088b" providerId="LiveId" clId="{16C797EF-DEB2-460E-B7D9-530AB653CD54}" dt="2019-05-09T08:14:17.392" v="43"/>
        <pc:sldMkLst>
          <pc:docMk/>
          <pc:sldMk cId="0" sldId="456"/>
        </pc:sldMkLst>
      </pc:sldChg>
      <pc:sldChg chg="add">
        <pc:chgData name="陈 旭阳" userId="50b30272cb4d088b" providerId="LiveId" clId="{16C797EF-DEB2-460E-B7D9-530AB653CD54}" dt="2019-05-09T08:14:17.392" v="43"/>
        <pc:sldMkLst>
          <pc:docMk/>
          <pc:sldMk cId="0" sldId="457"/>
        </pc:sldMkLst>
      </pc:sldChg>
      <pc:sldChg chg="add">
        <pc:chgData name="陈 旭阳" userId="50b30272cb4d088b" providerId="LiveId" clId="{16C797EF-DEB2-460E-B7D9-530AB653CD54}" dt="2019-05-09T08:14:17.392" v="43"/>
        <pc:sldMkLst>
          <pc:docMk/>
          <pc:sldMk cId="0" sldId="458"/>
        </pc:sldMkLst>
      </pc:sldChg>
      <pc:sldChg chg="add">
        <pc:chgData name="陈 旭阳" userId="50b30272cb4d088b" providerId="LiveId" clId="{16C797EF-DEB2-460E-B7D9-530AB653CD54}" dt="2019-05-09T08:14:17.392" v="43"/>
        <pc:sldMkLst>
          <pc:docMk/>
          <pc:sldMk cId="0" sldId="460"/>
        </pc:sldMkLst>
      </pc:sldChg>
      <pc:sldChg chg="add">
        <pc:chgData name="陈 旭阳" userId="50b30272cb4d088b" providerId="LiveId" clId="{16C797EF-DEB2-460E-B7D9-530AB653CD54}" dt="2019-05-09T08:14:17.392" v="43"/>
        <pc:sldMkLst>
          <pc:docMk/>
          <pc:sldMk cId="0" sldId="461"/>
        </pc:sldMkLst>
      </pc:sldChg>
      <pc:sldChg chg="add">
        <pc:chgData name="陈 旭阳" userId="50b30272cb4d088b" providerId="LiveId" clId="{16C797EF-DEB2-460E-B7D9-530AB653CD54}" dt="2019-05-09T08:14:17.392" v="43"/>
        <pc:sldMkLst>
          <pc:docMk/>
          <pc:sldMk cId="0" sldId="462"/>
        </pc:sldMkLst>
      </pc:sldChg>
      <pc:sldChg chg="add">
        <pc:chgData name="陈 旭阳" userId="50b30272cb4d088b" providerId="LiveId" clId="{16C797EF-DEB2-460E-B7D9-530AB653CD54}" dt="2019-05-09T08:14:17.392" v="43"/>
        <pc:sldMkLst>
          <pc:docMk/>
          <pc:sldMk cId="0" sldId="463"/>
        </pc:sldMkLst>
      </pc:sldChg>
      <pc:sldChg chg="add">
        <pc:chgData name="陈 旭阳" userId="50b30272cb4d088b" providerId="LiveId" clId="{16C797EF-DEB2-460E-B7D9-530AB653CD54}" dt="2019-05-09T08:14:17.392" v="43"/>
        <pc:sldMkLst>
          <pc:docMk/>
          <pc:sldMk cId="0" sldId="465"/>
        </pc:sldMkLst>
      </pc:sldChg>
      <pc:sldChg chg="add">
        <pc:chgData name="陈 旭阳" userId="50b30272cb4d088b" providerId="LiveId" clId="{16C797EF-DEB2-460E-B7D9-530AB653CD54}" dt="2019-05-09T08:14:17.392" v="43"/>
        <pc:sldMkLst>
          <pc:docMk/>
          <pc:sldMk cId="0" sldId="466"/>
        </pc:sldMkLst>
      </pc:sldChg>
      <pc:sldChg chg="add">
        <pc:chgData name="陈 旭阳" userId="50b30272cb4d088b" providerId="LiveId" clId="{16C797EF-DEB2-460E-B7D9-530AB653CD54}" dt="2019-05-09T08:14:17.392" v="43"/>
        <pc:sldMkLst>
          <pc:docMk/>
          <pc:sldMk cId="0" sldId="467"/>
        </pc:sldMkLst>
      </pc:sldChg>
      <pc:sldChg chg="add">
        <pc:chgData name="陈 旭阳" userId="50b30272cb4d088b" providerId="LiveId" clId="{16C797EF-DEB2-460E-B7D9-530AB653CD54}" dt="2019-05-09T08:14:17.392" v="43"/>
        <pc:sldMkLst>
          <pc:docMk/>
          <pc:sldMk cId="0" sldId="468"/>
        </pc:sldMkLst>
      </pc:sldChg>
      <pc:sldChg chg="add">
        <pc:chgData name="陈 旭阳" userId="50b30272cb4d088b" providerId="LiveId" clId="{16C797EF-DEB2-460E-B7D9-530AB653CD54}" dt="2019-05-09T08:14:17.392" v="43"/>
        <pc:sldMkLst>
          <pc:docMk/>
          <pc:sldMk cId="0" sldId="469"/>
        </pc:sldMkLst>
      </pc:sldChg>
      <pc:sldChg chg="add">
        <pc:chgData name="陈 旭阳" userId="50b30272cb4d088b" providerId="LiveId" clId="{16C797EF-DEB2-460E-B7D9-530AB653CD54}" dt="2019-05-09T08:14:17.392" v="43"/>
        <pc:sldMkLst>
          <pc:docMk/>
          <pc:sldMk cId="0" sldId="470"/>
        </pc:sldMkLst>
      </pc:sldChg>
      <pc:sldChg chg="add">
        <pc:chgData name="陈 旭阳" userId="50b30272cb4d088b" providerId="LiveId" clId="{16C797EF-DEB2-460E-B7D9-530AB653CD54}" dt="2019-05-09T08:14:17.392" v="43"/>
        <pc:sldMkLst>
          <pc:docMk/>
          <pc:sldMk cId="0" sldId="471"/>
        </pc:sldMkLst>
      </pc:sldChg>
      <pc:sldChg chg="add">
        <pc:chgData name="陈 旭阳" userId="50b30272cb4d088b" providerId="LiveId" clId="{16C797EF-DEB2-460E-B7D9-530AB653CD54}" dt="2019-05-09T08:14:17.392" v="43"/>
        <pc:sldMkLst>
          <pc:docMk/>
          <pc:sldMk cId="0" sldId="472"/>
        </pc:sldMkLst>
      </pc:sldChg>
      <pc:sldChg chg="add">
        <pc:chgData name="陈 旭阳" userId="50b30272cb4d088b" providerId="LiveId" clId="{16C797EF-DEB2-460E-B7D9-530AB653CD54}" dt="2019-05-09T08:14:17.392" v="43"/>
        <pc:sldMkLst>
          <pc:docMk/>
          <pc:sldMk cId="0" sldId="473"/>
        </pc:sldMkLst>
      </pc:sldChg>
      <pc:sldChg chg="add">
        <pc:chgData name="陈 旭阳" userId="50b30272cb4d088b" providerId="LiveId" clId="{16C797EF-DEB2-460E-B7D9-530AB653CD54}" dt="2019-05-09T08:14:17.392" v="43"/>
        <pc:sldMkLst>
          <pc:docMk/>
          <pc:sldMk cId="0" sldId="474"/>
        </pc:sldMkLst>
      </pc:sldChg>
      <pc:sldChg chg="add">
        <pc:chgData name="陈 旭阳" userId="50b30272cb4d088b" providerId="LiveId" clId="{16C797EF-DEB2-460E-B7D9-530AB653CD54}" dt="2019-05-09T08:14:17.392" v="43"/>
        <pc:sldMkLst>
          <pc:docMk/>
          <pc:sldMk cId="0" sldId="475"/>
        </pc:sldMkLst>
      </pc:sldChg>
      <pc:sldChg chg="add">
        <pc:chgData name="陈 旭阳" userId="50b30272cb4d088b" providerId="LiveId" clId="{16C797EF-DEB2-460E-B7D9-530AB653CD54}" dt="2019-05-09T08:14:17.392" v="43"/>
        <pc:sldMkLst>
          <pc:docMk/>
          <pc:sldMk cId="0" sldId="476"/>
        </pc:sldMkLst>
      </pc:sldChg>
      <pc:sldChg chg="add">
        <pc:chgData name="陈 旭阳" userId="50b30272cb4d088b" providerId="LiveId" clId="{16C797EF-DEB2-460E-B7D9-530AB653CD54}" dt="2019-05-09T08:14:17.392" v="43"/>
        <pc:sldMkLst>
          <pc:docMk/>
          <pc:sldMk cId="0" sldId="477"/>
        </pc:sldMkLst>
      </pc:sldChg>
      <pc:sldChg chg="modSp add">
        <pc:chgData name="陈 旭阳" userId="50b30272cb4d088b" providerId="LiveId" clId="{16C797EF-DEB2-460E-B7D9-530AB653CD54}" dt="2019-05-09T08:14:17.825" v="72" actId="27636"/>
        <pc:sldMkLst>
          <pc:docMk/>
          <pc:sldMk cId="0" sldId="478"/>
        </pc:sldMkLst>
        <pc:spChg chg="mod">
          <ac:chgData name="陈 旭阳" userId="50b30272cb4d088b" providerId="LiveId" clId="{16C797EF-DEB2-460E-B7D9-530AB653CD54}" dt="2019-05-09T08:14:17.825" v="72" actId="27636"/>
          <ac:spMkLst>
            <pc:docMk/>
            <pc:sldMk cId="0" sldId="478"/>
            <ac:spMk id="116741" creationId="{0ACBD8F2-6F2B-4DF9-8078-5F7AAC2C3BFE}"/>
          </ac:spMkLst>
        </pc:spChg>
      </pc:sldChg>
      <pc:sldChg chg="add">
        <pc:chgData name="陈 旭阳" userId="50b30272cb4d088b" providerId="LiveId" clId="{16C797EF-DEB2-460E-B7D9-530AB653CD54}" dt="2019-05-09T08:14:17.392" v="43"/>
        <pc:sldMkLst>
          <pc:docMk/>
          <pc:sldMk cId="0" sldId="481"/>
        </pc:sldMkLst>
      </pc:sldChg>
      <pc:sldChg chg="modSp add">
        <pc:chgData name="陈 旭阳" userId="50b30272cb4d088b" providerId="LiveId" clId="{16C797EF-DEB2-460E-B7D9-530AB653CD54}" dt="2019-05-09T08:14:17.851" v="76" actId="27636"/>
        <pc:sldMkLst>
          <pc:docMk/>
          <pc:sldMk cId="0" sldId="482"/>
        </pc:sldMkLst>
        <pc:spChg chg="mod">
          <ac:chgData name="陈 旭阳" userId="50b30272cb4d088b" providerId="LiveId" clId="{16C797EF-DEB2-460E-B7D9-530AB653CD54}" dt="2019-05-09T08:14:17.851" v="76" actId="27636"/>
          <ac:spMkLst>
            <pc:docMk/>
            <pc:sldMk cId="0" sldId="482"/>
            <ac:spMk id="126981" creationId="{84397A4E-94B2-41F8-933B-61BDCA1D322F}"/>
          </ac:spMkLst>
        </pc:spChg>
      </pc:sldChg>
      <pc:sldChg chg="modSp add">
        <pc:chgData name="陈 旭阳" userId="50b30272cb4d088b" providerId="LiveId" clId="{16C797EF-DEB2-460E-B7D9-530AB653CD54}" dt="2019-05-09T08:14:17.855" v="77" actId="27636"/>
        <pc:sldMkLst>
          <pc:docMk/>
          <pc:sldMk cId="0" sldId="483"/>
        </pc:sldMkLst>
        <pc:spChg chg="mod">
          <ac:chgData name="陈 旭阳" userId="50b30272cb4d088b" providerId="LiveId" clId="{16C797EF-DEB2-460E-B7D9-530AB653CD54}" dt="2019-05-09T08:14:17.855" v="77" actId="27636"/>
          <ac:spMkLst>
            <pc:docMk/>
            <pc:sldMk cId="0" sldId="483"/>
            <ac:spMk id="128005" creationId="{2B590DAE-8DC9-4E6E-A5CD-6160686A4CE6}"/>
          </ac:spMkLst>
        </pc:spChg>
      </pc:sldChg>
      <pc:sldChg chg="add">
        <pc:chgData name="陈 旭阳" userId="50b30272cb4d088b" providerId="LiveId" clId="{16C797EF-DEB2-460E-B7D9-530AB653CD54}" dt="2019-05-09T08:14:17.392" v="43"/>
        <pc:sldMkLst>
          <pc:docMk/>
          <pc:sldMk cId="0" sldId="484"/>
        </pc:sldMkLst>
      </pc:sldChg>
      <pc:sldChg chg="add">
        <pc:chgData name="陈 旭阳" userId="50b30272cb4d088b" providerId="LiveId" clId="{16C797EF-DEB2-460E-B7D9-530AB653CD54}" dt="2019-05-09T08:14:17.392" v="43"/>
        <pc:sldMkLst>
          <pc:docMk/>
          <pc:sldMk cId="0" sldId="485"/>
        </pc:sldMkLst>
      </pc:sldChg>
      <pc:sldChg chg="modSp add">
        <pc:chgData name="陈 旭阳" userId="50b30272cb4d088b" providerId="LiveId" clId="{16C797EF-DEB2-460E-B7D9-530AB653CD54}" dt="2019-05-09T08:14:17.858" v="78" actId="27636"/>
        <pc:sldMkLst>
          <pc:docMk/>
          <pc:sldMk cId="0" sldId="486"/>
        </pc:sldMkLst>
        <pc:spChg chg="mod">
          <ac:chgData name="陈 旭阳" userId="50b30272cb4d088b" providerId="LiveId" clId="{16C797EF-DEB2-460E-B7D9-530AB653CD54}" dt="2019-05-09T08:14:17.858" v="78" actId="27636"/>
          <ac:spMkLst>
            <pc:docMk/>
            <pc:sldMk cId="0" sldId="486"/>
            <ac:spMk id="131077" creationId="{529F3142-6451-4145-B41B-49936A82990B}"/>
          </ac:spMkLst>
        </pc:spChg>
      </pc:sldChg>
      <pc:sldChg chg="add">
        <pc:chgData name="陈 旭阳" userId="50b30272cb4d088b" providerId="LiveId" clId="{16C797EF-DEB2-460E-B7D9-530AB653CD54}" dt="2019-05-09T08:14:17.392" v="43"/>
        <pc:sldMkLst>
          <pc:docMk/>
          <pc:sldMk cId="0" sldId="487"/>
        </pc:sldMkLst>
      </pc:sldChg>
      <pc:sldChg chg="add">
        <pc:chgData name="陈 旭阳" userId="50b30272cb4d088b" providerId="LiveId" clId="{16C797EF-DEB2-460E-B7D9-530AB653CD54}" dt="2019-05-09T08:14:17.392" v="43"/>
        <pc:sldMkLst>
          <pc:docMk/>
          <pc:sldMk cId="0" sldId="488"/>
        </pc:sldMkLst>
      </pc:sldChg>
      <pc:sldChg chg="modSp add">
        <pc:chgData name="陈 旭阳" userId="50b30272cb4d088b" providerId="LiveId" clId="{16C797EF-DEB2-460E-B7D9-530AB653CD54}" dt="2019-05-09T08:14:17.864" v="79" actId="27636"/>
        <pc:sldMkLst>
          <pc:docMk/>
          <pc:sldMk cId="0" sldId="489"/>
        </pc:sldMkLst>
        <pc:spChg chg="mod">
          <ac:chgData name="陈 旭阳" userId="50b30272cb4d088b" providerId="LiveId" clId="{16C797EF-DEB2-460E-B7D9-530AB653CD54}" dt="2019-05-09T08:14:17.864" v="79" actId="27636"/>
          <ac:spMkLst>
            <pc:docMk/>
            <pc:sldMk cId="0" sldId="489"/>
            <ac:spMk id="134149" creationId="{96859040-9DB3-4C67-932D-4BFA3EEE0189}"/>
          </ac:spMkLst>
        </pc:spChg>
      </pc:sldChg>
      <pc:sldChg chg="add">
        <pc:chgData name="陈 旭阳" userId="50b30272cb4d088b" providerId="LiveId" clId="{16C797EF-DEB2-460E-B7D9-530AB653CD54}" dt="2019-05-09T08:14:17.392" v="43"/>
        <pc:sldMkLst>
          <pc:docMk/>
          <pc:sldMk cId="0" sldId="490"/>
        </pc:sldMkLst>
      </pc:sldChg>
      <pc:sldChg chg="add">
        <pc:chgData name="陈 旭阳" userId="50b30272cb4d088b" providerId="LiveId" clId="{16C797EF-DEB2-460E-B7D9-530AB653CD54}" dt="2019-05-09T08:14:17.392" v="43"/>
        <pc:sldMkLst>
          <pc:docMk/>
          <pc:sldMk cId="0" sldId="491"/>
        </pc:sldMkLst>
      </pc:sldChg>
      <pc:sldChg chg="add">
        <pc:chgData name="陈 旭阳" userId="50b30272cb4d088b" providerId="LiveId" clId="{16C797EF-DEB2-460E-B7D9-530AB653CD54}" dt="2019-05-09T08:14:17.392" v="43"/>
        <pc:sldMkLst>
          <pc:docMk/>
          <pc:sldMk cId="0" sldId="492"/>
        </pc:sldMkLst>
      </pc:sldChg>
      <pc:sldChg chg="add">
        <pc:chgData name="陈 旭阳" userId="50b30272cb4d088b" providerId="LiveId" clId="{16C797EF-DEB2-460E-B7D9-530AB653CD54}" dt="2019-05-09T08:14:17.392" v="43"/>
        <pc:sldMkLst>
          <pc:docMk/>
          <pc:sldMk cId="0" sldId="493"/>
        </pc:sldMkLst>
      </pc:sldChg>
      <pc:sldChg chg="add">
        <pc:chgData name="陈 旭阳" userId="50b30272cb4d088b" providerId="LiveId" clId="{16C797EF-DEB2-460E-B7D9-530AB653CD54}" dt="2019-05-09T08:14:17.392" v="43"/>
        <pc:sldMkLst>
          <pc:docMk/>
          <pc:sldMk cId="0" sldId="494"/>
        </pc:sldMkLst>
      </pc:sldChg>
      <pc:sldChg chg="add">
        <pc:chgData name="陈 旭阳" userId="50b30272cb4d088b" providerId="LiveId" clId="{16C797EF-DEB2-460E-B7D9-530AB653CD54}" dt="2019-05-09T08:14:17.392" v="43"/>
        <pc:sldMkLst>
          <pc:docMk/>
          <pc:sldMk cId="0" sldId="495"/>
        </pc:sldMkLst>
      </pc:sldChg>
      <pc:sldChg chg="add">
        <pc:chgData name="陈 旭阳" userId="50b30272cb4d088b" providerId="LiveId" clId="{16C797EF-DEB2-460E-B7D9-530AB653CD54}" dt="2019-05-09T08:14:17.392" v="43"/>
        <pc:sldMkLst>
          <pc:docMk/>
          <pc:sldMk cId="0" sldId="497"/>
        </pc:sldMkLst>
      </pc:sldChg>
      <pc:sldChg chg="add">
        <pc:chgData name="陈 旭阳" userId="50b30272cb4d088b" providerId="LiveId" clId="{16C797EF-DEB2-460E-B7D9-530AB653CD54}" dt="2019-05-09T08:14:17.392" v="43"/>
        <pc:sldMkLst>
          <pc:docMk/>
          <pc:sldMk cId="0" sldId="498"/>
        </pc:sldMkLst>
      </pc:sldChg>
      <pc:sldChg chg="add">
        <pc:chgData name="陈 旭阳" userId="50b30272cb4d088b" providerId="LiveId" clId="{16C797EF-DEB2-460E-B7D9-530AB653CD54}" dt="2019-05-09T08:14:17.392" v="43"/>
        <pc:sldMkLst>
          <pc:docMk/>
          <pc:sldMk cId="0" sldId="499"/>
        </pc:sldMkLst>
      </pc:sldChg>
      <pc:sldChg chg="add">
        <pc:chgData name="陈 旭阳" userId="50b30272cb4d088b" providerId="LiveId" clId="{16C797EF-DEB2-460E-B7D9-530AB653CD54}" dt="2019-05-09T08:14:17.392" v="43"/>
        <pc:sldMkLst>
          <pc:docMk/>
          <pc:sldMk cId="0" sldId="500"/>
        </pc:sldMkLst>
      </pc:sldChg>
      <pc:sldChg chg="add">
        <pc:chgData name="陈 旭阳" userId="50b30272cb4d088b" providerId="LiveId" clId="{16C797EF-DEB2-460E-B7D9-530AB653CD54}" dt="2019-05-09T08:14:17.392" v="43"/>
        <pc:sldMkLst>
          <pc:docMk/>
          <pc:sldMk cId="0" sldId="501"/>
        </pc:sldMkLst>
      </pc:sldChg>
      <pc:sldChg chg="add">
        <pc:chgData name="陈 旭阳" userId="50b30272cb4d088b" providerId="LiveId" clId="{16C797EF-DEB2-460E-B7D9-530AB653CD54}" dt="2019-05-09T08:14:17.392" v="43"/>
        <pc:sldMkLst>
          <pc:docMk/>
          <pc:sldMk cId="0" sldId="502"/>
        </pc:sldMkLst>
      </pc:sldChg>
      <pc:sldChg chg="add">
        <pc:chgData name="陈 旭阳" userId="50b30272cb4d088b" providerId="LiveId" clId="{16C797EF-DEB2-460E-B7D9-530AB653CD54}" dt="2019-05-09T08:14:17.392" v="43"/>
        <pc:sldMkLst>
          <pc:docMk/>
          <pc:sldMk cId="0" sldId="503"/>
        </pc:sldMkLst>
      </pc:sldChg>
      <pc:sldChg chg="add">
        <pc:chgData name="陈 旭阳" userId="50b30272cb4d088b" providerId="LiveId" clId="{16C797EF-DEB2-460E-B7D9-530AB653CD54}" dt="2019-05-09T08:14:17.392" v="43"/>
        <pc:sldMkLst>
          <pc:docMk/>
          <pc:sldMk cId="0" sldId="504"/>
        </pc:sldMkLst>
      </pc:sldChg>
      <pc:sldChg chg="add">
        <pc:chgData name="陈 旭阳" userId="50b30272cb4d088b" providerId="LiveId" clId="{16C797EF-DEB2-460E-B7D9-530AB653CD54}" dt="2019-05-09T08:14:17.392" v="43"/>
        <pc:sldMkLst>
          <pc:docMk/>
          <pc:sldMk cId="0" sldId="505"/>
        </pc:sldMkLst>
      </pc:sldChg>
      <pc:sldChg chg="add">
        <pc:chgData name="陈 旭阳" userId="50b30272cb4d088b" providerId="LiveId" clId="{16C797EF-DEB2-460E-B7D9-530AB653CD54}" dt="2019-05-09T08:14:17.392" v="43"/>
        <pc:sldMkLst>
          <pc:docMk/>
          <pc:sldMk cId="0" sldId="506"/>
        </pc:sldMkLst>
      </pc:sldChg>
      <pc:sldChg chg="modSp add">
        <pc:chgData name="陈 旭阳" userId="50b30272cb4d088b" providerId="LiveId" clId="{16C797EF-DEB2-460E-B7D9-530AB653CD54}" dt="2019-05-09T08:14:17.831" v="73" actId="27636"/>
        <pc:sldMkLst>
          <pc:docMk/>
          <pc:sldMk cId="0" sldId="507"/>
        </pc:sldMkLst>
        <pc:spChg chg="mod">
          <ac:chgData name="陈 旭阳" userId="50b30272cb4d088b" providerId="LiveId" clId="{16C797EF-DEB2-460E-B7D9-530AB653CD54}" dt="2019-05-09T08:14:17.831" v="73" actId="27636"/>
          <ac:spMkLst>
            <pc:docMk/>
            <pc:sldMk cId="0" sldId="507"/>
            <ac:spMk id="117765" creationId="{A76F4416-5F44-4DBD-B20C-D648F00C2C26}"/>
          </ac:spMkLst>
        </pc:spChg>
      </pc:sldChg>
      <pc:sldChg chg="add">
        <pc:chgData name="陈 旭阳" userId="50b30272cb4d088b" providerId="LiveId" clId="{16C797EF-DEB2-460E-B7D9-530AB653CD54}" dt="2019-05-09T08:14:17.392" v="43"/>
        <pc:sldMkLst>
          <pc:docMk/>
          <pc:sldMk cId="0" sldId="508"/>
        </pc:sldMkLst>
      </pc:sldChg>
      <pc:sldChg chg="add">
        <pc:chgData name="陈 旭阳" userId="50b30272cb4d088b" providerId="LiveId" clId="{16C797EF-DEB2-460E-B7D9-530AB653CD54}" dt="2019-05-09T08:14:17.392" v="43"/>
        <pc:sldMkLst>
          <pc:docMk/>
          <pc:sldMk cId="0" sldId="509"/>
        </pc:sldMkLst>
      </pc:sldChg>
      <pc:sldChg chg="add">
        <pc:chgData name="陈 旭阳" userId="50b30272cb4d088b" providerId="LiveId" clId="{16C797EF-DEB2-460E-B7D9-530AB653CD54}" dt="2019-05-09T08:14:17.392" v="43"/>
        <pc:sldMkLst>
          <pc:docMk/>
          <pc:sldMk cId="0" sldId="510"/>
        </pc:sldMkLst>
      </pc:sldChg>
      <pc:sldChg chg="add">
        <pc:chgData name="陈 旭阳" userId="50b30272cb4d088b" providerId="LiveId" clId="{16C797EF-DEB2-460E-B7D9-530AB653CD54}" dt="2019-05-09T08:14:17.392" v="43"/>
        <pc:sldMkLst>
          <pc:docMk/>
          <pc:sldMk cId="0" sldId="511"/>
        </pc:sldMkLst>
      </pc:sldChg>
      <pc:sldChg chg="add">
        <pc:chgData name="陈 旭阳" userId="50b30272cb4d088b" providerId="LiveId" clId="{16C797EF-DEB2-460E-B7D9-530AB653CD54}" dt="2019-05-09T08:14:17.392" v="43"/>
        <pc:sldMkLst>
          <pc:docMk/>
          <pc:sldMk cId="0" sldId="512"/>
        </pc:sldMkLst>
      </pc:sldChg>
      <pc:sldChg chg="add">
        <pc:chgData name="陈 旭阳" userId="50b30272cb4d088b" providerId="LiveId" clId="{16C797EF-DEB2-460E-B7D9-530AB653CD54}" dt="2019-05-09T08:14:17.392" v="43"/>
        <pc:sldMkLst>
          <pc:docMk/>
          <pc:sldMk cId="0" sldId="513"/>
        </pc:sldMkLst>
      </pc:sldChg>
      <pc:sldChg chg="modSp add">
        <pc:chgData name="陈 旭阳" userId="50b30272cb4d088b" providerId="LiveId" clId="{16C797EF-DEB2-460E-B7D9-530AB653CD54}" dt="2019-05-09T08:14:17.644" v="61" actId="27636"/>
        <pc:sldMkLst>
          <pc:docMk/>
          <pc:sldMk cId="0" sldId="514"/>
        </pc:sldMkLst>
        <pc:spChg chg="mod">
          <ac:chgData name="陈 旭阳" userId="50b30272cb4d088b" providerId="LiveId" clId="{16C797EF-DEB2-460E-B7D9-530AB653CD54}" dt="2019-05-09T08:14:17.644" v="61" actId="27636"/>
          <ac:spMkLst>
            <pc:docMk/>
            <pc:sldMk cId="0" sldId="514"/>
            <ac:spMk id="53254" creationId="{F3BB449D-C3E1-4B93-A121-F786611DDF49}"/>
          </ac:spMkLst>
        </pc:spChg>
      </pc:sldChg>
      <pc:sldChg chg="add">
        <pc:chgData name="陈 旭阳" userId="50b30272cb4d088b" providerId="LiveId" clId="{16C797EF-DEB2-460E-B7D9-530AB653CD54}" dt="2019-05-09T08:14:17.392" v="43"/>
        <pc:sldMkLst>
          <pc:docMk/>
          <pc:sldMk cId="0" sldId="515"/>
        </pc:sldMkLst>
      </pc:sldChg>
      <pc:sldChg chg="add">
        <pc:chgData name="陈 旭阳" userId="50b30272cb4d088b" providerId="LiveId" clId="{16C797EF-DEB2-460E-B7D9-530AB653CD54}" dt="2019-05-09T08:14:17.392" v="43"/>
        <pc:sldMkLst>
          <pc:docMk/>
          <pc:sldMk cId="0" sldId="516"/>
        </pc:sldMkLst>
      </pc:sldChg>
      <pc:sldChg chg="modSp add">
        <pc:chgData name="陈 旭阳" userId="50b30272cb4d088b" providerId="LiveId" clId="{16C797EF-DEB2-460E-B7D9-530AB653CD54}" dt="2019-05-09T08:14:17.675" v="62" actId="27636"/>
        <pc:sldMkLst>
          <pc:docMk/>
          <pc:sldMk cId="0" sldId="517"/>
        </pc:sldMkLst>
        <pc:spChg chg="mod">
          <ac:chgData name="陈 旭阳" userId="50b30272cb4d088b" providerId="LiveId" clId="{16C797EF-DEB2-460E-B7D9-530AB653CD54}" dt="2019-05-09T08:14:17.675" v="62" actId="27636"/>
          <ac:spMkLst>
            <pc:docMk/>
            <pc:sldMk cId="0" sldId="517"/>
            <ac:spMk id="56326" creationId="{3CC60CC6-5AA4-43D9-B408-ACA49058092D}"/>
          </ac:spMkLst>
        </pc:spChg>
      </pc:sldChg>
      <pc:sldChg chg="add">
        <pc:chgData name="陈 旭阳" userId="50b30272cb4d088b" providerId="LiveId" clId="{16C797EF-DEB2-460E-B7D9-530AB653CD54}" dt="2019-05-09T08:14:17.392" v="43"/>
        <pc:sldMkLst>
          <pc:docMk/>
          <pc:sldMk cId="0" sldId="518"/>
        </pc:sldMkLst>
      </pc:sldChg>
      <pc:sldChg chg="add">
        <pc:chgData name="陈 旭阳" userId="50b30272cb4d088b" providerId="LiveId" clId="{16C797EF-DEB2-460E-B7D9-530AB653CD54}" dt="2019-05-09T08:14:17.392" v="43"/>
        <pc:sldMkLst>
          <pc:docMk/>
          <pc:sldMk cId="0" sldId="519"/>
        </pc:sldMkLst>
      </pc:sldChg>
      <pc:sldChg chg="add">
        <pc:chgData name="陈 旭阳" userId="50b30272cb4d088b" providerId="LiveId" clId="{16C797EF-DEB2-460E-B7D9-530AB653CD54}" dt="2019-05-09T08:14:17.392" v="43"/>
        <pc:sldMkLst>
          <pc:docMk/>
          <pc:sldMk cId="0" sldId="520"/>
        </pc:sldMkLst>
      </pc:sldChg>
      <pc:sldChg chg="add">
        <pc:chgData name="陈 旭阳" userId="50b30272cb4d088b" providerId="LiveId" clId="{16C797EF-DEB2-460E-B7D9-530AB653CD54}" dt="2019-05-09T08:14:17.392" v="43"/>
        <pc:sldMkLst>
          <pc:docMk/>
          <pc:sldMk cId="0" sldId="521"/>
        </pc:sldMkLst>
      </pc:sldChg>
      <pc:sldChg chg="add">
        <pc:chgData name="陈 旭阳" userId="50b30272cb4d088b" providerId="LiveId" clId="{16C797EF-DEB2-460E-B7D9-530AB653CD54}" dt="2019-05-09T08:14:17.392" v="43"/>
        <pc:sldMkLst>
          <pc:docMk/>
          <pc:sldMk cId="0" sldId="522"/>
        </pc:sldMkLst>
      </pc:sldChg>
      <pc:sldChg chg="add">
        <pc:chgData name="陈 旭阳" userId="50b30272cb4d088b" providerId="LiveId" clId="{16C797EF-DEB2-460E-B7D9-530AB653CD54}" dt="2019-05-09T08:14:17.392" v="43"/>
        <pc:sldMkLst>
          <pc:docMk/>
          <pc:sldMk cId="0" sldId="523"/>
        </pc:sldMkLst>
      </pc:sldChg>
      <pc:sldChg chg="add">
        <pc:chgData name="陈 旭阳" userId="50b30272cb4d088b" providerId="LiveId" clId="{16C797EF-DEB2-460E-B7D9-530AB653CD54}" dt="2019-05-09T08:14:17.392" v="43"/>
        <pc:sldMkLst>
          <pc:docMk/>
          <pc:sldMk cId="0" sldId="524"/>
        </pc:sldMkLst>
      </pc:sldChg>
      <pc:sldChg chg="add">
        <pc:chgData name="陈 旭阳" userId="50b30272cb4d088b" providerId="LiveId" clId="{16C797EF-DEB2-460E-B7D9-530AB653CD54}" dt="2019-05-09T08:14:17.392" v="43"/>
        <pc:sldMkLst>
          <pc:docMk/>
          <pc:sldMk cId="0" sldId="525"/>
        </pc:sldMkLst>
      </pc:sldChg>
      <pc:sldChg chg="add">
        <pc:chgData name="陈 旭阳" userId="50b30272cb4d088b" providerId="LiveId" clId="{16C797EF-DEB2-460E-B7D9-530AB653CD54}" dt="2019-05-09T08:14:17.392" v="43"/>
        <pc:sldMkLst>
          <pc:docMk/>
          <pc:sldMk cId="0" sldId="526"/>
        </pc:sldMkLst>
      </pc:sldChg>
      <pc:sldChg chg="add">
        <pc:chgData name="陈 旭阳" userId="50b30272cb4d088b" providerId="LiveId" clId="{16C797EF-DEB2-460E-B7D9-530AB653CD54}" dt="2019-05-09T08:14:17.392" v="43"/>
        <pc:sldMkLst>
          <pc:docMk/>
          <pc:sldMk cId="0" sldId="527"/>
        </pc:sldMkLst>
      </pc:sldChg>
      <pc:sldChg chg="add">
        <pc:chgData name="陈 旭阳" userId="50b30272cb4d088b" providerId="LiveId" clId="{16C797EF-DEB2-460E-B7D9-530AB653CD54}" dt="2019-05-09T08:14:17.392" v="43"/>
        <pc:sldMkLst>
          <pc:docMk/>
          <pc:sldMk cId="0" sldId="528"/>
        </pc:sldMkLst>
      </pc:sldChg>
      <pc:sldChg chg="add">
        <pc:chgData name="陈 旭阳" userId="50b30272cb4d088b" providerId="LiveId" clId="{16C797EF-DEB2-460E-B7D9-530AB653CD54}" dt="2019-05-09T08:14:17.392" v="43"/>
        <pc:sldMkLst>
          <pc:docMk/>
          <pc:sldMk cId="0" sldId="529"/>
        </pc:sldMkLst>
      </pc:sldChg>
      <pc:sldChg chg="add">
        <pc:chgData name="陈 旭阳" userId="50b30272cb4d088b" providerId="LiveId" clId="{16C797EF-DEB2-460E-B7D9-530AB653CD54}" dt="2019-05-09T08:14:17.392" v="43"/>
        <pc:sldMkLst>
          <pc:docMk/>
          <pc:sldMk cId="0" sldId="530"/>
        </pc:sldMkLst>
      </pc:sldChg>
      <pc:sldChg chg="add">
        <pc:chgData name="陈 旭阳" userId="50b30272cb4d088b" providerId="LiveId" clId="{16C797EF-DEB2-460E-B7D9-530AB653CD54}" dt="2019-05-09T08:14:17.392" v="43"/>
        <pc:sldMkLst>
          <pc:docMk/>
          <pc:sldMk cId="0" sldId="531"/>
        </pc:sldMkLst>
      </pc:sldChg>
      <pc:sldChg chg="add">
        <pc:chgData name="陈 旭阳" userId="50b30272cb4d088b" providerId="LiveId" clId="{16C797EF-DEB2-460E-B7D9-530AB653CD54}" dt="2019-05-09T08:14:17.392" v="43"/>
        <pc:sldMkLst>
          <pc:docMk/>
          <pc:sldMk cId="0" sldId="532"/>
        </pc:sldMkLst>
      </pc:sldChg>
      <pc:sldChg chg="add">
        <pc:chgData name="陈 旭阳" userId="50b30272cb4d088b" providerId="LiveId" clId="{16C797EF-DEB2-460E-B7D9-530AB653CD54}" dt="2019-05-09T08:14:17.392" v="43"/>
        <pc:sldMkLst>
          <pc:docMk/>
          <pc:sldMk cId="0" sldId="534"/>
        </pc:sldMkLst>
      </pc:sldChg>
      <pc:sldChg chg="modSp">
        <pc:chgData name="陈 旭阳" userId="50b30272cb4d088b" providerId="LiveId" clId="{16C797EF-DEB2-460E-B7D9-530AB653CD54}" dt="2019-05-09T08:07:52.778" v="30" actId="1076"/>
        <pc:sldMkLst>
          <pc:docMk/>
          <pc:sldMk cId="2868491891" sldId="646"/>
        </pc:sldMkLst>
        <pc:spChg chg="mod">
          <ac:chgData name="陈 旭阳" userId="50b30272cb4d088b" providerId="LiveId" clId="{16C797EF-DEB2-460E-B7D9-530AB653CD54}" dt="2019-05-09T08:07:52.778" v="30" actId="1076"/>
          <ac:spMkLst>
            <pc:docMk/>
            <pc:sldMk cId="2868491891" sldId="646"/>
            <ac:spMk id="2" creationId="{00000000-0000-0000-0000-000000000000}"/>
          </ac:spMkLst>
        </pc:spChg>
      </pc:sldChg>
      <pc:sldChg chg="add modTransition">
        <pc:chgData name="陈 旭阳" userId="50b30272cb4d088b" providerId="LiveId" clId="{16C797EF-DEB2-460E-B7D9-530AB653CD54}" dt="2019-05-09T08:09:08.812" v="31"/>
        <pc:sldMkLst>
          <pc:docMk/>
          <pc:sldMk cId="0" sldId="785"/>
        </pc:sldMkLst>
      </pc:sldChg>
      <pc:sldChg chg="add modTransition">
        <pc:chgData name="陈 旭阳" userId="50b30272cb4d088b" providerId="LiveId" clId="{16C797EF-DEB2-460E-B7D9-530AB653CD54}" dt="2019-05-09T08:09:08.812" v="31"/>
        <pc:sldMkLst>
          <pc:docMk/>
          <pc:sldMk cId="0" sldId="786"/>
        </pc:sldMkLst>
      </pc:sldChg>
      <pc:sldChg chg="add modTransition">
        <pc:chgData name="陈 旭阳" userId="50b30272cb4d088b" providerId="LiveId" clId="{16C797EF-DEB2-460E-B7D9-530AB653CD54}" dt="2019-05-09T08:09:08.812" v="31"/>
        <pc:sldMkLst>
          <pc:docMk/>
          <pc:sldMk cId="0" sldId="787"/>
        </pc:sldMkLst>
      </pc:sldChg>
      <pc:sldChg chg="add modTransition">
        <pc:chgData name="陈 旭阳" userId="50b30272cb4d088b" providerId="LiveId" clId="{16C797EF-DEB2-460E-B7D9-530AB653CD54}" dt="2019-05-09T08:09:08.812" v="31"/>
        <pc:sldMkLst>
          <pc:docMk/>
          <pc:sldMk cId="0" sldId="788"/>
        </pc:sldMkLst>
      </pc:sldChg>
      <pc:sldChg chg="modSp add modTransition">
        <pc:chgData name="陈 旭阳" userId="50b30272cb4d088b" providerId="LiveId" clId="{16C797EF-DEB2-460E-B7D9-530AB653CD54}" dt="2019-05-09T08:09:08.898" v="32" actId="27636"/>
        <pc:sldMkLst>
          <pc:docMk/>
          <pc:sldMk cId="0" sldId="789"/>
        </pc:sldMkLst>
        <pc:spChg chg="mod">
          <ac:chgData name="陈 旭阳" userId="50b30272cb4d088b" providerId="LiveId" clId="{16C797EF-DEB2-460E-B7D9-530AB653CD54}" dt="2019-05-09T08:09:08.898" v="32" actId="27636"/>
          <ac:spMkLst>
            <pc:docMk/>
            <pc:sldMk cId="0" sldId="789"/>
            <ac:spMk id="12290" creationId="{57FCCED0-C3E9-49FB-96CD-BA7DF5DBADC1}"/>
          </ac:spMkLst>
        </pc:spChg>
      </pc:sldChg>
      <pc:sldChg chg="add modTransition">
        <pc:chgData name="陈 旭阳" userId="50b30272cb4d088b" providerId="LiveId" clId="{16C797EF-DEB2-460E-B7D9-530AB653CD54}" dt="2019-05-09T08:09:08.812" v="31"/>
        <pc:sldMkLst>
          <pc:docMk/>
          <pc:sldMk cId="0" sldId="790"/>
        </pc:sldMkLst>
      </pc:sldChg>
      <pc:sldChg chg="add modTransition">
        <pc:chgData name="陈 旭阳" userId="50b30272cb4d088b" providerId="LiveId" clId="{16C797EF-DEB2-460E-B7D9-530AB653CD54}" dt="2019-05-09T08:09:08.812" v="31"/>
        <pc:sldMkLst>
          <pc:docMk/>
          <pc:sldMk cId="0" sldId="791"/>
        </pc:sldMkLst>
      </pc:sldChg>
      <pc:sldChg chg="add modTransition">
        <pc:chgData name="陈 旭阳" userId="50b30272cb4d088b" providerId="LiveId" clId="{16C797EF-DEB2-460E-B7D9-530AB653CD54}" dt="2019-05-09T08:09:08.812" v="31"/>
        <pc:sldMkLst>
          <pc:docMk/>
          <pc:sldMk cId="0" sldId="792"/>
        </pc:sldMkLst>
      </pc:sldChg>
      <pc:sldChg chg="add modTransition">
        <pc:chgData name="陈 旭阳" userId="50b30272cb4d088b" providerId="LiveId" clId="{16C797EF-DEB2-460E-B7D9-530AB653CD54}" dt="2019-05-09T08:09:08.812" v="31"/>
        <pc:sldMkLst>
          <pc:docMk/>
          <pc:sldMk cId="0" sldId="793"/>
        </pc:sldMkLst>
      </pc:sldChg>
      <pc:sldChg chg="add modTransition">
        <pc:chgData name="陈 旭阳" userId="50b30272cb4d088b" providerId="LiveId" clId="{16C797EF-DEB2-460E-B7D9-530AB653CD54}" dt="2019-05-09T08:09:08.812" v="31"/>
        <pc:sldMkLst>
          <pc:docMk/>
          <pc:sldMk cId="0" sldId="794"/>
        </pc:sldMkLst>
      </pc:sldChg>
      <pc:sldChg chg="add modTransition">
        <pc:chgData name="陈 旭阳" userId="50b30272cb4d088b" providerId="LiveId" clId="{16C797EF-DEB2-460E-B7D9-530AB653CD54}" dt="2019-05-09T08:09:08.812" v="31"/>
        <pc:sldMkLst>
          <pc:docMk/>
          <pc:sldMk cId="0" sldId="795"/>
        </pc:sldMkLst>
      </pc:sldChg>
      <pc:sldChg chg="add modTransition">
        <pc:chgData name="陈 旭阳" userId="50b30272cb4d088b" providerId="LiveId" clId="{16C797EF-DEB2-460E-B7D9-530AB653CD54}" dt="2019-05-09T08:09:08.812" v="31"/>
        <pc:sldMkLst>
          <pc:docMk/>
          <pc:sldMk cId="0" sldId="796"/>
        </pc:sldMkLst>
      </pc:sldChg>
      <pc:sldChg chg="add modTransition">
        <pc:chgData name="陈 旭阳" userId="50b30272cb4d088b" providerId="LiveId" clId="{16C797EF-DEB2-460E-B7D9-530AB653CD54}" dt="2019-05-09T08:09:08.812" v="31"/>
        <pc:sldMkLst>
          <pc:docMk/>
          <pc:sldMk cId="0" sldId="797"/>
        </pc:sldMkLst>
      </pc:sldChg>
      <pc:sldChg chg="modSp add modTransition">
        <pc:chgData name="陈 旭阳" userId="50b30272cb4d088b" providerId="LiveId" clId="{16C797EF-DEB2-460E-B7D9-530AB653CD54}" dt="2019-05-09T08:09:08.928" v="33" actId="27636"/>
        <pc:sldMkLst>
          <pc:docMk/>
          <pc:sldMk cId="0" sldId="798"/>
        </pc:sldMkLst>
        <pc:spChg chg="mod">
          <ac:chgData name="陈 旭阳" userId="50b30272cb4d088b" providerId="LiveId" clId="{16C797EF-DEB2-460E-B7D9-530AB653CD54}" dt="2019-05-09T08:09:08.928" v="33" actId="27636"/>
          <ac:spMkLst>
            <pc:docMk/>
            <pc:sldMk cId="0" sldId="798"/>
            <ac:spMk id="37891" creationId="{36B1B530-AB43-4CE6-9B4E-DFE0187479F0}"/>
          </ac:spMkLst>
        </pc:spChg>
      </pc:sldChg>
      <pc:sldChg chg="add modTransition">
        <pc:chgData name="陈 旭阳" userId="50b30272cb4d088b" providerId="LiveId" clId="{16C797EF-DEB2-460E-B7D9-530AB653CD54}" dt="2019-05-09T08:09:08.812" v="31"/>
        <pc:sldMkLst>
          <pc:docMk/>
          <pc:sldMk cId="0" sldId="799"/>
        </pc:sldMkLst>
      </pc:sldChg>
      <pc:sldChg chg="add modTransition">
        <pc:chgData name="陈 旭阳" userId="50b30272cb4d088b" providerId="LiveId" clId="{16C797EF-DEB2-460E-B7D9-530AB653CD54}" dt="2019-05-09T08:09:08.812" v="31"/>
        <pc:sldMkLst>
          <pc:docMk/>
          <pc:sldMk cId="0" sldId="800"/>
        </pc:sldMkLst>
      </pc:sldChg>
      <pc:sldChg chg="modSp add modTransition">
        <pc:chgData name="陈 旭阳" userId="50b30272cb4d088b" providerId="LiveId" clId="{16C797EF-DEB2-460E-B7D9-530AB653CD54}" dt="2019-05-09T08:09:08.937" v="34" actId="27636"/>
        <pc:sldMkLst>
          <pc:docMk/>
          <pc:sldMk cId="0" sldId="801"/>
        </pc:sldMkLst>
        <pc:spChg chg="mod">
          <ac:chgData name="陈 旭阳" userId="50b30272cb4d088b" providerId="LiveId" clId="{16C797EF-DEB2-460E-B7D9-530AB653CD54}" dt="2019-05-09T08:09:08.937" v="34" actId="27636"/>
          <ac:spMkLst>
            <pc:docMk/>
            <pc:sldMk cId="0" sldId="801"/>
            <ac:spMk id="39939" creationId="{A3145CDB-C69D-4B4A-8DBC-F556EDC99DEB}"/>
          </ac:spMkLst>
        </pc:spChg>
      </pc:sldChg>
      <pc:sldChg chg="add modTransition">
        <pc:chgData name="陈 旭阳" userId="50b30272cb4d088b" providerId="LiveId" clId="{16C797EF-DEB2-460E-B7D9-530AB653CD54}" dt="2019-05-09T08:09:08.812" v="31"/>
        <pc:sldMkLst>
          <pc:docMk/>
          <pc:sldMk cId="0" sldId="802"/>
        </pc:sldMkLst>
      </pc:sldChg>
      <pc:sldChg chg="modSp add modTransition">
        <pc:chgData name="陈 旭阳" userId="50b30272cb4d088b" providerId="LiveId" clId="{16C797EF-DEB2-460E-B7D9-530AB653CD54}" dt="2019-05-09T08:09:08.946" v="35" actId="27636"/>
        <pc:sldMkLst>
          <pc:docMk/>
          <pc:sldMk cId="0" sldId="803"/>
        </pc:sldMkLst>
        <pc:spChg chg="mod">
          <ac:chgData name="陈 旭阳" userId="50b30272cb4d088b" providerId="LiveId" clId="{16C797EF-DEB2-460E-B7D9-530AB653CD54}" dt="2019-05-09T08:09:08.946" v="35" actId="27636"/>
          <ac:spMkLst>
            <pc:docMk/>
            <pc:sldMk cId="0" sldId="803"/>
            <ac:spMk id="41987" creationId="{B3638F3E-67A0-4992-977D-0C38A3FD03CB}"/>
          </ac:spMkLst>
        </pc:spChg>
      </pc:sldChg>
      <pc:sldChg chg="add modTransition">
        <pc:chgData name="陈 旭阳" userId="50b30272cb4d088b" providerId="LiveId" clId="{16C797EF-DEB2-460E-B7D9-530AB653CD54}" dt="2019-05-09T08:09:08.812" v="31"/>
        <pc:sldMkLst>
          <pc:docMk/>
          <pc:sldMk cId="0" sldId="804"/>
        </pc:sldMkLst>
      </pc:sldChg>
      <pc:sldChg chg="add modTransition">
        <pc:chgData name="陈 旭阳" userId="50b30272cb4d088b" providerId="LiveId" clId="{16C797EF-DEB2-460E-B7D9-530AB653CD54}" dt="2019-05-09T08:09:08.812" v="31"/>
        <pc:sldMkLst>
          <pc:docMk/>
          <pc:sldMk cId="0" sldId="805"/>
        </pc:sldMkLst>
      </pc:sldChg>
      <pc:sldChg chg="add modTransition">
        <pc:chgData name="陈 旭阳" userId="50b30272cb4d088b" providerId="LiveId" clId="{16C797EF-DEB2-460E-B7D9-530AB653CD54}" dt="2019-05-09T08:09:08.812" v="31"/>
        <pc:sldMkLst>
          <pc:docMk/>
          <pc:sldMk cId="0" sldId="806"/>
        </pc:sldMkLst>
      </pc:sldChg>
      <pc:sldChg chg="add modTransition">
        <pc:chgData name="陈 旭阳" userId="50b30272cb4d088b" providerId="LiveId" clId="{16C797EF-DEB2-460E-B7D9-530AB653CD54}" dt="2019-05-09T08:09:08.812" v="31"/>
        <pc:sldMkLst>
          <pc:docMk/>
          <pc:sldMk cId="0" sldId="807"/>
        </pc:sldMkLst>
      </pc:sldChg>
      <pc:sldChg chg="add modTransition">
        <pc:chgData name="陈 旭阳" userId="50b30272cb4d088b" providerId="LiveId" clId="{16C797EF-DEB2-460E-B7D9-530AB653CD54}" dt="2019-05-09T08:09:08.812" v="31"/>
        <pc:sldMkLst>
          <pc:docMk/>
          <pc:sldMk cId="0" sldId="808"/>
        </pc:sldMkLst>
      </pc:sldChg>
      <pc:sldChg chg="add modTransition">
        <pc:chgData name="陈 旭阳" userId="50b30272cb4d088b" providerId="LiveId" clId="{16C797EF-DEB2-460E-B7D9-530AB653CD54}" dt="2019-05-09T08:09:08.812" v="31"/>
        <pc:sldMkLst>
          <pc:docMk/>
          <pc:sldMk cId="0" sldId="809"/>
        </pc:sldMkLst>
      </pc:sldChg>
      <pc:sldChg chg="add modTransition">
        <pc:chgData name="陈 旭阳" userId="50b30272cb4d088b" providerId="LiveId" clId="{16C797EF-DEB2-460E-B7D9-530AB653CD54}" dt="2019-05-09T08:09:08.812" v="31"/>
        <pc:sldMkLst>
          <pc:docMk/>
          <pc:sldMk cId="0" sldId="810"/>
        </pc:sldMkLst>
      </pc:sldChg>
      <pc:sldChg chg="modSp add modTransition">
        <pc:chgData name="陈 旭阳" userId="50b30272cb4d088b" providerId="LiveId" clId="{16C797EF-DEB2-460E-B7D9-530AB653CD54}" dt="2019-05-09T08:09:08.961" v="36" actId="27636"/>
        <pc:sldMkLst>
          <pc:docMk/>
          <pc:sldMk cId="0" sldId="811"/>
        </pc:sldMkLst>
        <pc:spChg chg="mod">
          <ac:chgData name="陈 旭阳" userId="50b30272cb4d088b" providerId="LiveId" clId="{16C797EF-DEB2-460E-B7D9-530AB653CD54}" dt="2019-05-09T08:09:08.961" v="36" actId="27636"/>
          <ac:spMkLst>
            <pc:docMk/>
            <pc:sldMk cId="0" sldId="811"/>
            <ac:spMk id="48130" creationId="{15B3C8A7-D985-497A-9FAA-0659C20433A5}"/>
          </ac:spMkLst>
        </pc:spChg>
      </pc:sldChg>
      <pc:sldChg chg="add modTransition">
        <pc:chgData name="陈 旭阳" userId="50b30272cb4d088b" providerId="LiveId" clId="{16C797EF-DEB2-460E-B7D9-530AB653CD54}" dt="2019-05-09T08:09:08.812" v="31"/>
        <pc:sldMkLst>
          <pc:docMk/>
          <pc:sldMk cId="0" sldId="812"/>
        </pc:sldMkLst>
      </pc:sldChg>
      <pc:sldChg chg="add modTransition">
        <pc:chgData name="陈 旭阳" userId="50b30272cb4d088b" providerId="LiveId" clId="{16C797EF-DEB2-460E-B7D9-530AB653CD54}" dt="2019-05-09T08:09:08.812" v="31"/>
        <pc:sldMkLst>
          <pc:docMk/>
          <pc:sldMk cId="0" sldId="813"/>
        </pc:sldMkLst>
      </pc:sldChg>
      <pc:sldChg chg="add modTransition">
        <pc:chgData name="陈 旭阳" userId="50b30272cb4d088b" providerId="LiveId" clId="{16C797EF-DEB2-460E-B7D9-530AB653CD54}" dt="2019-05-09T08:09:08.812" v="31"/>
        <pc:sldMkLst>
          <pc:docMk/>
          <pc:sldMk cId="0" sldId="814"/>
        </pc:sldMkLst>
      </pc:sldChg>
      <pc:sldChg chg="add modTransition">
        <pc:chgData name="陈 旭阳" userId="50b30272cb4d088b" providerId="LiveId" clId="{16C797EF-DEB2-460E-B7D9-530AB653CD54}" dt="2019-05-09T08:09:08.812" v="31"/>
        <pc:sldMkLst>
          <pc:docMk/>
          <pc:sldMk cId="0" sldId="815"/>
        </pc:sldMkLst>
      </pc:sldChg>
      <pc:sldChg chg="add modTransition">
        <pc:chgData name="陈 旭阳" userId="50b30272cb4d088b" providerId="LiveId" clId="{16C797EF-DEB2-460E-B7D9-530AB653CD54}" dt="2019-05-09T08:09:08.812" v="31"/>
        <pc:sldMkLst>
          <pc:docMk/>
          <pc:sldMk cId="0" sldId="816"/>
        </pc:sldMkLst>
      </pc:sldChg>
      <pc:sldChg chg="modSp add modTransition">
        <pc:chgData name="陈 旭阳" userId="50b30272cb4d088b" providerId="LiveId" clId="{16C797EF-DEB2-460E-B7D9-530AB653CD54}" dt="2019-05-09T08:09:09.053" v="37" actId="27636"/>
        <pc:sldMkLst>
          <pc:docMk/>
          <pc:sldMk cId="0" sldId="817"/>
        </pc:sldMkLst>
        <pc:spChg chg="mod">
          <ac:chgData name="陈 旭阳" userId="50b30272cb4d088b" providerId="LiveId" clId="{16C797EF-DEB2-460E-B7D9-530AB653CD54}" dt="2019-05-09T08:09:09.053" v="37" actId="27636"/>
          <ac:spMkLst>
            <pc:docMk/>
            <pc:sldMk cId="0" sldId="817"/>
            <ac:spMk id="54275" creationId="{BC5C1FE3-DB3C-4A89-8B69-CE41E49BCB2A}"/>
          </ac:spMkLst>
        </pc:spChg>
      </pc:sldChg>
      <pc:sldChg chg="add modTransition">
        <pc:chgData name="陈 旭阳" userId="50b30272cb4d088b" providerId="LiveId" clId="{16C797EF-DEB2-460E-B7D9-530AB653CD54}" dt="2019-05-09T08:09:08.812" v="31"/>
        <pc:sldMkLst>
          <pc:docMk/>
          <pc:sldMk cId="0" sldId="818"/>
        </pc:sldMkLst>
      </pc:sldChg>
      <pc:sldChg chg="add">
        <pc:chgData name="陈 旭阳" userId="50b30272cb4d088b" providerId="LiveId" clId="{16C797EF-DEB2-460E-B7D9-530AB653CD54}" dt="2019-05-09T08:14:17.392" v="43"/>
        <pc:sldMkLst>
          <pc:docMk/>
          <pc:sldMk cId="0" sldId="819"/>
        </pc:sldMkLst>
      </pc:sldChg>
      <pc:sldChg chg="add">
        <pc:chgData name="陈 旭阳" userId="50b30272cb4d088b" providerId="LiveId" clId="{16C797EF-DEB2-460E-B7D9-530AB653CD54}" dt="2019-05-09T08:14:17.392" v="43"/>
        <pc:sldMkLst>
          <pc:docMk/>
          <pc:sldMk cId="0" sldId="820"/>
        </pc:sldMkLst>
      </pc:sldChg>
      <pc:sldChg chg="add">
        <pc:chgData name="陈 旭阳" userId="50b30272cb4d088b" providerId="LiveId" clId="{16C797EF-DEB2-460E-B7D9-530AB653CD54}" dt="2019-05-09T08:14:17.392" v="43"/>
        <pc:sldMkLst>
          <pc:docMk/>
          <pc:sldMk cId="0" sldId="821"/>
        </pc:sldMkLst>
      </pc:sldChg>
      <pc:sldChg chg="modSp add">
        <pc:chgData name="陈 旭阳" userId="50b30272cb4d088b" providerId="LiveId" clId="{16C797EF-DEB2-460E-B7D9-530AB653CD54}" dt="2019-05-09T08:14:17.535" v="47" actId="27636"/>
        <pc:sldMkLst>
          <pc:docMk/>
          <pc:sldMk cId="0" sldId="822"/>
        </pc:sldMkLst>
        <pc:spChg chg="mod">
          <ac:chgData name="陈 旭阳" userId="50b30272cb4d088b" providerId="LiveId" clId="{16C797EF-DEB2-460E-B7D9-530AB653CD54}" dt="2019-05-09T08:14:17.535" v="47" actId="27636"/>
          <ac:spMkLst>
            <pc:docMk/>
            <pc:sldMk cId="0" sldId="822"/>
            <ac:spMk id="10245" creationId="{52D91E6D-E17B-4AA5-AB76-6C744E5EF0E3}"/>
          </ac:spMkLst>
        </pc:spChg>
      </pc:sldChg>
      <pc:sldChg chg="add">
        <pc:chgData name="陈 旭阳" userId="50b30272cb4d088b" providerId="LiveId" clId="{16C797EF-DEB2-460E-B7D9-530AB653CD54}" dt="2019-05-09T08:14:17.392" v="43"/>
        <pc:sldMkLst>
          <pc:docMk/>
          <pc:sldMk cId="0" sldId="823"/>
        </pc:sldMkLst>
      </pc:sldChg>
      <pc:sldChg chg="add">
        <pc:chgData name="陈 旭阳" userId="50b30272cb4d088b" providerId="LiveId" clId="{16C797EF-DEB2-460E-B7D9-530AB653CD54}" dt="2019-05-09T08:14:17.392" v="43"/>
        <pc:sldMkLst>
          <pc:docMk/>
          <pc:sldMk cId="0" sldId="824"/>
        </pc:sldMkLst>
      </pc:sldChg>
      <pc:sldChg chg="modSp add">
        <pc:chgData name="陈 旭阳" userId="50b30272cb4d088b" providerId="LiveId" clId="{16C797EF-DEB2-460E-B7D9-530AB653CD54}" dt="2019-05-09T08:14:17.544" v="48" actId="27636"/>
        <pc:sldMkLst>
          <pc:docMk/>
          <pc:sldMk cId="0" sldId="825"/>
        </pc:sldMkLst>
        <pc:spChg chg="mod">
          <ac:chgData name="陈 旭阳" userId="50b30272cb4d088b" providerId="LiveId" clId="{16C797EF-DEB2-460E-B7D9-530AB653CD54}" dt="2019-05-09T08:14:17.544" v="48" actId="27636"/>
          <ac:spMkLst>
            <pc:docMk/>
            <pc:sldMk cId="0" sldId="825"/>
            <ac:spMk id="14341" creationId="{C93DEC67-10E4-4955-93F6-6FC447391423}"/>
          </ac:spMkLst>
        </pc:spChg>
      </pc:sldChg>
      <pc:sldChg chg="add">
        <pc:chgData name="陈 旭阳" userId="50b30272cb4d088b" providerId="LiveId" clId="{16C797EF-DEB2-460E-B7D9-530AB653CD54}" dt="2019-05-09T08:14:17.392" v="43"/>
        <pc:sldMkLst>
          <pc:docMk/>
          <pc:sldMk cId="0" sldId="826"/>
        </pc:sldMkLst>
      </pc:sldChg>
      <pc:sldChg chg="add">
        <pc:chgData name="陈 旭阳" userId="50b30272cb4d088b" providerId="LiveId" clId="{16C797EF-DEB2-460E-B7D9-530AB653CD54}" dt="2019-05-09T08:14:17.392" v="43"/>
        <pc:sldMkLst>
          <pc:docMk/>
          <pc:sldMk cId="0" sldId="827"/>
        </pc:sldMkLst>
      </pc:sldChg>
      <pc:sldChg chg="add">
        <pc:chgData name="陈 旭阳" userId="50b30272cb4d088b" providerId="LiveId" clId="{16C797EF-DEB2-460E-B7D9-530AB653CD54}" dt="2019-05-09T08:14:17.392" v="43"/>
        <pc:sldMkLst>
          <pc:docMk/>
          <pc:sldMk cId="0" sldId="828"/>
        </pc:sldMkLst>
      </pc:sldChg>
      <pc:sldChg chg="add">
        <pc:chgData name="陈 旭阳" userId="50b30272cb4d088b" providerId="LiveId" clId="{16C797EF-DEB2-460E-B7D9-530AB653CD54}" dt="2019-05-09T08:14:17.392" v="43"/>
        <pc:sldMkLst>
          <pc:docMk/>
          <pc:sldMk cId="0" sldId="829"/>
        </pc:sldMkLst>
      </pc:sldChg>
      <pc:sldChg chg="add">
        <pc:chgData name="陈 旭阳" userId="50b30272cb4d088b" providerId="LiveId" clId="{16C797EF-DEB2-460E-B7D9-530AB653CD54}" dt="2019-05-09T08:14:17.392" v="43"/>
        <pc:sldMkLst>
          <pc:docMk/>
          <pc:sldMk cId="0" sldId="830"/>
        </pc:sldMkLst>
      </pc:sldChg>
      <pc:sldChg chg="add">
        <pc:chgData name="陈 旭阳" userId="50b30272cb4d088b" providerId="LiveId" clId="{16C797EF-DEB2-460E-B7D9-530AB653CD54}" dt="2019-05-09T08:14:17.392" v="43"/>
        <pc:sldMkLst>
          <pc:docMk/>
          <pc:sldMk cId="0" sldId="831"/>
        </pc:sldMkLst>
      </pc:sldChg>
      <pc:sldChg chg="modSp add">
        <pc:chgData name="陈 旭阳" userId="50b30272cb4d088b" providerId="LiveId" clId="{16C797EF-DEB2-460E-B7D9-530AB653CD54}" dt="2019-05-09T08:14:17.575" v="50" actId="27636"/>
        <pc:sldMkLst>
          <pc:docMk/>
          <pc:sldMk cId="0" sldId="832"/>
        </pc:sldMkLst>
        <pc:spChg chg="mod">
          <ac:chgData name="陈 旭阳" userId="50b30272cb4d088b" providerId="LiveId" clId="{16C797EF-DEB2-460E-B7D9-530AB653CD54}" dt="2019-05-09T08:14:17.575" v="50" actId="27636"/>
          <ac:spMkLst>
            <pc:docMk/>
            <pc:sldMk cId="0" sldId="832"/>
            <ac:spMk id="25605" creationId="{D42375CB-CE98-4CB4-931E-84B23E714B79}"/>
          </ac:spMkLst>
        </pc:spChg>
      </pc:sldChg>
      <pc:sldChg chg="modSp add">
        <pc:chgData name="陈 旭阳" userId="50b30272cb4d088b" providerId="LiveId" clId="{16C797EF-DEB2-460E-B7D9-530AB653CD54}" dt="2019-05-09T08:14:17.583" v="52" actId="27636"/>
        <pc:sldMkLst>
          <pc:docMk/>
          <pc:sldMk cId="0" sldId="833"/>
        </pc:sldMkLst>
        <pc:spChg chg="mod">
          <ac:chgData name="陈 旭阳" userId="50b30272cb4d088b" providerId="LiveId" clId="{16C797EF-DEB2-460E-B7D9-530AB653CD54}" dt="2019-05-09T08:14:17.583" v="52" actId="27636"/>
          <ac:spMkLst>
            <pc:docMk/>
            <pc:sldMk cId="0" sldId="833"/>
            <ac:spMk id="27653" creationId="{C60BCC64-E601-48A0-BF49-B9E0767108EF}"/>
          </ac:spMkLst>
        </pc:spChg>
      </pc:sldChg>
      <pc:sldChg chg="add">
        <pc:chgData name="陈 旭阳" userId="50b30272cb4d088b" providerId="LiveId" clId="{16C797EF-DEB2-460E-B7D9-530AB653CD54}" dt="2019-05-09T08:14:17.392" v="43"/>
        <pc:sldMkLst>
          <pc:docMk/>
          <pc:sldMk cId="0" sldId="834"/>
        </pc:sldMkLst>
      </pc:sldChg>
      <pc:sldChg chg="modSp add">
        <pc:chgData name="陈 旭阳" userId="50b30272cb4d088b" providerId="LiveId" clId="{16C797EF-DEB2-460E-B7D9-530AB653CD54}" dt="2019-05-09T08:14:17.588" v="53" actId="27636"/>
        <pc:sldMkLst>
          <pc:docMk/>
          <pc:sldMk cId="0" sldId="835"/>
        </pc:sldMkLst>
        <pc:spChg chg="mod">
          <ac:chgData name="陈 旭阳" userId="50b30272cb4d088b" providerId="LiveId" clId="{16C797EF-DEB2-460E-B7D9-530AB653CD54}" dt="2019-05-09T08:14:17.588" v="53" actId="27636"/>
          <ac:spMkLst>
            <pc:docMk/>
            <pc:sldMk cId="0" sldId="835"/>
            <ac:spMk id="30725" creationId="{F0DF14E6-6D45-4F8B-9ECB-CE28CE514A96}"/>
          </ac:spMkLst>
        </pc:spChg>
      </pc:sldChg>
      <pc:sldChg chg="add">
        <pc:chgData name="陈 旭阳" userId="50b30272cb4d088b" providerId="LiveId" clId="{16C797EF-DEB2-460E-B7D9-530AB653CD54}" dt="2019-05-09T08:14:17.392" v="43"/>
        <pc:sldMkLst>
          <pc:docMk/>
          <pc:sldMk cId="0" sldId="836"/>
        </pc:sldMkLst>
      </pc:sldChg>
      <pc:sldChg chg="modSp add">
        <pc:chgData name="陈 旭阳" userId="50b30272cb4d088b" providerId="LiveId" clId="{16C797EF-DEB2-460E-B7D9-530AB653CD54}" dt="2019-05-09T08:14:17.593" v="54" actId="27636"/>
        <pc:sldMkLst>
          <pc:docMk/>
          <pc:sldMk cId="0" sldId="837"/>
        </pc:sldMkLst>
        <pc:spChg chg="mod">
          <ac:chgData name="陈 旭阳" userId="50b30272cb4d088b" providerId="LiveId" clId="{16C797EF-DEB2-460E-B7D9-530AB653CD54}" dt="2019-05-09T08:14:17.593" v="54" actId="27636"/>
          <ac:spMkLst>
            <pc:docMk/>
            <pc:sldMk cId="0" sldId="837"/>
            <ac:spMk id="34821" creationId="{BB0875C1-CA2E-4AB6-829B-0B043112E6FE}"/>
          </ac:spMkLst>
        </pc:spChg>
      </pc:sldChg>
      <pc:sldChg chg="modSp add">
        <pc:chgData name="陈 旭阳" userId="50b30272cb4d088b" providerId="LiveId" clId="{16C797EF-DEB2-460E-B7D9-530AB653CD54}" dt="2019-05-09T08:14:17.600" v="55" actId="27636"/>
        <pc:sldMkLst>
          <pc:docMk/>
          <pc:sldMk cId="0" sldId="838"/>
        </pc:sldMkLst>
        <pc:spChg chg="mod">
          <ac:chgData name="陈 旭阳" userId="50b30272cb4d088b" providerId="LiveId" clId="{16C797EF-DEB2-460E-B7D9-530AB653CD54}" dt="2019-05-09T08:14:17.600" v="55" actId="27636"/>
          <ac:spMkLst>
            <pc:docMk/>
            <pc:sldMk cId="0" sldId="838"/>
            <ac:spMk id="35845" creationId="{032274D8-A075-4188-BAE6-1117432B6CDC}"/>
          </ac:spMkLst>
        </pc:spChg>
      </pc:sldChg>
      <pc:sldChg chg="modSp add">
        <pc:chgData name="陈 旭阳" userId="50b30272cb4d088b" providerId="LiveId" clId="{16C797EF-DEB2-460E-B7D9-530AB653CD54}" dt="2019-05-09T08:14:17.604" v="56" actId="27636"/>
        <pc:sldMkLst>
          <pc:docMk/>
          <pc:sldMk cId="0" sldId="839"/>
        </pc:sldMkLst>
        <pc:spChg chg="mod">
          <ac:chgData name="陈 旭阳" userId="50b30272cb4d088b" providerId="LiveId" clId="{16C797EF-DEB2-460E-B7D9-530AB653CD54}" dt="2019-05-09T08:14:17.604" v="56" actId="27636"/>
          <ac:spMkLst>
            <pc:docMk/>
            <pc:sldMk cId="0" sldId="839"/>
            <ac:spMk id="36869" creationId="{46E697A9-7296-475A-ACA2-95F742964EE0}"/>
          </ac:spMkLst>
        </pc:spChg>
      </pc:sldChg>
      <pc:sldChg chg="modSp add">
        <pc:chgData name="陈 旭阳" userId="50b30272cb4d088b" providerId="LiveId" clId="{16C797EF-DEB2-460E-B7D9-530AB653CD54}" dt="2019-05-09T08:14:17.609" v="57" actId="27636"/>
        <pc:sldMkLst>
          <pc:docMk/>
          <pc:sldMk cId="0" sldId="840"/>
        </pc:sldMkLst>
        <pc:spChg chg="mod">
          <ac:chgData name="陈 旭阳" userId="50b30272cb4d088b" providerId="LiveId" clId="{16C797EF-DEB2-460E-B7D9-530AB653CD54}" dt="2019-05-09T08:14:17.609" v="57" actId="27636"/>
          <ac:spMkLst>
            <pc:docMk/>
            <pc:sldMk cId="0" sldId="840"/>
            <ac:spMk id="38917" creationId="{4C38E885-1A4E-4227-9241-B2D4550A9334}"/>
          </ac:spMkLst>
        </pc:spChg>
      </pc:sldChg>
      <pc:sldChg chg="modSp add">
        <pc:chgData name="陈 旭阳" userId="50b30272cb4d088b" providerId="LiveId" clId="{16C797EF-DEB2-460E-B7D9-530AB653CD54}" dt="2019-05-09T08:14:17.614" v="58" actId="27636"/>
        <pc:sldMkLst>
          <pc:docMk/>
          <pc:sldMk cId="0" sldId="841"/>
        </pc:sldMkLst>
        <pc:spChg chg="mod">
          <ac:chgData name="陈 旭阳" userId="50b30272cb4d088b" providerId="LiveId" clId="{16C797EF-DEB2-460E-B7D9-530AB653CD54}" dt="2019-05-09T08:14:17.614" v="58" actId="27636"/>
          <ac:spMkLst>
            <pc:docMk/>
            <pc:sldMk cId="0" sldId="841"/>
            <ac:spMk id="39941" creationId="{4B78E80F-3C8A-4B64-BC82-ABA53A798C5C}"/>
          </ac:spMkLst>
        </pc:spChg>
      </pc:sldChg>
      <pc:sldChg chg="modSp add">
        <pc:chgData name="陈 旭阳" userId="50b30272cb4d088b" providerId="LiveId" clId="{16C797EF-DEB2-460E-B7D9-530AB653CD54}" dt="2019-05-09T08:14:17.620" v="59" actId="27636"/>
        <pc:sldMkLst>
          <pc:docMk/>
          <pc:sldMk cId="0" sldId="842"/>
        </pc:sldMkLst>
        <pc:spChg chg="mod">
          <ac:chgData name="陈 旭阳" userId="50b30272cb4d088b" providerId="LiveId" clId="{16C797EF-DEB2-460E-B7D9-530AB653CD54}" dt="2019-05-09T08:14:17.620" v="59" actId="27636"/>
          <ac:spMkLst>
            <pc:docMk/>
            <pc:sldMk cId="0" sldId="842"/>
            <ac:spMk id="40965" creationId="{D6417229-10F9-4730-B00C-835C713A646F}"/>
          </ac:spMkLst>
        </pc:spChg>
      </pc:sldChg>
      <pc:sldChg chg="add">
        <pc:chgData name="陈 旭阳" userId="50b30272cb4d088b" providerId="LiveId" clId="{16C797EF-DEB2-460E-B7D9-530AB653CD54}" dt="2019-05-09T08:14:17.392" v="43"/>
        <pc:sldMkLst>
          <pc:docMk/>
          <pc:sldMk cId="0" sldId="843"/>
        </pc:sldMkLst>
      </pc:sldChg>
      <pc:sldChg chg="modSp add">
        <pc:chgData name="陈 旭阳" userId="50b30272cb4d088b" providerId="LiveId" clId="{16C797EF-DEB2-460E-B7D9-530AB653CD54}" dt="2019-05-09T08:14:17.625" v="60" actId="27636"/>
        <pc:sldMkLst>
          <pc:docMk/>
          <pc:sldMk cId="0" sldId="844"/>
        </pc:sldMkLst>
        <pc:spChg chg="mod">
          <ac:chgData name="陈 旭阳" userId="50b30272cb4d088b" providerId="LiveId" clId="{16C797EF-DEB2-460E-B7D9-530AB653CD54}" dt="2019-05-09T08:14:17.625" v="60" actId="27636"/>
          <ac:spMkLst>
            <pc:docMk/>
            <pc:sldMk cId="0" sldId="844"/>
            <ac:spMk id="43013" creationId="{4E217952-6B63-4323-B69A-72E7C921D506}"/>
          </ac:spMkLst>
        </pc:spChg>
      </pc:sldChg>
      <pc:sldChg chg="add">
        <pc:chgData name="陈 旭阳" userId="50b30272cb4d088b" providerId="LiveId" clId="{16C797EF-DEB2-460E-B7D9-530AB653CD54}" dt="2019-05-09T08:14:17.392" v="43"/>
        <pc:sldMkLst>
          <pc:docMk/>
          <pc:sldMk cId="0" sldId="845"/>
        </pc:sldMkLst>
      </pc:sldChg>
      <pc:sldChg chg="add">
        <pc:chgData name="陈 旭阳" userId="50b30272cb4d088b" providerId="LiveId" clId="{16C797EF-DEB2-460E-B7D9-530AB653CD54}" dt="2019-05-09T08:14:17.392" v="43"/>
        <pc:sldMkLst>
          <pc:docMk/>
          <pc:sldMk cId="0" sldId="846"/>
        </pc:sldMkLst>
      </pc:sldChg>
      <pc:sldChg chg="modSp add">
        <pc:chgData name="陈 旭阳" userId="50b30272cb4d088b" providerId="LiveId" clId="{16C797EF-DEB2-460E-B7D9-530AB653CD54}" dt="2019-05-09T08:14:17.729" v="65" actId="27636"/>
        <pc:sldMkLst>
          <pc:docMk/>
          <pc:sldMk cId="0" sldId="847"/>
        </pc:sldMkLst>
        <pc:spChg chg="mod">
          <ac:chgData name="陈 旭阳" userId="50b30272cb4d088b" providerId="LiveId" clId="{16C797EF-DEB2-460E-B7D9-530AB653CD54}" dt="2019-05-09T08:14:17.729" v="65" actId="27636"/>
          <ac:spMkLst>
            <pc:docMk/>
            <pc:sldMk cId="0" sldId="847"/>
            <ac:spMk id="76805" creationId="{9F70DF85-1A23-49F0-B1D1-CF8502F0B69A}"/>
          </ac:spMkLst>
        </pc:spChg>
      </pc:sldChg>
      <pc:sldChg chg="modSp add">
        <pc:chgData name="陈 旭阳" userId="50b30272cb4d088b" providerId="LiveId" clId="{16C797EF-DEB2-460E-B7D9-530AB653CD54}" dt="2019-05-09T08:14:17.733" v="66" actId="27636"/>
        <pc:sldMkLst>
          <pc:docMk/>
          <pc:sldMk cId="0" sldId="848"/>
        </pc:sldMkLst>
        <pc:spChg chg="mod">
          <ac:chgData name="陈 旭阳" userId="50b30272cb4d088b" providerId="LiveId" clId="{16C797EF-DEB2-460E-B7D9-530AB653CD54}" dt="2019-05-09T08:14:17.733" v="66" actId="27636"/>
          <ac:spMkLst>
            <pc:docMk/>
            <pc:sldMk cId="0" sldId="848"/>
            <ac:spMk id="77829" creationId="{A64AA01E-AA4A-44D2-9B94-137B0B90AD8E}"/>
          </ac:spMkLst>
        </pc:spChg>
      </pc:sldChg>
      <pc:sldChg chg="add">
        <pc:chgData name="陈 旭阳" userId="50b30272cb4d088b" providerId="LiveId" clId="{16C797EF-DEB2-460E-B7D9-530AB653CD54}" dt="2019-05-09T08:14:17.392" v="43"/>
        <pc:sldMkLst>
          <pc:docMk/>
          <pc:sldMk cId="0" sldId="849"/>
        </pc:sldMkLst>
      </pc:sldChg>
      <pc:sldChg chg="add">
        <pc:chgData name="陈 旭阳" userId="50b30272cb4d088b" providerId="LiveId" clId="{16C797EF-DEB2-460E-B7D9-530AB653CD54}" dt="2019-05-09T08:14:17.392" v="43"/>
        <pc:sldMkLst>
          <pc:docMk/>
          <pc:sldMk cId="0" sldId="850"/>
        </pc:sldMkLst>
      </pc:sldChg>
      <pc:sldChg chg="modSp add">
        <pc:chgData name="陈 旭阳" userId="50b30272cb4d088b" providerId="LiveId" clId="{16C797EF-DEB2-460E-B7D9-530AB653CD54}" dt="2019-05-09T08:14:17.741" v="67" actId="27636"/>
        <pc:sldMkLst>
          <pc:docMk/>
          <pc:sldMk cId="0" sldId="851"/>
        </pc:sldMkLst>
        <pc:spChg chg="mod">
          <ac:chgData name="陈 旭阳" userId="50b30272cb4d088b" providerId="LiveId" clId="{16C797EF-DEB2-460E-B7D9-530AB653CD54}" dt="2019-05-09T08:14:17.741" v="67" actId="27636"/>
          <ac:spMkLst>
            <pc:docMk/>
            <pc:sldMk cId="0" sldId="851"/>
            <ac:spMk id="80901" creationId="{077E6B19-B21E-4D42-830E-A55C63BFB5F6}"/>
          </ac:spMkLst>
        </pc:spChg>
      </pc:sldChg>
      <pc:sldChg chg="modSp add">
        <pc:chgData name="陈 旭阳" userId="50b30272cb4d088b" providerId="LiveId" clId="{16C797EF-DEB2-460E-B7D9-530AB653CD54}" dt="2019-05-09T08:14:17.746" v="68" actId="27636"/>
        <pc:sldMkLst>
          <pc:docMk/>
          <pc:sldMk cId="0" sldId="852"/>
        </pc:sldMkLst>
        <pc:spChg chg="mod">
          <ac:chgData name="陈 旭阳" userId="50b30272cb4d088b" providerId="LiveId" clId="{16C797EF-DEB2-460E-B7D9-530AB653CD54}" dt="2019-05-09T08:14:17.746" v="68" actId="27636"/>
          <ac:spMkLst>
            <pc:docMk/>
            <pc:sldMk cId="0" sldId="852"/>
            <ac:spMk id="81925" creationId="{B1FC6500-49DF-455E-AFF6-5C07737389CF}"/>
          </ac:spMkLst>
        </pc:spChg>
      </pc:sldChg>
      <pc:sldChg chg="add">
        <pc:chgData name="陈 旭阳" userId="50b30272cb4d088b" providerId="LiveId" clId="{16C797EF-DEB2-460E-B7D9-530AB653CD54}" dt="2019-05-09T08:14:17.392" v="43"/>
        <pc:sldMkLst>
          <pc:docMk/>
          <pc:sldMk cId="0" sldId="853"/>
        </pc:sldMkLst>
      </pc:sldChg>
      <pc:sldChg chg="add">
        <pc:chgData name="陈 旭阳" userId="50b30272cb4d088b" providerId="LiveId" clId="{16C797EF-DEB2-460E-B7D9-530AB653CD54}" dt="2019-05-09T08:14:17.392" v="43"/>
        <pc:sldMkLst>
          <pc:docMk/>
          <pc:sldMk cId="0" sldId="854"/>
        </pc:sldMkLst>
      </pc:sldChg>
      <pc:sldChg chg="add">
        <pc:chgData name="陈 旭阳" userId="50b30272cb4d088b" providerId="LiveId" clId="{16C797EF-DEB2-460E-B7D9-530AB653CD54}" dt="2019-05-09T08:14:17.392" v="43"/>
        <pc:sldMkLst>
          <pc:docMk/>
          <pc:sldMk cId="0" sldId="855"/>
        </pc:sldMkLst>
      </pc:sldChg>
      <pc:sldChg chg="add">
        <pc:chgData name="陈 旭阳" userId="50b30272cb4d088b" providerId="LiveId" clId="{16C797EF-DEB2-460E-B7D9-530AB653CD54}" dt="2019-05-09T08:14:17.392" v="43"/>
        <pc:sldMkLst>
          <pc:docMk/>
          <pc:sldMk cId="0" sldId="856"/>
        </pc:sldMkLst>
      </pc:sldChg>
      <pc:sldChg chg="add">
        <pc:chgData name="陈 旭阳" userId="50b30272cb4d088b" providerId="LiveId" clId="{16C797EF-DEB2-460E-B7D9-530AB653CD54}" dt="2019-05-09T08:14:17.392" v="43"/>
        <pc:sldMkLst>
          <pc:docMk/>
          <pc:sldMk cId="0" sldId="857"/>
        </pc:sldMkLst>
      </pc:sldChg>
      <pc:sldChg chg="add">
        <pc:chgData name="陈 旭阳" userId="50b30272cb4d088b" providerId="LiveId" clId="{16C797EF-DEB2-460E-B7D9-530AB653CD54}" dt="2019-05-09T08:14:17.392" v="43"/>
        <pc:sldMkLst>
          <pc:docMk/>
          <pc:sldMk cId="0" sldId="858"/>
        </pc:sldMkLst>
      </pc:sldChg>
      <pc:sldChg chg="modSp add">
        <pc:chgData name="陈 旭阳" userId="50b30272cb4d088b" providerId="LiveId" clId="{16C797EF-DEB2-460E-B7D9-530AB653CD54}" dt="2019-05-09T08:14:17.774" v="69" actId="27636"/>
        <pc:sldMkLst>
          <pc:docMk/>
          <pc:sldMk cId="0" sldId="859"/>
        </pc:sldMkLst>
        <pc:spChg chg="mod">
          <ac:chgData name="陈 旭阳" userId="50b30272cb4d088b" providerId="LiveId" clId="{16C797EF-DEB2-460E-B7D9-530AB653CD54}" dt="2019-05-09T08:14:17.774" v="69" actId="27636"/>
          <ac:spMkLst>
            <pc:docMk/>
            <pc:sldMk cId="0" sldId="859"/>
            <ac:spMk id="90117" creationId="{C0540884-4230-4EF3-BC21-C8FBDF17454F}"/>
          </ac:spMkLst>
        </pc:spChg>
      </pc:sldChg>
      <pc:sldChg chg="add">
        <pc:chgData name="陈 旭阳" userId="50b30272cb4d088b" providerId="LiveId" clId="{16C797EF-DEB2-460E-B7D9-530AB653CD54}" dt="2019-05-09T08:14:17.392" v="43"/>
        <pc:sldMkLst>
          <pc:docMk/>
          <pc:sldMk cId="0" sldId="860"/>
        </pc:sldMkLst>
      </pc:sldChg>
      <pc:sldChg chg="add">
        <pc:chgData name="陈 旭阳" userId="50b30272cb4d088b" providerId="LiveId" clId="{16C797EF-DEB2-460E-B7D9-530AB653CD54}" dt="2019-05-09T08:14:17.392" v="43"/>
        <pc:sldMkLst>
          <pc:docMk/>
          <pc:sldMk cId="0" sldId="861"/>
        </pc:sldMkLst>
      </pc:sldChg>
      <pc:sldChg chg="add">
        <pc:chgData name="陈 旭阳" userId="50b30272cb4d088b" providerId="LiveId" clId="{16C797EF-DEB2-460E-B7D9-530AB653CD54}" dt="2019-05-09T08:14:17.392" v="43"/>
        <pc:sldMkLst>
          <pc:docMk/>
          <pc:sldMk cId="0" sldId="862"/>
        </pc:sldMkLst>
      </pc:sldChg>
      <pc:sldChg chg="add">
        <pc:chgData name="陈 旭阳" userId="50b30272cb4d088b" providerId="LiveId" clId="{16C797EF-DEB2-460E-B7D9-530AB653CD54}" dt="2019-05-09T08:14:17.392" v="43"/>
        <pc:sldMkLst>
          <pc:docMk/>
          <pc:sldMk cId="0" sldId="863"/>
        </pc:sldMkLst>
      </pc:sldChg>
      <pc:sldChg chg="modSp add">
        <pc:chgData name="陈 旭阳" userId="50b30272cb4d088b" providerId="LiveId" clId="{16C797EF-DEB2-460E-B7D9-530AB653CD54}" dt="2019-05-09T08:14:17.784" v="70" actId="27636"/>
        <pc:sldMkLst>
          <pc:docMk/>
          <pc:sldMk cId="0" sldId="864"/>
        </pc:sldMkLst>
        <pc:spChg chg="mod">
          <ac:chgData name="陈 旭阳" userId="50b30272cb4d088b" providerId="LiveId" clId="{16C797EF-DEB2-460E-B7D9-530AB653CD54}" dt="2019-05-09T08:14:17.784" v="70" actId="27636"/>
          <ac:spMkLst>
            <pc:docMk/>
            <pc:sldMk cId="0" sldId="864"/>
            <ac:spMk id="96261" creationId="{BB909532-E4CF-4993-B1D1-BCFB4746D72D}"/>
          </ac:spMkLst>
        </pc:spChg>
      </pc:sldChg>
      <pc:sldChg chg="add">
        <pc:chgData name="陈 旭阳" userId="50b30272cb4d088b" providerId="LiveId" clId="{16C797EF-DEB2-460E-B7D9-530AB653CD54}" dt="2019-05-09T08:14:17.392" v="43"/>
        <pc:sldMkLst>
          <pc:docMk/>
          <pc:sldMk cId="0" sldId="865"/>
        </pc:sldMkLst>
      </pc:sldChg>
      <pc:sldChg chg="modSp add">
        <pc:chgData name="陈 旭阳" userId="50b30272cb4d088b" providerId="LiveId" clId="{16C797EF-DEB2-460E-B7D9-530AB653CD54}" dt="2019-05-09T08:14:17.792" v="71" actId="27636"/>
        <pc:sldMkLst>
          <pc:docMk/>
          <pc:sldMk cId="0" sldId="866"/>
        </pc:sldMkLst>
        <pc:spChg chg="mod">
          <ac:chgData name="陈 旭阳" userId="50b30272cb4d088b" providerId="LiveId" clId="{16C797EF-DEB2-460E-B7D9-530AB653CD54}" dt="2019-05-09T08:14:17.792" v="71" actId="27636"/>
          <ac:spMkLst>
            <pc:docMk/>
            <pc:sldMk cId="0" sldId="866"/>
            <ac:spMk id="100357" creationId="{79855967-75B8-49AF-BDE8-C397D6A94AB5}"/>
          </ac:spMkLst>
        </pc:spChg>
      </pc:sldChg>
      <pc:sldChg chg="add">
        <pc:chgData name="陈 旭阳" userId="50b30272cb4d088b" providerId="LiveId" clId="{16C797EF-DEB2-460E-B7D9-530AB653CD54}" dt="2019-05-09T08:14:17.392" v="43"/>
        <pc:sldMkLst>
          <pc:docMk/>
          <pc:sldMk cId="0" sldId="867"/>
        </pc:sldMkLst>
      </pc:sldChg>
      <pc:sldChg chg="add">
        <pc:chgData name="陈 旭阳" userId="50b30272cb4d088b" providerId="LiveId" clId="{16C797EF-DEB2-460E-B7D9-530AB653CD54}" dt="2019-05-09T08:14:17.392" v="43"/>
        <pc:sldMkLst>
          <pc:docMk/>
          <pc:sldMk cId="0" sldId="868"/>
        </pc:sldMkLst>
      </pc:sldChg>
      <pc:sldChg chg="add">
        <pc:chgData name="陈 旭阳" userId="50b30272cb4d088b" providerId="LiveId" clId="{16C797EF-DEB2-460E-B7D9-530AB653CD54}" dt="2019-05-09T08:14:17.392" v="43"/>
        <pc:sldMkLst>
          <pc:docMk/>
          <pc:sldMk cId="0" sldId="869"/>
        </pc:sldMkLst>
      </pc:sldChg>
      <pc:sldChg chg="add">
        <pc:chgData name="陈 旭阳" userId="50b30272cb4d088b" providerId="LiveId" clId="{16C797EF-DEB2-460E-B7D9-530AB653CD54}" dt="2019-05-09T08:14:17.392" v="43"/>
        <pc:sldMkLst>
          <pc:docMk/>
          <pc:sldMk cId="0" sldId="870"/>
        </pc:sldMkLst>
      </pc:sldChg>
      <pc:sldChg chg="add">
        <pc:chgData name="陈 旭阳" userId="50b30272cb4d088b" providerId="LiveId" clId="{16C797EF-DEB2-460E-B7D9-530AB653CD54}" dt="2019-05-09T08:14:17.392" v="43"/>
        <pc:sldMkLst>
          <pc:docMk/>
          <pc:sldMk cId="0" sldId="871"/>
        </pc:sldMkLst>
      </pc:sldChg>
      <pc:sldChg chg="add">
        <pc:chgData name="陈 旭阳" userId="50b30272cb4d088b" providerId="LiveId" clId="{16C797EF-DEB2-460E-B7D9-530AB653CD54}" dt="2019-05-09T08:14:17.392" v="43"/>
        <pc:sldMkLst>
          <pc:docMk/>
          <pc:sldMk cId="0" sldId="872"/>
        </pc:sldMkLst>
      </pc:sldChg>
      <pc:sldChg chg="add">
        <pc:chgData name="陈 旭阳" userId="50b30272cb4d088b" providerId="LiveId" clId="{16C797EF-DEB2-460E-B7D9-530AB653CD54}" dt="2019-05-09T08:14:17.392" v="43"/>
        <pc:sldMkLst>
          <pc:docMk/>
          <pc:sldMk cId="0" sldId="873"/>
        </pc:sldMkLst>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79.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80.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82.png"/></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86.png"/></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86.png"/></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91.png"/></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92.png"/></Relationships>
</file>

<file path=ppt/drawings/_rels/vmlDrawing2.v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image" Target="../media/image37.png"/></Relationships>
</file>

<file path=ppt/drawings/_rels/vmlDrawing3.v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image" Target="../media/image39.png"/><Relationship Id="rId4" Type="http://schemas.openxmlformats.org/officeDocument/2006/relationships/image" Target="../media/image42.png"/></Relationships>
</file>

<file path=ppt/drawings/_rels/vmlDrawing4.v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image" Target="../media/image39.png"/><Relationship Id="rId4" Type="http://schemas.openxmlformats.org/officeDocument/2006/relationships/image" Target="../media/image42.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43.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44.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49.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51.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51.png"/></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gif>
</file>

<file path=ppt/media/image76.jpe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80A9CE-25F4-40D5-A899-9E4294DF3954}" type="datetimeFigureOut">
              <a:rPr lang="zh-CN" altLang="en-US" smtClean="0"/>
              <a:t>2019/5/19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44789E-AB70-4D7D-A889-12BD07C5CFD6}" type="slidenum">
              <a:rPr lang="zh-CN" altLang="en-US" smtClean="0"/>
              <a:t>‹#›</a:t>
            </a:fld>
            <a:endParaRPr lang="zh-CN" altLang="en-US"/>
          </a:p>
        </p:txBody>
      </p:sp>
    </p:spTree>
    <p:extLst>
      <p:ext uri="{BB962C8B-B14F-4D97-AF65-F5344CB8AC3E}">
        <p14:creationId xmlns:p14="http://schemas.microsoft.com/office/powerpoint/2010/main" val="3649538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file:///C:\Documents%20and%20Settings\Penny%20Shen\&#26700;&#38754;\coreJava_api\coreJava_api\api\java\lang\Thread.html#sleep(long, int)" TargetMode="External"/><Relationship Id="rId2" Type="http://schemas.openxmlformats.org/officeDocument/2006/relationships/slide" Target="../slides/slide203.xml"/><Relationship Id="rId1" Type="http://schemas.openxmlformats.org/officeDocument/2006/relationships/notesMaster" Target="../notesMasters/notesMaster1.xml"/><Relationship Id="rId4" Type="http://schemas.openxmlformats.org/officeDocument/2006/relationships/hyperlink" Target="file:///C:\Documents%20and%20Settings\Penny%20Shen\&#26700;&#38754;\coreJava_api\coreJava_api\api\java\lang\Thread.html#join(long, int)" TargetMode="Externa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0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1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幻灯片图像占位符 1">
            <a:extLst>
              <a:ext uri="{FF2B5EF4-FFF2-40B4-BE49-F238E27FC236}">
                <a16:creationId xmlns:a16="http://schemas.microsoft.com/office/drawing/2014/main" id="{4506420A-3059-4548-939C-EF200DCE7E2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9" name="备注占位符 2">
            <a:extLst>
              <a:ext uri="{FF2B5EF4-FFF2-40B4-BE49-F238E27FC236}">
                <a16:creationId xmlns:a16="http://schemas.microsoft.com/office/drawing/2014/main" id="{B7C3B87C-2936-48AB-AB9F-85C838959F9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en-US" altLang="zh-CN"/>
              <a:t>1:</a:t>
            </a:r>
            <a:r>
              <a:rPr lang="zh-CN" altLang="en-US"/>
              <a:t>通过学生类和老师类中都有相同的成员变量和成员方法来说明代码的重复度很高，</a:t>
            </a:r>
            <a:endParaRPr lang="en-US" altLang="zh-CN"/>
          </a:p>
          <a:p>
            <a:pPr eaLnBrk="1" hangingPunct="1">
              <a:spcBef>
                <a:spcPct val="0"/>
              </a:spcBef>
            </a:pPr>
            <a:r>
              <a:rPr lang="en-US" altLang="zh-CN"/>
              <a:t>  </a:t>
            </a:r>
            <a:r>
              <a:rPr lang="zh-CN" altLang="en-US"/>
              <a:t>而且，可能还有许多类似的类，比如：工人类，军人类等。</a:t>
            </a:r>
            <a:endParaRPr lang="en-US" altLang="zh-CN"/>
          </a:p>
          <a:p>
            <a:pPr eaLnBrk="1" hangingPunct="1">
              <a:spcBef>
                <a:spcPct val="0"/>
              </a:spcBef>
            </a:pPr>
            <a:r>
              <a:rPr lang="en-US" altLang="zh-CN"/>
              <a:t>  </a:t>
            </a:r>
            <a:r>
              <a:rPr lang="zh-CN" altLang="en-US"/>
              <a:t>这样写代码的代码量非常大，而且将来维护起来就比较麻烦。</a:t>
            </a:r>
            <a:endParaRPr lang="en-US" altLang="zh-CN"/>
          </a:p>
          <a:p>
            <a:pPr eaLnBrk="1" hangingPunct="1">
              <a:spcBef>
                <a:spcPct val="0"/>
              </a:spcBef>
            </a:pPr>
            <a:r>
              <a:rPr lang="en-US" altLang="zh-CN"/>
              <a:t>  </a:t>
            </a:r>
            <a:r>
              <a:rPr lang="zh-CN" altLang="en-US"/>
              <a:t>所以，我们就思考：能不能把相同的成员定义到同一个类中，让这个多个类和这个类产生一个关系，</a:t>
            </a:r>
            <a:endParaRPr lang="en-US" altLang="zh-CN"/>
          </a:p>
          <a:p>
            <a:pPr eaLnBrk="1" hangingPunct="1">
              <a:spcBef>
                <a:spcPct val="0"/>
              </a:spcBef>
            </a:pPr>
            <a:r>
              <a:rPr lang="en-US" altLang="zh-CN"/>
              <a:t>  </a:t>
            </a:r>
            <a:r>
              <a:rPr lang="zh-CN" altLang="en-US"/>
              <a:t>这多个类就具备了这个独立的类的成员。该有多好呢</a:t>
            </a:r>
            <a:r>
              <a:rPr lang="en-US" altLang="zh-CN"/>
              <a:t>?</a:t>
            </a:r>
            <a:r>
              <a:rPr lang="zh-CN" altLang="en-US"/>
              <a:t>请问可以吗</a:t>
            </a:r>
            <a:r>
              <a:rPr lang="en-US" altLang="zh-CN"/>
              <a:t>?</a:t>
            </a:r>
            <a:r>
              <a:rPr lang="zh-CN" altLang="en-US"/>
              <a:t>当然可以了，这就是</a:t>
            </a:r>
            <a:r>
              <a:rPr lang="en-US" altLang="zh-CN"/>
              <a:t>Java</a:t>
            </a:r>
            <a:r>
              <a:rPr lang="zh-CN" altLang="en-US"/>
              <a:t>中提供的继承技术。</a:t>
            </a:r>
            <a:endParaRPr lang="en-US" altLang="zh-CN"/>
          </a:p>
          <a:p>
            <a:pPr eaLnBrk="1" hangingPunct="1">
              <a:spcBef>
                <a:spcPct val="0"/>
              </a:spcBef>
            </a:pPr>
            <a:endParaRPr lang="en-US" altLang="zh-CN"/>
          </a:p>
          <a:p>
            <a:pPr eaLnBrk="1" hangingPunct="1">
              <a:spcBef>
                <a:spcPct val="0"/>
              </a:spcBef>
            </a:pPr>
            <a:r>
              <a:rPr lang="en-US" altLang="zh-CN"/>
              <a:t>2:</a:t>
            </a:r>
            <a:r>
              <a:rPr lang="zh-CN" altLang="en-US"/>
              <a:t>改进代码，把相同的成员抽取到一个类中，名字好起。</a:t>
            </a:r>
            <a:endParaRPr lang="en-US" altLang="zh-CN"/>
          </a:p>
          <a:p>
            <a:pPr eaLnBrk="1" hangingPunct="1">
              <a:spcBef>
                <a:spcPct val="0"/>
              </a:spcBef>
            </a:pPr>
            <a:r>
              <a:rPr lang="en-US" altLang="zh-CN"/>
              <a:t>  </a:t>
            </a:r>
            <a:r>
              <a:rPr lang="zh-CN" altLang="en-US"/>
              <a:t>但是，多个类如何和这个类产生一个关系呢</a:t>
            </a:r>
            <a:r>
              <a:rPr lang="en-US" altLang="zh-CN"/>
              <a:t>?</a:t>
            </a:r>
          </a:p>
          <a:p>
            <a:pPr eaLnBrk="1" hangingPunct="1">
              <a:spcBef>
                <a:spcPct val="0"/>
              </a:spcBef>
            </a:pPr>
            <a:r>
              <a:rPr lang="en-US" altLang="zh-CN"/>
              <a:t>  </a:t>
            </a:r>
            <a:r>
              <a:rPr lang="zh-CN" altLang="en-US"/>
              <a:t>引出继承格式。</a:t>
            </a:r>
            <a:endParaRPr lang="en-US" altLang="zh-CN"/>
          </a:p>
          <a:p>
            <a:pPr eaLnBrk="1" hangingPunct="1">
              <a:spcBef>
                <a:spcPct val="0"/>
              </a:spcBef>
            </a:pPr>
            <a:endParaRPr lang="en-US" altLang="zh-CN"/>
          </a:p>
          <a:p>
            <a:pPr eaLnBrk="1" hangingPunct="1">
              <a:spcBef>
                <a:spcPct val="0"/>
              </a:spcBef>
            </a:pPr>
            <a:r>
              <a:rPr lang="en-US" altLang="zh-CN"/>
              <a:t>3:</a:t>
            </a:r>
            <a:r>
              <a:rPr lang="zh-CN" altLang="en-US"/>
              <a:t>顺便说一下，这一个类的叫法</a:t>
            </a:r>
            <a:r>
              <a:rPr lang="en-US" altLang="zh-CN"/>
              <a:t>(</a:t>
            </a:r>
            <a:r>
              <a:rPr lang="zh-CN" altLang="en-US"/>
              <a:t>父类，基类，超类</a:t>
            </a:r>
            <a:r>
              <a:rPr lang="en-US" altLang="zh-CN"/>
              <a:t>)</a:t>
            </a:r>
            <a:r>
              <a:rPr lang="zh-CN" altLang="en-US"/>
              <a:t>。这多个类的叫法</a:t>
            </a:r>
            <a:r>
              <a:rPr lang="en-US" altLang="zh-CN"/>
              <a:t>(</a:t>
            </a:r>
            <a:r>
              <a:rPr lang="zh-CN" altLang="en-US"/>
              <a:t>子类</a:t>
            </a:r>
            <a:r>
              <a:rPr lang="en-US" altLang="zh-CN"/>
              <a:t>,</a:t>
            </a:r>
            <a:r>
              <a:rPr lang="zh-CN" altLang="en-US"/>
              <a:t>派生类</a:t>
            </a:r>
            <a:r>
              <a:rPr lang="en-US" altLang="zh-CN"/>
              <a:t>)</a:t>
            </a:r>
            <a:r>
              <a:rPr lang="zh-CN" altLang="en-US"/>
              <a:t>。</a:t>
            </a:r>
            <a:endParaRPr lang="en-US" altLang="zh-CN"/>
          </a:p>
        </p:txBody>
      </p:sp>
      <p:sp>
        <p:nvSpPr>
          <p:cNvPr id="70660" name="灯片编号占位符 3">
            <a:extLst>
              <a:ext uri="{FF2B5EF4-FFF2-40B4-BE49-F238E27FC236}">
                <a16:creationId xmlns:a16="http://schemas.microsoft.com/office/drawing/2014/main" id="{BEEF59F0-3306-4BBB-971A-35A909D5596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fld id="{30CD723D-6764-46A2-A6C8-4896271556A4}" type="slidenum">
              <a:rPr lang="zh-CN" altLang="en-US">
                <a:latin typeface="Times New Roman" panose="02020603050405020304" pitchFamily="18" charset="0"/>
              </a:rPr>
              <a:pPr eaLnBrk="1" hangingPunct="1"/>
              <a:t>3</a:t>
            </a:fld>
            <a:endParaRPr lang="en-US" altLang="zh-CN">
              <a:latin typeface="Times New Roman" panose="02020603050405020304" pitchFamily="18" charset="0"/>
            </a:endParaRPr>
          </a:p>
        </p:txBody>
      </p:sp>
    </p:spTree>
    <p:extLst>
      <p:ext uri="{BB962C8B-B14F-4D97-AF65-F5344CB8AC3E}">
        <p14:creationId xmlns:p14="http://schemas.microsoft.com/office/powerpoint/2010/main" val="16891221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6D82160-B591-404F-859D-0CEF48B8C3D6}"/>
              </a:ext>
            </a:extLst>
          </p:cNvPr>
          <p:cNvSpPr>
            <a:spLocks noGrp="1" noChangeArrowheads="1"/>
          </p:cNvSpPr>
          <p:nvPr>
            <p:ph type="sldNum" sz="quarter" idx="5"/>
          </p:nvPr>
        </p:nvSpPr>
        <p:spPr>
          <a:ln/>
        </p:spPr>
        <p:txBody>
          <a:bodyPr/>
          <a:lstStyle/>
          <a:p>
            <a:fld id="{9013BAFE-1ADE-4FA0-AEC1-0615182F7A81}" type="slidenum">
              <a:rPr lang="en-US" altLang="zh-CN"/>
              <a:pPr/>
              <a:t>29</a:t>
            </a:fld>
            <a:endParaRPr lang="en-US" altLang="zh-CN"/>
          </a:p>
        </p:txBody>
      </p:sp>
      <p:sp>
        <p:nvSpPr>
          <p:cNvPr id="766978" name="Rectangle 2">
            <a:extLst>
              <a:ext uri="{FF2B5EF4-FFF2-40B4-BE49-F238E27FC236}">
                <a16:creationId xmlns:a16="http://schemas.microsoft.com/office/drawing/2014/main" id="{6B4B47BF-1FB1-4731-82F0-C2BECF689ECA}"/>
              </a:ext>
            </a:extLst>
          </p:cNvPr>
          <p:cNvSpPr>
            <a:spLocks noGrp="1" noRot="1" noChangeAspect="1" noChangeArrowheads="1" noTextEdit="1"/>
          </p:cNvSpPr>
          <p:nvPr>
            <p:ph type="sldImg"/>
          </p:nvPr>
        </p:nvSpPr>
        <p:spPr>
          <a:ln/>
        </p:spPr>
      </p:sp>
      <p:sp>
        <p:nvSpPr>
          <p:cNvPr id="766979" name="Rectangle 3">
            <a:extLst>
              <a:ext uri="{FF2B5EF4-FFF2-40B4-BE49-F238E27FC236}">
                <a16:creationId xmlns:a16="http://schemas.microsoft.com/office/drawing/2014/main" id="{EAB23C90-1D36-46C6-A0EE-5B30B496A9B9}"/>
              </a:ext>
            </a:extLst>
          </p:cNvPr>
          <p:cNvSpPr>
            <a:spLocks noGrp="1" noChangeArrowheads="1"/>
          </p:cNvSpPr>
          <p:nvPr>
            <p:ph type="body" idx="1"/>
          </p:nvPr>
        </p:nvSpPr>
        <p:spPr>
          <a:xfrm>
            <a:off x="914400" y="4343400"/>
            <a:ext cx="5029200" cy="4114800"/>
          </a:xfrm>
        </p:spPr>
        <p:txBody>
          <a:bodyPr/>
          <a:lstStyle/>
          <a:p>
            <a:r>
              <a:rPr lang="zh-CN" altLang="en-US"/>
              <a:t>被</a:t>
            </a:r>
            <a:r>
              <a:rPr lang="en-US" altLang="zh-CN"/>
              <a:t>native</a:t>
            </a:r>
            <a:r>
              <a:rPr lang="zh-CN" altLang="en-US"/>
              <a:t>修饰的表示调用了非</a:t>
            </a:r>
            <a:r>
              <a:rPr lang="en-US" altLang="zh-CN"/>
              <a:t>java</a:t>
            </a:r>
            <a:r>
              <a:rPr lang="zh-CN" altLang="en-US"/>
              <a:t>语言的方法，最常见的就是</a:t>
            </a:r>
            <a:r>
              <a:rPr lang="en-US" altLang="zh-CN"/>
              <a:t>c/c++</a:t>
            </a:r>
            <a:r>
              <a:rPr lang="zh-CN" altLang="en-US"/>
              <a:t>封装的</a:t>
            </a:r>
            <a:r>
              <a:rPr lang="en-US" altLang="zh-CN"/>
              <a:t>DLL </a:t>
            </a:r>
            <a:br>
              <a:rPr lang="en-US" altLang="zh-CN"/>
            </a:br>
            <a:r>
              <a:rPr lang="zh-CN" altLang="en-US"/>
              <a:t>里面的方法，这个是</a:t>
            </a:r>
            <a:r>
              <a:rPr lang="en-US" altLang="zh-CN"/>
              <a:t>java</a:t>
            </a:r>
            <a:r>
              <a:rPr lang="zh-CN" altLang="en-US"/>
              <a:t>得   </a:t>
            </a:r>
            <a:r>
              <a:rPr lang="en-US" altLang="zh-CN"/>
              <a:t>JNI</a:t>
            </a:r>
            <a:r>
              <a:rPr lang="zh-CN" altLang="en-US"/>
              <a:t>技术！ </a:t>
            </a:r>
          </a:p>
          <a:p>
            <a:r>
              <a:rPr lang="zh-CN" altLang="en-US"/>
              <a:t>被</a:t>
            </a:r>
            <a:r>
              <a:rPr lang="en-US" altLang="zh-CN"/>
              <a:t>native</a:t>
            </a:r>
            <a:r>
              <a:rPr lang="zh-CN" altLang="en-US"/>
              <a:t>修饰的表示调用了非</a:t>
            </a:r>
            <a:r>
              <a:rPr lang="en-US" altLang="zh-CN"/>
              <a:t>java</a:t>
            </a:r>
            <a:r>
              <a:rPr lang="zh-CN" altLang="en-US"/>
              <a:t>类库的方法， </a:t>
            </a:r>
            <a:br>
              <a:rPr lang="zh-CN" altLang="en-US"/>
            </a:br>
            <a:r>
              <a:rPr lang="zh-CN" altLang="en-US"/>
              <a:t>而是调用的本地（也就是当前操作系统的方法或动态连接库） </a:t>
            </a:r>
            <a:br>
              <a:rPr lang="zh-CN" altLang="en-US"/>
            </a:br>
            <a:r>
              <a:rPr lang="zh-CN" altLang="en-US"/>
              <a:t>你用</a:t>
            </a:r>
            <a:r>
              <a:rPr lang="en-US" altLang="zh-CN"/>
              <a:t>windows</a:t>
            </a:r>
            <a:r>
              <a:rPr lang="zh-CN" altLang="en-US"/>
              <a:t>就调</a:t>
            </a:r>
            <a:r>
              <a:rPr lang="en-US" altLang="zh-CN"/>
              <a:t>dll </a:t>
            </a:r>
            <a:br>
              <a:rPr lang="en-US" altLang="zh-CN"/>
            </a:br>
            <a:r>
              <a:rPr lang="zh-CN" altLang="en-US"/>
              <a:t>用其他的系统就调用别的 </a:t>
            </a:r>
          </a:p>
          <a:p>
            <a:r>
              <a:rPr lang="en-US" altLang="zh-CN"/>
              <a:t>native </a:t>
            </a:r>
            <a:r>
              <a:rPr lang="zh-CN" altLang="en-US"/>
              <a:t>定义符说明该方法是一个使用本地其他语言编写的方法，它在类中的声明和抽象方法遗言没有方法体</a:t>
            </a:r>
            <a:br>
              <a:rPr lang="zh-CN" altLang="en-US"/>
            </a:br>
            <a:r>
              <a:rPr lang="zh-CN" altLang="en-US"/>
              <a:t>一般的</a:t>
            </a:r>
            <a:r>
              <a:rPr lang="en-US" altLang="zh-CN"/>
              <a:t>native</a:t>
            </a:r>
            <a:r>
              <a:rPr lang="zh-CN" altLang="en-US"/>
              <a:t>方法用于一些比较消耗资源的方法，然后用</a:t>
            </a:r>
            <a:r>
              <a:rPr lang="en-US" altLang="zh-CN"/>
              <a:t>c</a:t>
            </a:r>
            <a:r>
              <a:rPr lang="zh-CN" altLang="en-US"/>
              <a:t>或其他语言编写，可以提高速度，具体的你可以看如何在</a:t>
            </a:r>
            <a:r>
              <a:rPr lang="en-US" altLang="zh-CN"/>
              <a:t>java</a:t>
            </a:r>
            <a:r>
              <a:rPr lang="zh-CN" altLang="en-US"/>
              <a:t>中调用</a:t>
            </a:r>
            <a:r>
              <a:rPr lang="en-US" altLang="zh-CN"/>
              <a:t>c</a:t>
            </a:r>
          </a:p>
          <a:p>
            <a:endParaRPr lang="en-US" altLang="zh-CN"/>
          </a:p>
          <a:p>
            <a:r>
              <a:rPr lang="zh-CN" altLang="en-US"/>
              <a:t>一、 </a:t>
            </a:r>
            <a:r>
              <a:rPr lang="en-US" altLang="zh-CN"/>
              <a:t>Native</a:t>
            </a:r>
            <a:r>
              <a:rPr lang="zh-CN" altLang="en-US"/>
              <a:t>关键字</a:t>
            </a:r>
            <a:br>
              <a:rPr lang="zh-CN" altLang="en-US"/>
            </a:br>
            <a:r>
              <a:rPr lang="zh-CN" altLang="en-US"/>
              <a:t>使用</a:t>
            </a:r>
            <a:r>
              <a:rPr lang="en-US" altLang="zh-CN"/>
              <a:t>native</a:t>
            </a:r>
            <a:r>
              <a:rPr lang="zh-CN" altLang="en-US"/>
              <a:t>关键字说明这个方法是原生函数，也就是这个方法是用</a:t>
            </a:r>
            <a:r>
              <a:rPr lang="en-US" altLang="zh-CN"/>
              <a:t>C/C++</a:t>
            </a:r>
            <a:r>
              <a:rPr lang="zh-CN" altLang="en-US"/>
              <a:t>语言实现的，并且被编译成了</a:t>
            </a:r>
            <a:r>
              <a:rPr lang="en-US" altLang="zh-CN"/>
              <a:t>DLL</a:t>
            </a:r>
            <a:r>
              <a:rPr lang="zh-CN" altLang="en-US"/>
              <a:t>，由</a:t>
            </a:r>
            <a:r>
              <a:rPr lang="en-US" altLang="zh-CN"/>
              <a:t>java</a:t>
            </a:r>
            <a:r>
              <a:rPr lang="zh-CN" altLang="en-US"/>
              <a:t>去调用。</a:t>
            </a:r>
            <a:br>
              <a:rPr lang="zh-CN" altLang="en-US"/>
            </a:br>
            <a:r>
              <a:rPr lang="zh-CN" altLang="en-US"/>
              <a:t>这些函数的实现体在</a:t>
            </a:r>
            <a:r>
              <a:rPr lang="en-US" altLang="zh-CN"/>
              <a:t>DLL</a:t>
            </a:r>
            <a:r>
              <a:rPr lang="zh-CN" altLang="en-US"/>
              <a:t>中，</a:t>
            </a:r>
            <a:r>
              <a:rPr lang="en-US" altLang="zh-CN"/>
              <a:t>JDK</a:t>
            </a:r>
            <a:r>
              <a:rPr lang="zh-CN" altLang="en-US"/>
              <a:t>的源代码中并不包含，你应该是看不到的。对于不同的平台它们也是不同的。这也是</a:t>
            </a:r>
            <a:r>
              <a:rPr lang="en-US" altLang="zh-CN"/>
              <a:t>java</a:t>
            </a:r>
            <a:r>
              <a:rPr lang="zh-CN" altLang="en-US"/>
              <a:t>的底层机制，实际上</a:t>
            </a:r>
            <a:r>
              <a:rPr lang="en-US" altLang="zh-CN"/>
              <a:t>java</a:t>
            </a:r>
            <a:r>
              <a:rPr lang="zh-CN" altLang="en-US"/>
              <a:t>就是在不同的平台上调用不同的</a:t>
            </a:r>
            <a:r>
              <a:rPr lang="en-US" altLang="zh-CN"/>
              <a:t>native</a:t>
            </a:r>
            <a:r>
              <a:rPr lang="zh-CN" altLang="en-US"/>
              <a:t>方法实现对操作系统的访问的。</a:t>
            </a:r>
            <a:br>
              <a:rPr lang="zh-CN" altLang="en-US"/>
            </a:br>
            <a:r>
              <a:rPr lang="en-US" altLang="zh-CN"/>
              <a:t>java</a:t>
            </a:r>
            <a:r>
              <a:rPr lang="zh-CN" altLang="en-US"/>
              <a:t>是跨平台的语言，既然是跨了平台，所付出的代价就是牺牲一些对底层的控制，而</a:t>
            </a:r>
            <a:r>
              <a:rPr lang="en-US" altLang="zh-CN"/>
              <a:t>java</a:t>
            </a:r>
            <a:r>
              <a:rPr lang="zh-CN" altLang="en-US"/>
              <a:t>要实现对底层的控制，就需要一些其他语言的帮助，这个就是</a:t>
            </a:r>
            <a:r>
              <a:rPr lang="en-US" altLang="zh-CN"/>
              <a:t>native</a:t>
            </a:r>
            <a:r>
              <a:rPr lang="zh-CN" altLang="en-US"/>
              <a:t>的作用了</a:t>
            </a:r>
            <a:br>
              <a:rPr lang="zh-CN" altLang="en-US"/>
            </a:br>
            <a:r>
              <a:rPr lang="zh-CN" altLang="en-US"/>
              <a:t>二、 </a:t>
            </a:r>
            <a:r>
              <a:rPr lang="en-US" altLang="zh-CN"/>
              <a:t>Synchronized</a:t>
            </a:r>
            <a:r>
              <a:rPr lang="zh-CN" altLang="en-US"/>
              <a:t>关键字</a:t>
            </a:r>
            <a:br>
              <a:rPr lang="zh-CN" altLang="en-US"/>
            </a:br>
            <a:r>
              <a:rPr lang="zh-CN" altLang="en-US"/>
              <a:t>关键字</a:t>
            </a:r>
            <a:r>
              <a:rPr lang="en-US" altLang="zh-CN"/>
              <a:t>synchronized</a:t>
            </a:r>
            <a:r>
              <a:rPr lang="zh-CN" altLang="en-US"/>
              <a:t>可以作为</a:t>
            </a:r>
            <a:r>
              <a:rPr lang="en-US" altLang="zh-CN"/>
              <a:t>JAVA</a:t>
            </a:r>
            <a:r>
              <a:rPr lang="zh-CN" altLang="en-US"/>
              <a:t>方法修饰符，也可以作为</a:t>
            </a:r>
            <a:r>
              <a:rPr lang="en-US" altLang="zh-CN"/>
              <a:t>JAVA</a:t>
            </a:r>
            <a:r>
              <a:rPr lang="zh-CN" altLang="en-US"/>
              <a:t>方法内的语句。</a:t>
            </a:r>
            <a:br>
              <a:rPr lang="zh-CN" altLang="en-US"/>
            </a:br>
            <a:r>
              <a:rPr lang="zh-CN" altLang="en-US"/>
              <a:t>被它修饰的代码部分往往被描述为临界区。这使很多人认为，由于代码被</a:t>
            </a:r>
            <a:r>
              <a:rPr lang="en-US" altLang="zh-CN"/>
              <a:t>syscharonized</a:t>
            </a:r>
            <a:r>
              <a:rPr lang="zh-CN" altLang="en-US"/>
              <a:t>保护着，因此同一时刻只能有一个线程访问它。</a:t>
            </a:r>
            <a:br>
              <a:rPr lang="zh-CN" altLang="en-US"/>
            </a:br>
            <a:r>
              <a:rPr lang="zh-CN" altLang="en-US"/>
              <a:t>对于</a:t>
            </a:r>
            <a:r>
              <a:rPr lang="en-US" altLang="zh-CN"/>
              <a:t>JAVA</a:t>
            </a:r>
            <a:r>
              <a:rPr lang="zh-CN" altLang="en-US"/>
              <a:t>类中的方法，关键字</a:t>
            </a:r>
            <a:r>
              <a:rPr lang="en-US" altLang="zh-CN"/>
              <a:t>sysnchronized</a:t>
            </a:r>
            <a:r>
              <a:rPr lang="zh-CN" altLang="en-US"/>
              <a:t>其实并不锁定该方法或该方法的部分代码，它只是锁定对象。</a:t>
            </a:r>
            <a:br>
              <a:rPr lang="zh-CN" altLang="en-US"/>
            </a:br>
            <a:r>
              <a:rPr lang="zh-CN" altLang="en-US"/>
              <a:t>当</a:t>
            </a:r>
            <a:r>
              <a:rPr lang="en-US" altLang="zh-CN"/>
              <a:t>synchronized</a:t>
            </a:r>
            <a:r>
              <a:rPr lang="zh-CN" altLang="en-US"/>
              <a:t>被当做方法修饰符的时候，他所取得的</a:t>
            </a:r>
            <a:r>
              <a:rPr lang="en-US" altLang="zh-CN"/>
              <a:t>lock</a:t>
            </a:r>
            <a:r>
              <a:rPr lang="zh-CN" altLang="en-US"/>
              <a:t>将被交给方法调用者（某对象）。如果</a:t>
            </a:r>
            <a:r>
              <a:rPr lang="en-US" altLang="zh-CN"/>
              <a:t>synchronized</a:t>
            </a:r>
            <a:r>
              <a:rPr lang="zh-CN" altLang="en-US"/>
              <a:t>作用于某对象的引用，则取得的</a:t>
            </a:r>
            <a:r>
              <a:rPr lang="en-US" altLang="zh-CN"/>
              <a:t>lock</a:t>
            </a:r>
            <a:r>
              <a:rPr lang="zh-CN" altLang="en-US"/>
              <a:t>将交给该引用所指的对象。</a:t>
            </a:r>
            <a:br>
              <a:rPr lang="zh-CN" altLang="en-US"/>
            </a:br>
            <a:r>
              <a:rPr lang="zh-CN" altLang="en-US"/>
              <a:t>对一个对象进行同步控制到底意味什么呢？它说明调用该方法的线程将会取得对象的</a:t>
            </a:r>
            <a:r>
              <a:rPr lang="en-US" altLang="zh-CN"/>
              <a:t>lock</a:t>
            </a:r>
            <a:r>
              <a:rPr lang="zh-CN" altLang="en-US"/>
              <a:t>。持有对象</a:t>
            </a:r>
            <a:r>
              <a:rPr lang="en-US" altLang="zh-CN"/>
              <a:t>A</a:t>
            </a:r>
            <a:r>
              <a:rPr lang="zh-CN" altLang="en-US"/>
              <a:t>的</a:t>
            </a:r>
            <a:r>
              <a:rPr lang="en-US" altLang="zh-CN"/>
              <a:t>lock</a:t>
            </a:r>
            <a:r>
              <a:rPr lang="zh-CN" altLang="en-US"/>
              <a:t>的线程，如果另外通过</a:t>
            </a:r>
            <a:r>
              <a:rPr lang="en-US" altLang="zh-CN"/>
              <a:t>synchronized</a:t>
            </a:r>
            <a:r>
              <a:rPr lang="zh-CN" altLang="en-US"/>
              <a:t>函数或者</a:t>
            </a:r>
            <a:r>
              <a:rPr lang="en-US" altLang="zh-CN"/>
              <a:t>synchronized</a:t>
            </a:r>
            <a:r>
              <a:rPr lang="zh-CN" altLang="en-US"/>
              <a:t>语句来申请对象</a:t>
            </a:r>
            <a:r>
              <a:rPr lang="en-US" altLang="zh-CN"/>
              <a:t>A</a:t>
            </a:r>
            <a:r>
              <a:rPr lang="zh-CN" altLang="en-US"/>
              <a:t>的</a:t>
            </a:r>
            <a:r>
              <a:rPr lang="en-US" altLang="zh-CN"/>
              <a:t>lock</a:t>
            </a:r>
            <a:r>
              <a:rPr lang="zh-CN" altLang="en-US"/>
              <a:t>的线程，在该</a:t>
            </a:r>
            <a:r>
              <a:rPr lang="en-US" altLang="zh-CN"/>
              <a:t>lock</a:t>
            </a:r>
            <a:r>
              <a:rPr lang="zh-CN" altLang="en-US"/>
              <a:t>被释放前无法获得满足。</a:t>
            </a:r>
            <a:br>
              <a:rPr lang="zh-CN" altLang="en-US"/>
            </a:br>
            <a:r>
              <a:rPr lang="zh-CN" altLang="en-US"/>
              <a:t>因此，</a:t>
            </a:r>
            <a:r>
              <a:rPr lang="en-US" altLang="zh-CN"/>
              <a:t>synchronized</a:t>
            </a:r>
            <a:r>
              <a:rPr lang="zh-CN" altLang="en-US"/>
              <a:t>方法或</a:t>
            </a:r>
            <a:r>
              <a:rPr lang="en-US" altLang="zh-CN"/>
              <a:t>synchronized</a:t>
            </a:r>
            <a:r>
              <a:rPr lang="zh-CN" altLang="en-US"/>
              <a:t>区段内的代码在同一时刻下可有多个线程执行，只要是对不同的对象调用该方法。 </a:t>
            </a:r>
          </a:p>
        </p:txBody>
      </p:sp>
    </p:spTree>
    <p:extLst>
      <p:ext uri="{BB962C8B-B14F-4D97-AF65-F5344CB8AC3E}">
        <p14:creationId xmlns:p14="http://schemas.microsoft.com/office/powerpoint/2010/main" val="58810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6D82160-B591-404F-859D-0CEF48B8C3D6}"/>
              </a:ext>
            </a:extLst>
          </p:cNvPr>
          <p:cNvSpPr>
            <a:spLocks noGrp="1" noChangeArrowheads="1"/>
          </p:cNvSpPr>
          <p:nvPr>
            <p:ph type="sldNum" sz="quarter" idx="5"/>
          </p:nvPr>
        </p:nvSpPr>
        <p:spPr>
          <a:ln/>
        </p:spPr>
        <p:txBody>
          <a:bodyPr/>
          <a:lstStyle/>
          <a:p>
            <a:fld id="{9013BAFE-1ADE-4FA0-AEC1-0615182F7A81}" type="slidenum">
              <a:rPr lang="en-US" altLang="zh-CN"/>
              <a:pPr/>
              <a:t>30</a:t>
            </a:fld>
            <a:endParaRPr lang="en-US" altLang="zh-CN"/>
          </a:p>
        </p:txBody>
      </p:sp>
      <p:sp>
        <p:nvSpPr>
          <p:cNvPr id="766978" name="Rectangle 2">
            <a:extLst>
              <a:ext uri="{FF2B5EF4-FFF2-40B4-BE49-F238E27FC236}">
                <a16:creationId xmlns:a16="http://schemas.microsoft.com/office/drawing/2014/main" id="{6B4B47BF-1FB1-4731-82F0-C2BECF689ECA}"/>
              </a:ext>
            </a:extLst>
          </p:cNvPr>
          <p:cNvSpPr>
            <a:spLocks noGrp="1" noRot="1" noChangeAspect="1" noChangeArrowheads="1" noTextEdit="1"/>
          </p:cNvSpPr>
          <p:nvPr>
            <p:ph type="sldImg"/>
          </p:nvPr>
        </p:nvSpPr>
        <p:spPr>
          <a:ln/>
        </p:spPr>
      </p:sp>
      <p:sp>
        <p:nvSpPr>
          <p:cNvPr id="766979" name="Rectangle 3">
            <a:extLst>
              <a:ext uri="{FF2B5EF4-FFF2-40B4-BE49-F238E27FC236}">
                <a16:creationId xmlns:a16="http://schemas.microsoft.com/office/drawing/2014/main" id="{EAB23C90-1D36-46C6-A0EE-5B30B496A9B9}"/>
              </a:ext>
            </a:extLst>
          </p:cNvPr>
          <p:cNvSpPr>
            <a:spLocks noGrp="1" noChangeArrowheads="1"/>
          </p:cNvSpPr>
          <p:nvPr>
            <p:ph type="body" idx="1"/>
          </p:nvPr>
        </p:nvSpPr>
        <p:spPr>
          <a:xfrm>
            <a:off x="914400" y="4343400"/>
            <a:ext cx="5029200" cy="4114800"/>
          </a:xfrm>
        </p:spPr>
        <p:txBody>
          <a:bodyPr/>
          <a:lstStyle/>
          <a:p>
            <a:r>
              <a:rPr lang="zh-CN" altLang="en-US"/>
              <a:t>被</a:t>
            </a:r>
            <a:r>
              <a:rPr lang="en-US" altLang="zh-CN"/>
              <a:t>native</a:t>
            </a:r>
            <a:r>
              <a:rPr lang="zh-CN" altLang="en-US"/>
              <a:t>修饰的表示调用了非</a:t>
            </a:r>
            <a:r>
              <a:rPr lang="en-US" altLang="zh-CN"/>
              <a:t>java</a:t>
            </a:r>
            <a:r>
              <a:rPr lang="zh-CN" altLang="en-US"/>
              <a:t>语言的方法，最常见的就是</a:t>
            </a:r>
            <a:r>
              <a:rPr lang="en-US" altLang="zh-CN"/>
              <a:t>c/c++</a:t>
            </a:r>
            <a:r>
              <a:rPr lang="zh-CN" altLang="en-US"/>
              <a:t>封装的</a:t>
            </a:r>
            <a:r>
              <a:rPr lang="en-US" altLang="zh-CN"/>
              <a:t>DLL </a:t>
            </a:r>
            <a:br>
              <a:rPr lang="en-US" altLang="zh-CN"/>
            </a:br>
            <a:r>
              <a:rPr lang="zh-CN" altLang="en-US"/>
              <a:t>里面的方法，这个是</a:t>
            </a:r>
            <a:r>
              <a:rPr lang="en-US" altLang="zh-CN"/>
              <a:t>java</a:t>
            </a:r>
            <a:r>
              <a:rPr lang="zh-CN" altLang="en-US"/>
              <a:t>得   </a:t>
            </a:r>
            <a:r>
              <a:rPr lang="en-US" altLang="zh-CN"/>
              <a:t>JNI</a:t>
            </a:r>
            <a:r>
              <a:rPr lang="zh-CN" altLang="en-US"/>
              <a:t>技术！ </a:t>
            </a:r>
          </a:p>
          <a:p>
            <a:r>
              <a:rPr lang="zh-CN" altLang="en-US"/>
              <a:t>被</a:t>
            </a:r>
            <a:r>
              <a:rPr lang="en-US" altLang="zh-CN"/>
              <a:t>native</a:t>
            </a:r>
            <a:r>
              <a:rPr lang="zh-CN" altLang="en-US"/>
              <a:t>修饰的表示调用了非</a:t>
            </a:r>
            <a:r>
              <a:rPr lang="en-US" altLang="zh-CN"/>
              <a:t>java</a:t>
            </a:r>
            <a:r>
              <a:rPr lang="zh-CN" altLang="en-US"/>
              <a:t>类库的方法， </a:t>
            </a:r>
            <a:br>
              <a:rPr lang="zh-CN" altLang="en-US"/>
            </a:br>
            <a:r>
              <a:rPr lang="zh-CN" altLang="en-US"/>
              <a:t>而是调用的本地（也就是当前操作系统的方法或动态连接库） </a:t>
            </a:r>
            <a:br>
              <a:rPr lang="zh-CN" altLang="en-US"/>
            </a:br>
            <a:r>
              <a:rPr lang="zh-CN" altLang="en-US"/>
              <a:t>你用</a:t>
            </a:r>
            <a:r>
              <a:rPr lang="en-US" altLang="zh-CN"/>
              <a:t>windows</a:t>
            </a:r>
            <a:r>
              <a:rPr lang="zh-CN" altLang="en-US"/>
              <a:t>就调</a:t>
            </a:r>
            <a:r>
              <a:rPr lang="en-US" altLang="zh-CN"/>
              <a:t>dll </a:t>
            </a:r>
            <a:br>
              <a:rPr lang="en-US" altLang="zh-CN"/>
            </a:br>
            <a:r>
              <a:rPr lang="zh-CN" altLang="en-US"/>
              <a:t>用其他的系统就调用别的 </a:t>
            </a:r>
          </a:p>
          <a:p>
            <a:r>
              <a:rPr lang="en-US" altLang="zh-CN"/>
              <a:t>native </a:t>
            </a:r>
            <a:r>
              <a:rPr lang="zh-CN" altLang="en-US"/>
              <a:t>定义符说明该方法是一个使用本地其他语言编写的方法，它在类中的声明和抽象方法遗言没有方法体</a:t>
            </a:r>
            <a:br>
              <a:rPr lang="zh-CN" altLang="en-US"/>
            </a:br>
            <a:r>
              <a:rPr lang="zh-CN" altLang="en-US"/>
              <a:t>一般的</a:t>
            </a:r>
            <a:r>
              <a:rPr lang="en-US" altLang="zh-CN"/>
              <a:t>native</a:t>
            </a:r>
            <a:r>
              <a:rPr lang="zh-CN" altLang="en-US"/>
              <a:t>方法用于一些比较消耗资源的方法，然后用</a:t>
            </a:r>
            <a:r>
              <a:rPr lang="en-US" altLang="zh-CN"/>
              <a:t>c</a:t>
            </a:r>
            <a:r>
              <a:rPr lang="zh-CN" altLang="en-US"/>
              <a:t>或其他语言编写，可以提高速度，具体的你可以看如何在</a:t>
            </a:r>
            <a:r>
              <a:rPr lang="en-US" altLang="zh-CN"/>
              <a:t>java</a:t>
            </a:r>
            <a:r>
              <a:rPr lang="zh-CN" altLang="en-US"/>
              <a:t>中调用</a:t>
            </a:r>
            <a:r>
              <a:rPr lang="en-US" altLang="zh-CN"/>
              <a:t>c</a:t>
            </a:r>
          </a:p>
          <a:p>
            <a:endParaRPr lang="en-US" altLang="zh-CN"/>
          </a:p>
          <a:p>
            <a:r>
              <a:rPr lang="zh-CN" altLang="en-US"/>
              <a:t>一、 </a:t>
            </a:r>
            <a:r>
              <a:rPr lang="en-US" altLang="zh-CN"/>
              <a:t>Native</a:t>
            </a:r>
            <a:r>
              <a:rPr lang="zh-CN" altLang="en-US"/>
              <a:t>关键字</a:t>
            </a:r>
            <a:br>
              <a:rPr lang="zh-CN" altLang="en-US"/>
            </a:br>
            <a:r>
              <a:rPr lang="zh-CN" altLang="en-US"/>
              <a:t>使用</a:t>
            </a:r>
            <a:r>
              <a:rPr lang="en-US" altLang="zh-CN"/>
              <a:t>native</a:t>
            </a:r>
            <a:r>
              <a:rPr lang="zh-CN" altLang="en-US"/>
              <a:t>关键字说明这个方法是原生函数，也就是这个方法是用</a:t>
            </a:r>
            <a:r>
              <a:rPr lang="en-US" altLang="zh-CN"/>
              <a:t>C/C++</a:t>
            </a:r>
            <a:r>
              <a:rPr lang="zh-CN" altLang="en-US"/>
              <a:t>语言实现的，并且被编译成了</a:t>
            </a:r>
            <a:r>
              <a:rPr lang="en-US" altLang="zh-CN"/>
              <a:t>DLL</a:t>
            </a:r>
            <a:r>
              <a:rPr lang="zh-CN" altLang="en-US"/>
              <a:t>，由</a:t>
            </a:r>
            <a:r>
              <a:rPr lang="en-US" altLang="zh-CN"/>
              <a:t>java</a:t>
            </a:r>
            <a:r>
              <a:rPr lang="zh-CN" altLang="en-US"/>
              <a:t>去调用。</a:t>
            </a:r>
            <a:br>
              <a:rPr lang="zh-CN" altLang="en-US"/>
            </a:br>
            <a:r>
              <a:rPr lang="zh-CN" altLang="en-US"/>
              <a:t>这些函数的实现体在</a:t>
            </a:r>
            <a:r>
              <a:rPr lang="en-US" altLang="zh-CN"/>
              <a:t>DLL</a:t>
            </a:r>
            <a:r>
              <a:rPr lang="zh-CN" altLang="en-US"/>
              <a:t>中，</a:t>
            </a:r>
            <a:r>
              <a:rPr lang="en-US" altLang="zh-CN"/>
              <a:t>JDK</a:t>
            </a:r>
            <a:r>
              <a:rPr lang="zh-CN" altLang="en-US"/>
              <a:t>的源代码中并不包含，你应该是看不到的。对于不同的平台它们也是不同的。这也是</a:t>
            </a:r>
            <a:r>
              <a:rPr lang="en-US" altLang="zh-CN"/>
              <a:t>java</a:t>
            </a:r>
            <a:r>
              <a:rPr lang="zh-CN" altLang="en-US"/>
              <a:t>的底层机制，实际上</a:t>
            </a:r>
            <a:r>
              <a:rPr lang="en-US" altLang="zh-CN"/>
              <a:t>java</a:t>
            </a:r>
            <a:r>
              <a:rPr lang="zh-CN" altLang="en-US"/>
              <a:t>就是在不同的平台上调用不同的</a:t>
            </a:r>
            <a:r>
              <a:rPr lang="en-US" altLang="zh-CN"/>
              <a:t>native</a:t>
            </a:r>
            <a:r>
              <a:rPr lang="zh-CN" altLang="en-US"/>
              <a:t>方法实现对操作系统的访问的。</a:t>
            </a:r>
            <a:br>
              <a:rPr lang="zh-CN" altLang="en-US"/>
            </a:br>
            <a:r>
              <a:rPr lang="en-US" altLang="zh-CN"/>
              <a:t>java</a:t>
            </a:r>
            <a:r>
              <a:rPr lang="zh-CN" altLang="en-US"/>
              <a:t>是跨平台的语言，既然是跨了平台，所付出的代价就是牺牲一些对底层的控制，而</a:t>
            </a:r>
            <a:r>
              <a:rPr lang="en-US" altLang="zh-CN"/>
              <a:t>java</a:t>
            </a:r>
            <a:r>
              <a:rPr lang="zh-CN" altLang="en-US"/>
              <a:t>要实现对底层的控制，就需要一些其他语言的帮助，这个就是</a:t>
            </a:r>
            <a:r>
              <a:rPr lang="en-US" altLang="zh-CN"/>
              <a:t>native</a:t>
            </a:r>
            <a:r>
              <a:rPr lang="zh-CN" altLang="en-US"/>
              <a:t>的作用了</a:t>
            </a:r>
            <a:br>
              <a:rPr lang="zh-CN" altLang="en-US"/>
            </a:br>
            <a:r>
              <a:rPr lang="zh-CN" altLang="en-US"/>
              <a:t>二、 </a:t>
            </a:r>
            <a:r>
              <a:rPr lang="en-US" altLang="zh-CN"/>
              <a:t>Synchronized</a:t>
            </a:r>
            <a:r>
              <a:rPr lang="zh-CN" altLang="en-US"/>
              <a:t>关键字</a:t>
            </a:r>
            <a:br>
              <a:rPr lang="zh-CN" altLang="en-US"/>
            </a:br>
            <a:r>
              <a:rPr lang="zh-CN" altLang="en-US"/>
              <a:t>关键字</a:t>
            </a:r>
            <a:r>
              <a:rPr lang="en-US" altLang="zh-CN"/>
              <a:t>synchronized</a:t>
            </a:r>
            <a:r>
              <a:rPr lang="zh-CN" altLang="en-US"/>
              <a:t>可以作为</a:t>
            </a:r>
            <a:r>
              <a:rPr lang="en-US" altLang="zh-CN"/>
              <a:t>JAVA</a:t>
            </a:r>
            <a:r>
              <a:rPr lang="zh-CN" altLang="en-US"/>
              <a:t>方法修饰符，也可以作为</a:t>
            </a:r>
            <a:r>
              <a:rPr lang="en-US" altLang="zh-CN"/>
              <a:t>JAVA</a:t>
            </a:r>
            <a:r>
              <a:rPr lang="zh-CN" altLang="en-US"/>
              <a:t>方法内的语句。</a:t>
            </a:r>
            <a:br>
              <a:rPr lang="zh-CN" altLang="en-US"/>
            </a:br>
            <a:r>
              <a:rPr lang="zh-CN" altLang="en-US"/>
              <a:t>被它修饰的代码部分往往被描述为临界区。这使很多人认为，由于代码被</a:t>
            </a:r>
            <a:r>
              <a:rPr lang="en-US" altLang="zh-CN"/>
              <a:t>syscharonized</a:t>
            </a:r>
            <a:r>
              <a:rPr lang="zh-CN" altLang="en-US"/>
              <a:t>保护着，因此同一时刻只能有一个线程访问它。</a:t>
            </a:r>
            <a:br>
              <a:rPr lang="zh-CN" altLang="en-US"/>
            </a:br>
            <a:r>
              <a:rPr lang="zh-CN" altLang="en-US"/>
              <a:t>对于</a:t>
            </a:r>
            <a:r>
              <a:rPr lang="en-US" altLang="zh-CN"/>
              <a:t>JAVA</a:t>
            </a:r>
            <a:r>
              <a:rPr lang="zh-CN" altLang="en-US"/>
              <a:t>类中的方法，关键字</a:t>
            </a:r>
            <a:r>
              <a:rPr lang="en-US" altLang="zh-CN"/>
              <a:t>sysnchronized</a:t>
            </a:r>
            <a:r>
              <a:rPr lang="zh-CN" altLang="en-US"/>
              <a:t>其实并不锁定该方法或该方法的部分代码，它只是锁定对象。</a:t>
            </a:r>
            <a:br>
              <a:rPr lang="zh-CN" altLang="en-US"/>
            </a:br>
            <a:r>
              <a:rPr lang="zh-CN" altLang="en-US"/>
              <a:t>当</a:t>
            </a:r>
            <a:r>
              <a:rPr lang="en-US" altLang="zh-CN"/>
              <a:t>synchronized</a:t>
            </a:r>
            <a:r>
              <a:rPr lang="zh-CN" altLang="en-US"/>
              <a:t>被当做方法修饰符的时候，他所取得的</a:t>
            </a:r>
            <a:r>
              <a:rPr lang="en-US" altLang="zh-CN"/>
              <a:t>lock</a:t>
            </a:r>
            <a:r>
              <a:rPr lang="zh-CN" altLang="en-US"/>
              <a:t>将被交给方法调用者（某对象）。如果</a:t>
            </a:r>
            <a:r>
              <a:rPr lang="en-US" altLang="zh-CN"/>
              <a:t>synchronized</a:t>
            </a:r>
            <a:r>
              <a:rPr lang="zh-CN" altLang="en-US"/>
              <a:t>作用于某对象的引用，则取得的</a:t>
            </a:r>
            <a:r>
              <a:rPr lang="en-US" altLang="zh-CN"/>
              <a:t>lock</a:t>
            </a:r>
            <a:r>
              <a:rPr lang="zh-CN" altLang="en-US"/>
              <a:t>将交给该引用所指的对象。</a:t>
            </a:r>
            <a:br>
              <a:rPr lang="zh-CN" altLang="en-US"/>
            </a:br>
            <a:r>
              <a:rPr lang="zh-CN" altLang="en-US"/>
              <a:t>对一个对象进行同步控制到底意味什么呢？它说明调用该方法的线程将会取得对象的</a:t>
            </a:r>
            <a:r>
              <a:rPr lang="en-US" altLang="zh-CN"/>
              <a:t>lock</a:t>
            </a:r>
            <a:r>
              <a:rPr lang="zh-CN" altLang="en-US"/>
              <a:t>。持有对象</a:t>
            </a:r>
            <a:r>
              <a:rPr lang="en-US" altLang="zh-CN"/>
              <a:t>A</a:t>
            </a:r>
            <a:r>
              <a:rPr lang="zh-CN" altLang="en-US"/>
              <a:t>的</a:t>
            </a:r>
            <a:r>
              <a:rPr lang="en-US" altLang="zh-CN"/>
              <a:t>lock</a:t>
            </a:r>
            <a:r>
              <a:rPr lang="zh-CN" altLang="en-US"/>
              <a:t>的线程，如果另外通过</a:t>
            </a:r>
            <a:r>
              <a:rPr lang="en-US" altLang="zh-CN"/>
              <a:t>synchronized</a:t>
            </a:r>
            <a:r>
              <a:rPr lang="zh-CN" altLang="en-US"/>
              <a:t>函数或者</a:t>
            </a:r>
            <a:r>
              <a:rPr lang="en-US" altLang="zh-CN"/>
              <a:t>synchronized</a:t>
            </a:r>
            <a:r>
              <a:rPr lang="zh-CN" altLang="en-US"/>
              <a:t>语句来申请对象</a:t>
            </a:r>
            <a:r>
              <a:rPr lang="en-US" altLang="zh-CN"/>
              <a:t>A</a:t>
            </a:r>
            <a:r>
              <a:rPr lang="zh-CN" altLang="en-US"/>
              <a:t>的</a:t>
            </a:r>
            <a:r>
              <a:rPr lang="en-US" altLang="zh-CN"/>
              <a:t>lock</a:t>
            </a:r>
            <a:r>
              <a:rPr lang="zh-CN" altLang="en-US"/>
              <a:t>的线程，在该</a:t>
            </a:r>
            <a:r>
              <a:rPr lang="en-US" altLang="zh-CN"/>
              <a:t>lock</a:t>
            </a:r>
            <a:r>
              <a:rPr lang="zh-CN" altLang="en-US"/>
              <a:t>被释放前无法获得满足。</a:t>
            </a:r>
            <a:br>
              <a:rPr lang="zh-CN" altLang="en-US"/>
            </a:br>
            <a:r>
              <a:rPr lang="zh-CN" altLang="en-US"/>
              <a:t>因此，</a:t>
            </a:r>
            <a:r>
              <a:rPr lang="en-US" altLang="zh-CN"/>
              <a:t>synchronized</a:t>
            </a:r>
            <a:r>
              <a:rPr lang="zh-CN" altLang="en-US"/>
              <a:t>方法或</a:t>
            </a:r>
            <a:r>
              <a:rPr lang="en-US" altLang="zh-CN"/>
              <a:t>synchronized</a:t>
            </a:r>
            <a:r>
              <a:rPr lang="zh-CN" altLang="en-US"/>
              <a:t>区段内的代码在同一时刻下可有多个线程执行，只要是对不同的对象调用该方法。 </a:t>
            </a:r>
          </a:p>
        </p:txBody>
      </p:sp>
    </p:spTree>
    <p:extLst>
      <p:ext uri="{BB962C8B-B14F-4D97-AF65-F5344CB8AC3E}">
        <p14:creationId xmlns:p14="http://schemas.microsoft.com/office/powerpoint/2010/main" val="18291505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AFEB1188-3394-453A-A9C6-26AA55B7615F}"/>
              </a:ext>
            </a:extLst>
          </p:cNvPr>
          <p:cNvSpPr>
            <a:spLocks noGrp="1" noChangeArrowheads="1"/>
          </p:cNvSpPr>
          <p:nvPr>
            <p:ph type="sldNum" sz="quarter" idx="5"/>
          </p:nvPr>
        </p:nvSpPr>
        <p:spPr>
          <a:ln/>
        </p:spPr>
        <p:txBody>
          <a:bodyPr/>
          <a:lstStyle/>
          <a:p>
            <a:fld id="{A7A9E868-B5D6-4A2B-BC8E-08E4094F1B68}" type="slidenum">
              <a:rPr lang="en-US" altLang="zh-CN"/>
              <a:pPr/>
              <a:t>63</a:t>
            </a:fld>
            <a:endParaRPr lang="en-US" altLang="zh-CN"/>
          </a:p>
        </p:txBody>
      </p:sp>
      <p:sp>
        <p:nvSpPr>
          <p:cNvPr id="133122" name="Rectangle 2">
            <a:extLst>
              <a:ext uri="{FF2B5EF4-FFF2-40B4-BE49-F238E27FC236}">
                <a16:creationId xmlns:a16="http://schemas.microsoft.com/office/drawing/2014/main" id="{DB4D9955-E339-44ED-88BE-E8F0B9A16D9A}"/>
              </a:ext>
            </a:extLst>
          </p:cNvPr>
          <p:cNvSpPr>
            <a:spLocks noGrp="1" noRot="1" noChangeAspect="1" noChangeArrowheads="1" noTextEdit="1"/>
          </p:cNvSpPr>
          <p:nvPr>
            <p:ph type="sldImg"/>
          </p:nvPr>
        </p:nvSpPr>
        <p:spPr>
          <a:ln/>
        </p:spPr>
      </p:sp>
      <p:sp>
        <p:nvSpPr>
          <p:cNvPr id="133123" name="Rectangle 3">
            <a:extLst>
              <a:ext uri="{FF2B5EF4-FFF2-40B4-BE49-F238E27FC236}">
                <a16:creationId xmlns:a16="http://schemas.microsoft.com/office/drawing/2014/main" id="{76F88372-4CE8-4C4F-9E15-C666F10A5C18}"/>
              </a:ext>
            </a:extLst>
          </p:cNvPr>
          <p:cNvSpPr>
            <a:spLocks noGrp="1" noChangeArrowheads="1"/>
          </p:cNvSpPr>
          <p:nvPr>
            <p:ph type="body" idx="1"/>
          </p:nvPr>
        </p:nvSpPr>
        <p:spPr/>
        <p:txBody>
          <a:bodyPr/>
          <a:lstStyle/>
          <a:p>
            <a:r>
              <a:rPr lang="zh-CN" altLang="en-US" dirty="0"/>
              <a:t>当需要修改对象时，便会产生一个对象副本再修改该副本，用以维持对象的恒常性。编程思想</a:t>
            </a:r>
            <a:r>
              <a:rPr lang="en-US" altLang="zh-CN" dirty="0"/>
              <a:t>p_758.</a:t>
            </a:r>
          </a:p>
          <a:p>
            <a:r>
              <a:rPr lang="zh-CN" altLang="en-US" dirty="0"/>
              <a:t>在</a:t>
            </a:r>
            <a:r>
              <a:rPr lang="en-US" altLang="zh-CN" dirty="0"/>
              <a:t>C++</a:t>
            </a:r>
            <a:r>
              <a:rPr lang="zh-CN" altLang="en-US" dirty="0"/>
              <a:t>中需要加</a:t>
            </a:r>
            <a:r>
              <a:rPr lang="en-US" altLang="zh-CN" dirty="0"/>
              <a:t>const.</a:t>
            </a:r>
          </a:p>
          <a:p>
            <a:r>
              <a:rPr lang="zh-CN" altLang="en-US" dirty="0"/>
              <a:t>所以</a:t>
            </a:r>
            <a:r>
              <a:rPr lang="en-US" altLang="zh-CN" dirty="0"/>
              <a:t>Java</a:t>
            </a:r>
            <a:r>
              <a:rPr lang="zh-CN" altLang="en-US" dirty="0"/>
              <a:t>中的引用传递和</a:t>
            </a:r>
            <a:r>
              <a:rPr lang="en-US" altLang="zh-CN" dirty="0"/>
              <a:t>C++</a:t>
            </a:r>
            <a:r>
              <a:rPr lang="zh-CN" altLang="en-US" dirty="0"/>
              <a:t>不同，</a:t>
            </a:r>
            <a:r>
              <a:rPr lang="en-US" altLang="zh-CN" dirty="0"/>
              <a:t>C++</a:t>
            </a:r>
            <a:r>
              <a:rPr lang="zh-CN" altLang="en-US" dirty="0"/>
              <a:t>中的引用传递为其本身传递。而</a:t>
            </a:r>
            <a:r>
              <a:rPr lang="en-US" altLang="zh-CN" dirty="0"/>
              <a:t>Java</a:t>
            </a:r>
            <a:r>
              <a:rPr lang="zh-CN" altLang="en-US" dirty="0"/>
              <a:t>中的引用传递使用的是当前引用的一个副本。所以在方法体中修改</a:t>
            </a:r>
          </a:p>
          <a:p>
            <a:r>
              <a:rPr lang="zh-CN" altLang="en-US" dirty="0"/>
              <a:t>引用复本，不会改变引用本身。</a:t>
            </a:r>
          </a:p>
        </p:txBody>
      </p:sp>
    </p:spTree>
    <p:extLst>
      <p:ext uri="{BB962C8B-B14F-4D97-AF65-F5344CB8AC3E}">
        <p14:creationId xmlns:p14="http://schemas.microsoft.com/office/powerpoint/2010/main" val="32508312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C31BA43-291C-4F48-A7B8-4180EAE2A9BC}"/>
              </a:ext>
            </a:extLst>
          </p:cNvPr>
          <p:cNvSpPr>
            <a:spLocks noGrp="1" noChangeArrowheads="1"/>
          </p:cNvSpPr>
          <p:nvPr>
            <p:ph type="sldNum" sz="quarter" idx="5"/>
          </p:nvPr>
        </p:nvSpPr>
        <p:spPr>
          <a:ln/>
        </p:spPr>
        <p:txBody>
          <a:bodyPr/>
          <a:lstStyle/>
          <a:p>
            <a:fld id="{F038E99E-9A6E-406C-B35E-A8769947CFB8}" type="slidenum">
              <a:rPr lang="en-US" altLang="zh-CN"/>
              <a:pPr/>
              <a:t>69</a:t>
            </a:fld>
            <a:endParaRPr lang="en-US" altLang="zh-CN"/>
          </a:p>
        </p:txBody>
      </p:sp>
      <p:sp>
        <p:nvSpPr>
          <p:cNvPr id="120834" name="Rectangle 2">
            <a:extLst>
              <a:ext uri="{FF2B5EF4-FFF2-40B4-BE49-F238E27FC236}">
                <a16:creationId xmlns:a16="http://schemas.microsoft.com/office/drawing/2014/main" id="{A43437E0-E88A-4669-A144-FDA1461880FB}"/>
              </a:ext>
            </a:extLst>
          </p:cNvPr>
          <p:cNvSpPr>
            <a:spLocks noGrp="1" noRot="1" noChangeAspect="1" noChangeArrowheads="1" noTextEdit="1"/>
          </p:cNvSpPr>
          <p:nvPr>
            <p:ph type="sldImg"/>
          </p:nvPr>
        </p:nvSpPr>
        <p:spPr>
          <a:ln/>
        </p:spPr>
      </p:sp>
      <p:sp>
        <p:nvSpPr>
          <p:cNvPr id="120835" name="Rectangle 3">
            <a:extLst>
              <a:ext uri="{FF2B5EF4-FFF2-40B4-BE49-F238E27FC236}">
                <a16:creationId xmlns:a16="http://schemas.microsoft.com/office/drawing/2014/main" id="{DE83EB72-853D-4931-9CB2-D7020DAAF60D}"/>
              </a:ext>
            </a:extLst>
          </p:cNvPr>
          <p:cNvSpPr>
            <a:spLocks noGrp="1" noChangeArrowheads="1"/>
          </p:cNvSpPr>
          <p:nvPr>
            <p:ph type="body" idx="1"/>
          </p:nvPr>
        </p:nvSpPr>
        <p:spPr/>
        <p:txBody>
          <a:bodyPr/>
          <a:lstStyle/>
          <a:p>
            <a:r>
              <a:rPr lang="zh-CN" altLang="en-US"/>
              <a:t>放在</a:t>
            </a:r>
            <a:r>
              <a:rPr lang="en-US" altLang="zh-CN"/>
              <a:t>Array char</a:t>
            </a:r>
            <a:r>
              <a:rPr lang="zh-CN" altLang="en-US"/>
              <a:t>中，从</a:t>
            </a:r>
            <a:r>
              <a:rPr lang="en-US" altLang="zh-CN"/>
              <a:t>dstBegin</a:t>
            </a:r>
            <a:r>
              <a:rPr lang="zh-CN" altLang="en-US"/>
              <a:t>开始存放</a:t>
            </a:r>
          </a:p>
        </p:txBody>
      </p:sp>
    </p:spTree>
    <p:extLst>
      <p:ext uri="{BB962C8B-B14F-4D97-AF65-F5344CB8AC3E}">
        <p14:creationId xmlns:p14="http://schemas.microsoft.com/office/powerpoint/2010/main" val="384779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7B4EC22-08CD-4E0E-82E5-983A1852E283}"/>
              </a:ext>
            </a:extLst>
          </p:cNvPr>
          <p:cNvSpPr>
            <a:spLocks noGrp="1" noChangeArrowheads="1"/>
          </p:cNvSpPr>
          <p:nvPr>
            <p:ph type="sldNum" sz="quarter" idx="5"/>
          </p:nvPr>
        </p:nvSpPr>
        <p:spPr>
          <a:ln/>
        </p:spPr>
        <p:txBody>
          <a:bodyPr/>
          <a:lstStyle/>
          <a:p>
            <a:fld id="{B09F43A0-459A-4CD5-B73F-0A06CAB29CDE}" type="slidenum">
              <a:rPr lang="en-US" altLang="zh-CN"/>
              <a:pPr/>
              <a:t>94</a:t>
            </a:fld>
            <a:endParaRPr lang="en-US" altLang="zh-CN"/>
          </a:p>
        </p:txBody>
      </p:sp>
      <p:sp>
        <p:nvSpPr>
          <p:cNvPr id="207874" name="Rectangle 2">
            <a:extLst>
              <a:ext uri="{FF2B5EF4-FFF2-40B4-BE49-F238E27FC236}">
                <a16:creationId xmlns:a16="http://schemas.microsoft.com/office/drawing/2014/main" id="{244C60AA-DBBF-4A13-84F4-CCD25FF3DBDB}"/>
              </a:ext>
            </a:extLst>
          </p:cNvPr>
          <p:cNvSpPr>
            <a:spLocks noGrp="1" noRot="1" noChangeAspect="1" noChangeArrowheads="1" noTextEdit="1"/>
          </p:cNvSpPr>
          <p:nvPr>
            <p:ph type="sldImg"/>
          </p:nvPr>
        </p:nvSpPr>
        <p:spPr>
          <a:ln/>
        </p:spPr>
      </p:sp>
      <p:sp>
        <p:nvSpPr>
          <p:cNvPr id="207875" name="Rectangle 3">
            <a:extLst>
              <a:ext uri="{FF2B5EF4-FFF2-40B4-BE49-F238E27FC236}">
                <a16:creationId xmlns:a16="http://schemas.microsoft.com/office/drawing/2014/main" id="{845204C4-79E7-4C0E-A41C-7FD75AD9CA6C}"/>
              </a:ext>
            </a:extLst>
          </p:cNvPr>
          <p:cNvSpPr>
            <a:spLocks noGrp="1" noChangeArrowheads="1"/>
          </p:cNvSpPr>
          <p:nvPr>
            <p:ph type="body" idx="1"/>
          </p:nvPr>
        </p:nvSpPr>
        <p:spPr/>
        <p:txBody>
          <a:bodyPr/>
          <a:lstStyle/>
          <a:p>
            <a:r>
              <a:rPr lang="en-US" altLang="zh-CN"/>
              <a:t>Array</a:t>
            </a:r>
            <a:r>
              <a:rPr lang="zh-CN" altLang="en-US"/>
              <a:t>类</a:t>
            </a:r>
            <a:r>
              <a:rPr lang="en-US" altLang="zh-CN"/>
              <a:t>,</a:t>
            </a:r>
            <a:r>
              <a:rPr lang="zh-CN" altLang="en-US"/>
              <a:t>但是如果你想把数组中的元素</a:t>
            </a:r>
            <a:r>
              <a:rPr lang="en-US" altLang="zh-CN"/>
              <a:t>remove</a:t>
            </a:r>
            <a:r>
              <a:rPr lang="zh-CN" altLang="en-US"/>
              <a:t>掉</a:t>
            </a:r>
            <a:r>
              <a:rPr lang="en-US" altLang="zh-CN"/>
              <a:t>,</a:t>
            </a:r>
            <a:r>
              <a:rPr lang="zh-CN" altLang="en-US"/>
              <a:t>比如说要把数组中的</a:t>
            </a:r>
            <a:r>
              <a:rPr lang="en-US" altLang="zh-CN"/>
              <a:t>a[2]remove</a:t>
            </a:r>
            <a:r>
              <a:rPr lang="zh-CN" altLang="en-US"/>
              <a:t>掉</a:t>
            </a:r>
            <a:r>
              <a:rPr lang="en-US" altLang="zh-CN"/>
              <a:t>,</a:t>
            </a:r>
            <a:r>
              <a:rPr lang="zh-CN" altLang="en-US"/>
              <a:t>这时你就需要把</a:t>
            </a:r>
            <a:r>
              <a:rPr lang="en-US" altLang="zh-CN"/>
              <a:t>a[2]</a:t>
            </a:r>
            <a:r>
              <a:rPr lang="zh-CN" altLang="en-US"/>
              <a:t>之后的所有元素都往前移动了</a:t>
            </a:r>
            <a:r>
              <a:rPr lang="en-US" altLang="zh-CN"/>
              <a:t>,</a:t>
            </a:r>
            <a:r>
              <a:rPr lang="zh-CN" altLang="en-US"/>
              <a:t>这样就很麻烦咯</a:t>
            </a:r>
            <a:r>
              <a:rPr lang="en-US" altLang="zh-CN"/>
              <a:t>, </a:t>
            </a:r>
            <a:r>
              <a:rPr lang="zh-CN" altLang="en-US"/>
              <a:t>在</a:t>
            </a:r>
            <a:r>
              <a:rPr lang="en-US" altLang="zh-CN"/>
              <a:t>ArrayList</a:t>
            </a:r>
            <a:r>
              <a:rPr lang="zh-CN" altLang="en-US"/>
              <a:t>类中就有相关的</a:t>
            </a:r>
            <a:r>
              <a:rPr lang="en-US" altLang="zh-CN"/>
              <a:t>method</a:t>
            </a:r>
            <a:r>
              <a:rPr lang="zh-CN" altLang="en-US"/>
              <a:t>可以实现这个功能 </a:t>
            </a:r>
          </a:p>
        </p:txBody>
      </p:sp>
    </p:spTree>
    <p:extLst>
      <p:ext uri="{BB962C8B-B14F-4D97-AF65-F5344CB8AC3E}">
        <p14:creationId xmlns:p14="http://schemas.microsoft.com/office/powerpoint/2010/main" val="12656231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D4455256-89EF-4266-AEF1-260B9E02090F}"/>
              </a:ext>
            </a:extLst>
          </p:cNvPr>
          <p:cNvSpPr>
            <a:spLocks noGrp="1" noChangeArrowheads="1"/>
          </p:cNvSpPr>
          <p:nvPr>
            <p:ph type="sldNum" sz="quarter" idx="5"/>
          </p:nvPr>
        </p:nvSpPr>
        <p:spPr>
          <a:ln/>
        </p:spPr>
        <p:txBody>
          <a:bodyPr/>
          <a:lstStyle/>
          <a:p>
            <a:fld id="{B7D4C9D3-9756-42A9-BD33-2F1CD634CC08}" type="slidenum">
              <a:rPr lang="en-US" altLang="zh-CN"/>
              <a:pPr/>
              <a:t>99</a:t>
            </a:fld>
            <a:endParaRPr lang="en-US" altLang="zh-CN"/>
          </a:p>
        </p:txBody>
      </p:sp>
      <p:sp>
        <p:nvSpPr>
          <p:cNvPr id="180226" name="Rectangle 2">
            <a:extLst>
              <a:ext uri="{FF2B5EF4-FFF2-40B4-BE49-F238E27FC236}">
                <a16:creationId xmlns:a16="http://schemas.microsoft.com/office/drawing/2014/main" id="{DC62A22C-68FB-4CF6-9395-F0FAAC8382E5}"/>
              </a:ext>
            </a:extLst>
          </p:cNvPr>
          <p:cNvSpPr>
            <a:spLocks noGrp="1" noRot="1" noChangeAspect="1" noChangeArrowheads="1" noTextEdit="1"/>
          </p:cNvSpPr>
          <p:nvPr>
            <p:ph type="sldImg"/>
          </p:nvPr>
        </p:nvSpPr>
        <p:spPr>
          <a:ln/>
        </p:spPr>
      </p:sp>
      <p:sp>
        <p:nvSpPr>
          <p:cNvPr id="180227" name="Rectangle 3">
            <a:extLst>
              <a:ext uri="{FF2B5EF4-FFF2-40B4-BE49-F238E27FC236}">
                <a16:creationId xmlns:a16="http://schemas.microsoft.com/office/drawing/2014/main" id="{2302BE57-9211-40C3-ABF0-D21B407C5699}"/>
              </a:ext>
            </a:extLst>
          </p:cNvPr>
          <p:cNvSpPr>
            <a:spLocks noGrp="1" noChangeArrowheads="1"/>
          </p:cNvSpPr>
          <p:nvPr>
            <p:ph type="body" idx="1"/>
          </p:nvPr>
        </p:nvSpPr>
        <p:spPr/>
        <p:txBody>
          <a:bodyPr/>
          <a:lstStyle/>
          <a:p>
            <a:r>
              <a:rPr lang="en-US" altLang="zh-CN"/>
              <a:t>Vector</a:t>
            </a:r>
            <a:r>
              <a:rPr lang="zh-CN" altLang="en-US"/>
              <a:t>类继承自</a:t>
            </a:r>
            <a:r>
              <a:rPr lang="en-US" altLang="zh-CN"/>
              <a:t>Object</a:t>
            </a:r>
            <a:r>
              <a:rPr lang="zh-CN" altLang="en-US"/>
              <a:t>类，在</a:t>
            </a:r>
            <a:r>
              <a:rPr lang="en-US" altLang="zh-CN"/>
              <a:t>java.util</a:t>
            </a:r>
            <a:r>
              <a:rPr lang="zh-CN" altLang="en-US"/>
              <a:t>包中</a:t>
            </a:r>
          </a:p>
          <a:p>
            <a:r>
              <a:rPr lang="zh-CN" altLang="en-US"/>
              <a:t>向量和数组存在许多相似之处，他们均可以保存列表对象。数组只能保存固定大小的列表，它必须一次申请所有的存储单元。如果事先无法确定列表究竟要存放多少对象，</a:t>
            </a:r>
            <a:r>
              <a:rPr lang="en-US" altLang="zh-CN"/>
              <a:t>java</a:t>
            </a:r>
            <a:r>
              <a:rPr lang="zh-CN" altLang="en-US"/>
              <a:t>的数据就无能为力了，向量数据类型却提供了一种与动态数组相近的概念。</a:t>
            </a:r>
          </a:p>
          <a:p>
            <a:endParaRPr lang="zh-CN" altLang="en-US"/>
          </a:p>
          <a:p>
            <a:r>
              <a:rPr lang="zh-CN" altLang="en-US"/>
              <a:t>下列场合适合于使用数组：</a:t>
            </a:r>
          </a:p>
          <a:p>
            <a:r>
              <a:rPr lang="zh-CN" altLang="en-US"/>
              <a:t>（</a:t>
            </a:r>
            <a:r>
              <a:rPr lang="en-US" altLang="zh-CN"/>
              <a:t>1</a:t>
            </a:r>
            <a:r>
              <a:rPr lang="zh-CN" altLang="en-US"/>
              <a:t>）所需处理的对象数目固定，或大致可以确定，尽管有些对象经常发生变化。</a:t>
            </a:r>
          </a:p>
          <a:p>
            <a:r>
              <a:rPr lang="zh-CN" altLang="en-US"/>
              <a:t> </a:t>
            </a:r>
            <a:r>
              <a:rPr lang="en-US" altLang="zh-CN"/>
              <a:t>(2)</a:t>
            </a:r>
            <a:r>
              <a:rPr lang="zh-CN" altLang="en-US"/>
              <a:t>所需处理的是简单数据类型。</a:t>
            </a:r>
          </a:p>
          <a:p>
            <a:endParaRPr lang="en-US" altLang="zh-CN"/>
          </a:p>
        </p:txBody>
      </p:sp>
    </p:spTree>
    <p:extLst>
      <p:ext uri="{BB962C8B-B14F-4D97-AF65-F5344CB8AC3E}">
        <p14:creationId xmlns:p14="http://schemas.microsoft.com/office/powerpoint/2010/main" val="4005151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D6B39EC-1C5C-474A-8843-A08C08E3299D}"/>
              </a:ext>
            </a:extLst>
          </p:cNvPr>
          <p:cNvSpPr>
            <a:spLocks noGrp="1" noChangeArrowheads="1"/>
          </p:cNvSpPr>
          <p:nvPr>
            <p:ph type="sldNum" sz="quarter" idx="5"/>
          </p:nvPr>
        </p:nvSpPr>
        <p:spPr>
          <a:ln/>
        </p:spPr>
        <p:txBody>
          <a:bodyPr/>
          <a:lstStyle/>
          <a:p>
            <a:fld id="{B1A8562E-D2CD-4895-99B8-8EB4AAE5CA7E}" type="slidenum">
              <a:rPr lang="en-US" altLang="zh-CN"/>
              <a:pPr/>
              <a:t>100</a:t>
            </a:fld>
            <a:endParaRPr lang="en-US" altLang="zh-CN"/>
          </a:p>
        </p:txBody>
      </p:sp>
      <p:sp>
        <p:nvSpPr>
          <p:cNvPr id="182274" name="Rectangle 2">
            <a:extLst>
              <a:ext uri="{FF2B5EF4-FFF2-40B4-BE49-F238E27FC236}">
                <a16:creationId xmlns:a16="http://schemas.microsoft.com/office/drawing/2014/main" id="{3494D1A3-8243-4036-AD2C-46EFA9DA7401}"/>
              </a:ext>
            </a:extLst>
          </p:cNvPr>
          <p:cNvSpPr>
            <a:spLocks noGrp="1" noRot="1" noChangeAspect="1" noChangeArrowheads="1" noTextEdit="1"/>
          </p:cNvSpPr>
          <p:nvPr>
            <p:ph type="sldImg"/>
          </p:nvPr>
        </p:nvSpPr>
        <p:spPr>
          <a:ln/>
        </p:spPr>
      </p:sp>
      <p:sp>
        <p:nvSpPr>
          <p:cNvPr id="182275" name="Rectangle 3">
            <a:extLst>
              <a:ext uri="{FF2B5EF4-FFF2-40B4-BE49-F238E27FC236}">
                <a16:creationId xmlns:a16="http://schemas.microsoft.com/office/drawing/2014/main" id="{33F51178-D0E5-401D-B4DE-84FB8C363011}"/>
              </a:ext>
            </a:extLst>
          </p:cNvPr>
          <p:cNvSpPr>
            <a:spLocks noGrp="1" noChangeArrowheads="1"/>
          </p:cNvSpPr>
          <p:nvPr>
            <p:ph type="body" idx="1"/>
          </p:nvPr>
        </p:nvSpPr>
        <p:spPr/>
        <p:txBody>
          <a:bodyPr/>
          <a:lstStyle/>
          <a:p>
            <a:r>
              <a:rPr kumimoji="0" lang="en-US" altLang="zh-CN" sz="1000" b="1">
                <a:solidFill>
                  <a:srgbClr val="2908EC"/>
                </a:solidFill>
                <a:latin typeface="仿宋_GB2312" pitchFamily="49" charset="-122"/>
                <a:ea typeface="仿宋_GB2312" pitchFamily="49" charset="-122"/>
              </a:rPr>
              <a:t>public Vector(int initialCapacity);</a:t>
            </a:r>
          </a:p>
          <a:p>
            <a:endParaRPr lang="en-US" altLang="zh-CN"/>
          </a:p>
        </p:txBody>
      </p:sp>
    </p:spTree>
    <p:extLst>
      <p:ext uri="{BB962C8B-B14F-4D97-AF65-F5344CB8AC3E}">
        <p14:creationId xmlns:p14="http://schemas.microsoft.com/office/powerpoint/2010/main" val="2698058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F1CF51E3-4853-4ACF-8087-F28126155BBF}"/>
              </a:ext>
            </a:extLst>
          </p:cNvPr>
          <p:cNvSpPr>
            <a:spLocks noGrp="1" noChangeArrowheads="1"/>
          </p:cNvSpPr>
          <p:nvPr>
            <p:ph type="sldNum" sz="quarter" idx="5"/>
          </p:nvPr>
        </p:nvSpPr>
        <p:spPr>
          <a:ln/>
        </p:spPr>
        <p:txBody>
          <a:bodyPr/>
          <a:lstStyle/>
          <a:p>
            <a:fld id="{81B12489-95CC-40DA-8B8A-ECA69B01180B}" type="slidenum">
              <a:rPr lang="en-US" altLang="zh-CN"/>
              <a:pPr/>
              <a:t>101</a:t>
            </a:fld>
            <a:endParaRPr lang="en-US" altLang="zh-CN"/>
          </a:p>
        </p:txBody>
      </p:sp>
      <p:sp>
        <p:nvSpPr>
          <p:cNvPr id="184322" name="Rectangle 2">
            <a:extLst>
              <a:ext uri="{FF2B5EF4-FFF2-40B4-BE49-F238E27FC236}">
                <a16:creationId xmlns:a16="http://schemas.microsoft.com/office/drawing/2014/main" id="{39E08088-FE80-4C2E-89D6-0B6843A0C56F}"/>
              </a:ext>
            </a:extLst>
          </p:cNvPr>
          <p:cNvSpPr>
            <a:spLocks noGrp="1" noRot="1" noChangeAspect="1" noChangeArrowheads="1" noTextEdit="1"/>
          </p:cNvSpPr>
          <p:nvPr>
            <p:ph type="sldImg"/>
          </p:nvPr>
        </p:nvSpPr>
        <p:spPr>
          <a:ln/>
        </p:spPr>
      </p:sp>
      <p:sp>
        <p:nvSpPr>
          <p:cNvPr id="184323" name="Rectangle 3">
            <a:extLst>
              <a:ext uri="{FF2B5EF4-FFF2-40B4-BE49-F238E27FC236}">
                <a16:creationId xmlns:a16="http://schemas.microsoft.com/office/drawing/2014/main" id="{AC8133F9-8467-4F3F-A3CF-5E6572A5C021}"/>
              </a:ext>
            </a:extLst>
          </p:cNvPr>
          <p:cNvSpPr>
            <a:spLocks noGrp="1" noChangeArrowheads="1"/>
          </p:cNvSpPr>
          <p:nvPr>
            <p:ph type="body" idx="1"/>
          </p:nvPr>
        </p:nvSpPr>
        <p:spPr/>
        <p:txBody>
          <a:bodyPr/>
          <a:lstStyle/>
          <a:p>
            <a:r>
              <a:rPr lang="en-US" altLang="zh-CN" sz="1000" b="1">
                <a:latin typeface="仿宋_GB2312" pitchFamily="49" charset="-122"/>
                <a:ea typeface="仿宋_GB2312" pitchFamily="49" charset="-122"/>
              </a:rPr>
              <a:t>Public void setElementAt(Object obj,int index)</a:t>
            </a:r>
            <a:r>
              <a:rPr lang="zh-CN" altLang="en-US" sz="1000" b="1">
                <a:latin typeface="仿宋_GB2312" pitchFamily="49" charset="-122"/>
                <a:ea typeface="仿宋_GB2312" pitchFamily="49" charset="-122"/>
              </a:rPr>
              <a:t>； </a:t>
            </a:r>
            <a:r>
              <a:rPr lang="en-US" altLang="zh-CN" sz="1000" b="1">
                <a:latin typeface="仿宋_GB2312" pitchFamily="49" charset="-122"/>
                <a:ea typeface="仿宋_GB2312" pitchFamily="49" charset="-122"/>
              </a:rPr>
              <a:t>//</a:t>
            </a:r>
            <a:r>
              <a:rPr lang="zh-CN" altLang="en-US" sz="1000" b="1">
                <a:latin typeface="仿宋_GB2312" pitchFamily="49" charset="-122"/>
                <a:ea typeface="仿宋_GB2312" pitchFamily="49" charset="-122"/>
              </a:rPr>
              <a:t>设置指定索引位置的</a:t>
            </a:r>
            <a:r>
              <a:rPr lang="en-US" altLang="zh-CN" sz="1000" b="1">
                <a:latin typeface="仿宋_GB2312" pitchFamily="49" charset="-122"/>
                <a:ea typeface="仿宋_GB2312" pitchFamily="49" charset="-122"/>
              </a:rPr>
              <a:t>index</a:t>
            </a:r>
            <a:r>
              <a:rPr lang="zh-CN" altLang="en-US" sz="1000" b="1">
                <a:latin typeface="仿宋_GB2312" pitchFamily="49" charset="-122"/>
                <a:ea typeface="仿宋_GB2312" pitchFamily="49" charset="-122"/>
              </a:rPr>
              <a:t>的元素为</a:t>
            </a:r>
            <a:r>
              <a:rPr lang="en-US" altLang="zh-CN" sz="1000" b="1">
                <a:latin typeface="仿宋_GB2312" pitchFamily="49" charset="-122"/>
                <a:ea typeface="仿宋_GB2312" pitchFamily="49" charset="-122"/>
              </a:rPr>
              <a:t>obj</a:t>
            </a:r>
            <a:r>
              <a:rPr lang="zh-CN" altLang="en-US" sz="1000" b="1">
                <a:latin typeface="仿宋_GB2312" pitchFamily="49" charset="-122"/>
                <a:ea typeface="仿宋_GB2312" pitchFamily="49" charset="-122"/>
              </a:rPr>
              <a:t>，如果该位置有向量元素</a:t>
            </a:r>
          </a:p>
          <a:p>
            <a:r>
              <a:rPr lang="zh-CN" altLang="en-US" sz="1000" b="1">
                <a:latin typeface="仿宋_GB2312" pitchFamily="49" charset="-122"/>
                <a:ea typeface="仿宋_GB2312" pitchFamily="49" charset="-122"/>
              </a:rPr>
              <a:t>存在，将被</a:t>
            </a:r>
            <a:r>
              <a:rPr lang="en-US" altLang="zh-CN" sz="1000" b="1">
                <a:latin typeface="仿宋_GB2312" pitchFamily="49" charset="-122"/>
                <a:ea typeface="仿宋_GB2312" pitchFamily="49" charset="-122"/>
              </a:rPr>
              <a:t>obj</a:t>
            </a:r>
            <a:r>
              <a:rPr lang="zh-CN" altLang="en-US" sz="1000" b="1">
                <a:latin typeface="仿宋_GB2312" pitchFamily="49" charset="-122"/>
                <a:ea typeface="仿宋_GB2312" pitchFamily="49" charset="-122"/>
              </a:rPr>
              <a:t>取代。</a:t>
            </a:r>
          </a:p>
        </p:txBody>
      </p:sp>
    </p:spTree>
    <p:extLst>
      <p:ext uri="{BB962C8B-B14F-4D97-AF65-F5344CB8AC3E}">
        <p14:creationId xmlns:p14="http://schemas.microsoft.com/office/powerpoint/2010/main" val="3778006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3E7869D-7F92-448B-B866-1C6A89FA7A90}"/>
              </a:ext>
            </a:extLst>
          </p:cNvPr>
          <p:cNvSpPr>
            <a:spLocks noGrp="1" noChangeArrowheads="1"/>
          </p:cNvSpPr>
          <p:nvPr>
            <p:ph type="sldNum" sz="quarter" idx="5"/>
          </p:nvPr>
        </p:nvSpPr>
        <p:spPr>
          <a:ln/>
        </p:spPr>
        <p:txBody>
          <a:bodyPr/>
          <a:lstStyle/>
          <a:p>
            <a:fld id="{79AFC562-2880-47D3-8177-2AB1F1369C77}" type="slidenum">
              <a:rPr lang="en-US" altLang="zh-CN"/>
              <a:pPr/>
              <a:t>112</a:t>
            </a:fld>
            <a:endParaRPr lang="en-US" altLang="zh-CN"/>
          </a:p>
        </p:txBody>
      </p:sp>
      <p:sp>
        <p:nvSpPr>
          <p:cNvPr id="197634" name="Rectangle 2">
            <a:extLst>
              <a:ext uri="{FF2B5EF4-FFF2-40B4-BE49-F238E27FC236}">
                <a16:creationId xmlns:a16="http://schemas.microsoft.com/office/drawing/2014/main" id="{8077B632-5BDD-4023-8948-7949B73D705B}"/>
              </a:ext>
            </a:extLst>
          </p:cNvPr>
          <p:cNvSpPr>
            <a:spLocks noGrp="1" noRot="1" noChangeAspect="1" noChangeArrowheads="1" noTextEdit="1"/>
          </p:cNvSpPr>
          <p:nvPr>
            <p:ph type="sldImg"/>
          </p:nvPr>
        </p:nvSpPr>
        <p:spPr>
          <a:ln/>
        </p:spPr>
      </p:sp>
      <p:sp>
        <p:nvSpPr>
          <p:cNvPr id="197635" name="Rectangle 3">
            <a:extLst>
              <a:ext uri="{FF2B5EF4-FFF2-40B4-BE49-F238E27FC236}">
                <a16:creationId xmlns:a16="http://schemas.microsoft.com/office/drawing/2014/main" id="{CE990CFF-29D2-44D9-8EEB-0ACB72CE2B99}"/>
              </a:ext>
            </a:extLst>
          </p:cNvPr>
          <p:cNvSpPr>
            <a:spLocks noGrp="1" noChangeArrowheads="1"/>
          </p:cNvSpPr>
          <p:nvPr>
            <p:ph type="body" idx="1"/>
          </p:nvPr>
        </p:nvSpPr>
        <p:spPr/>
        <p:txBody>
          <a:bodyPr/>
          <a:lstStyle/>
          <a:p>
            <a:r>
              <a:rPr lang="zh-CN" altLang="en-US" dirty="0"/>
              <a:t>向量和数组存在许多相似之处，他们均可以保存列表对象。数组只能保存固定大小的列表，它必须一次申请所有的存储单元。如果事先无法确定列表究竟要存放多少对象，</a:t>
            </a:r>
            <a:r>
              <a:rPr lang="en-US" altLang="zh-CN" dirty="0"/>
              <a:t>java</a:t>
            </a:r>
            <a:r>
              <a:rPr lang="zh-CN" altLang="en-US" dirty="0"/>
              <a:t>的数据就无能为力了，向量数据类型却提供了一种与动态数组相近的概念。</a:t>
            </a:r>
          </a:p>
          <a:p>
            <a:endParaRPr lang="zh-CN" altLang="en-US" dirty="0"/>
          </a:p>
          <a:p>
            <a:endParaRPr lang="en-US" altLang="zh-CN" dirty="0"/>
          </a:p>
        </p:txBody>
      </p:sp>
    </p:spTree>
    <p:extLst>
      <p:ext uri="{BB962C8B-B14F-4D97-AF65-F5344CB8AC3E}">
        <p14:creationId xmlns:p14="http://schemas.microsoft.com/office/powerpoint/2010/main" val="24551109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042C2926-C4E4-4A86-B2EA-F62DA13DA44A}"/>
              </a:ext>
            </a:extLst>
          </p:cNvPr>
          <p:cNvSpPr>
            <a:spLocks noGrp="1" noChangeArrowheads="1"/>
          </p:cNvSpPr>
          <p:nvPr>
            <p:ph type="sldNum" sz="quarter" idx="5"/>
          </p:nvPr>
        </p:nvSpPr>
        <p:spPr>
          <a:ln/>
        </p:spPr>
        <p:txBody>
          <a:bodyPr/>
          <a:lstStyle/>
          <a:p>
            <a:fld id="{D065BC3D-9095-4FC5-B7BA-5B99B5B0D5A3}" type="slidenum">
              <a:rPr lang="en-US" altLang="zh-CN"/>
              <a:pPr/>
              <a:t>119</a:t>
            </a:fld>
            <a:endParaRPr lang="en-US" altLang="zh-CN"/>
          </a:p>
        </p:txBody>
      </p:sp>
      <p:sp>
        <p:nvSpPr>
          <p:cNvPr id="105474" name="Rectangle 2">
            <a:extLst>
              <a:ext uri="{FF2B5EF4-FFF2-40B4-BE49-F238E27FC236}">
                <a16:creationId xmlns:a16="http://schemas.microsoft.com/office/drawing/2014/main" id="{F2260DDE-7DD0-470B-B9F5-EB41545FD1C5}"/>
              </a:ext>
            </a:extLst>
          </p:cNvPr>
          <p:cNvSpPr>
            <a:spLocks noGrp="1" noRot="1" noChangeAspect="1" noChangeArrowheads="1" noTextEdit="1"/>
          </p:cNvSpPr>
          <p:nvPr>
            <p:ph type="sldImg"/>
          </p:nvPr>
        </p:nvSpPr>
        <p:spPr>
          <a:ln/>
        </p:spPr>
      </p:sp>
      <p:sp>
        <p:nvSpPr>
          <p:cNvPr id="105475" name="Rectangle 3">
            <a:extLst>
              <a:ext uri="{FF2B5EF4-FFF2-40B4-BE49-F238E27FC236}">
                <a16:creationId xmlns:a16="http://schemas.microsoft.com/office/drawing/2014/main" id="{46160E9E-8CF1-4309-8073-440BDAC7FD4A}"/>
              </a:ext>
            </a:extLst>
          </p:cNvPr>
          <p:cNvSpPr>
            <a:spLocks noGrp="1" noChangeArrowheads="1"/>
          </p:cNvSpPr>
          <p:nvPr>
            <p:ph type="body" idx="1"/>
          </p:nvPr>
        </p:nvSpPr>
        <p:spPr/>
        <p:txBody>
          <a:bodyPr/>
          <a:lstStyle/>
          <a:p>
            <a:r>
              <a:rPr lang="en-US" altLang="zh-CN"/>
              <a:t>equals()</a:t>
            </a:r>
            <a:r>
              <a:rPr lang="zh-CN" altLang="en-US"/>
              <a:t>衡量的是这两个对象的引用是否一致。</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幻灯片图像占位符 1">
            <a:extLst>
              <a:ext uri="{FF2B5EF4-FFF2-40B4-BE49-F238E27FC236}">
                <a16:creationId xmlns:a16="http://schemas.microsoft.com/office/drawing/2014/main" id="{99CA17B7-FCAE-4F11-A0F6-9A12A6A21A7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731" name="备注占位符 2">
            <a:extLst>
              <a:ext uri="{FF2B5EF4-FFF2-40B4-BE49-F238E27FC236}">
                <a16:creationId xmlns:a16="http://schemas.microsoft.com/office/drawing/2014/main" id="{E14BE18E-EAF5-42F4-B62D-BA00EEA0C18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en-US" altLang="zh-CN"/>
              <a:t>1:</a:t>
            </a:r>
            <a:r>
              <a:rPr lang="zh-CN" altLang="en-US"/>
              <a:t>在父类中定义私有方法，然后来一个子类，然后在测试类创建子类对象调用发现使用不了。</a:t>
            </a:r>
            <a:endParaRPr lang="en-US" altLang="zh-CN"/>
          </a:p>
          <a:p>
            <a:pPr eaLnBrk="1" hangingPunct="1">
              <a:spcBef>
                <a:spcPct val="0"/>
              </a:spcBef>
            </a:pPr>
            <a:r>
              <a:rPr lang="zh-CN" altLang="en-US"/>
              <a:t>其实通过父类也使用不了，不过，在父类中是可以使用的。</a:t>
            </a:r>
            <a:endParaRPr lang="en-US" altLang="zh-CN"/>
          </a:p>
          <a:p>
            <a:pPr eaLnBrk="1" hangingPunct="1">
              <a:spcBef>
                <a:spcPct val="0"/>
              </a:spcBef>
            </a:pPr>
            <a:r>
              <a:rPr lang="en-US" altLang="zh-CN"/>
              <a:t>2:</a:t>
            </a:r>
            <a:r>
              <a:rPr lang="zh-CN" altLang="en-US"/>
              <a:t>我们发现两个类有部分代码相同，我们就让这两个类产生一个继承关系，这是不对的，代码演示。</a:t>
            </a:r>
            <a:endParaRPr lang="en-US" altLang="zh-CN"/>
          </a:p>
          <a:p>
            <a:pPr eaLnBrk="1" hangingPunct="1">
              <a:spcBef>
                <a:spcPct val="0"/>
              </a:spcBef>
            </a:pPr>
            <a:r>
              <a:rPr lang="en-US" altLang="zh-CN"/>
              <a:t>3:</a:t>
            </a:r>
            <a:r>
              <a:rPr lang="zh-CN" altLang="en-US"/>
              <a:t>我们要想知道什么时候使用继承，就必须知道继承间类的关系：</a:t>
            </a:r>
            <a:endParaRPr lang="en-US" altLang="zh-CN"/>
          </a:p>
          <a:p>
            <a:pPr eaLnBrk="1" hangingPunct="1">
              <a:spcBef>
                <a:spcPct val="0"/>
              </a:spcBef>
            </a:pPr>
            <a:r>
              <a:rPr lang="en-US" altLang="zh-CN"/>
              <a:t>	</a:t>
            </a:r>
            <a:r>
              <a:rPr lang="zh-CN" altLang="en-US"/>
              <a:t>举例：水果和苹果，苹果是一种水果。</a:t>
            </a:r>
            <a:endParaRPr lang="en-US" altLang="zh-CN"/>
          </a:p>
          <a:p>
            <a:pPr eaLnBrk="1" hangingPunct="1">
              <a:spcBef>
                <a:spcPct val="0"/>
              </a:spcBef>
            </a:pPr>
            <a:r>
              <a:rPr lang="en-US" altLang="zh-CN"/>
              <a:t>                  </a:t>
            </a:r>
            <a:r>
              <a:rPr lang="zh-CN" altLang="en-US"/>
              <a:t>学生和人，学生是人的一种。</a:t>
            </a:r>
            <a:endParaRPr lang="en-US" altLang="zh-CN"/>
          </a:p>
        </p:txBody>
      </p:sp>
      <p:sp>
        <p:nvSpPr>
          <p:cNvPr id="73732" name="灯片编号占位符 3">
            <a:extLst>
              <a:ext uri="{FF2B5EF4-FFF2-40B4-BE49-F238E27FC236}">
                <a16:creationId xmlns:a16="http://schemas.microsoft.com/office/drawing/2014/main" id="{69EC2077-62D0-4B5B-AFC9-FF426160C77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fld id="{6B37D368-1A7A-480B-B466-82B61DF6D5CE}" type="slidenum">
              <a:rPr lang="zh-CN" altLang="en-US">
                <a:latin typeface="Times New Roman" panose="02020603050405020304" pitchFamily="18" charset="0"/>
              </a:rPr>
              <a:pPr eaLnBrk="1" hangingPunct="1"/>
              <a:t>8</a:t>
            </a:fld>
            <a:endParaRPr lang="en-US" altLang="zh-CN">
              <a:latin typeface="Times New Roman" panose="02020603050405020304" pitchFamily="18" charset="0"/>
            </a:endParaRPr>
          </a:p>
        </p:txBody>
      </p:sp>
    </p:spTree>
    <p:extLst>
      <p:ext uri="{BB962C8B-B14F-4D97-AF65-F5344CB8AC3E}">
        <p14:creationId xmlns:p14="http://schemas.microsoft.com/office/powerpoint/2010/main" val="12914287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FB2AE1B0-3921-4666-A402-1757FCDAD17B}"/>
              </a:ext>
            </a:extLst>
          </p:cNvPr>
          <p:cNvSpPr>
            <a:spLocks noGrp="1" noChangeArrowheads="1"/>
          </p:cNvSpPr>
          <p:nvPr>
            <p:ph type="sldNum" sz="quarter" idx="5"/>
          </p:nvPr>
        </p:nvSpPr>
        <p:spPr>
          <a:ln/>
        </p:spPr>
        <p:txBody>
          <a:bodyPr/>
          <a:lstStyle/>
          <a:p>
            <a:fld id="{23B8C5BB-8BC6-480D-94C3-4F0796875FA6}" type="slidenum">
              <a:rPr lang="en-US" altLang="zh-CN"/>
              <a:pPr/>
              <a:t>123</a:t>
            </a:fld>
            <a:endParaRPr lang="en-US" altLang="zh-CN"/>
          </a:p>
        </p:txBody>
      </p:sp>
      <p:sp>
        <p:nvSpPr>
          <p:cNvPr id="119810" name="Rectangle 2">
            <a:extLst>
              <a:ext uri="{FF2B5EF4-FFF2-40B4-BE49-F238E27FC236}">
                <a16:creationId xmlns:a16="http://schemas.microsoft.com/office/drawing/2014/main" id="{F85768C0-E1BE-4684-90F1-08C2267A803D}"/>
              </a:ext>
            </a:extLst>
          </p:cNvPr>
          <p:cNvSpPr>
            <a:spLocks noGrp="1" noRot="1" noChangeAspect="1" noChangeArrowheads="1" noTextEdit="1"/>
          </p:cNvSpPr>
          <p:nvPr>
            <p:ph type="sldImg"/>
          </p:nvPr>
        </p:nvSpPr>
        <p:spPr>
          <a:ln/>
        </p:spPr>
      </p:sp>
      <p:sp>
        <p:nvSpPr>
          <p:cNvPr id="119811" name="Rectangle 3">
            <a:extLst>
              <a:ext uri="{FF2B5EF4-FFF2-40B4-BE49-F238E27FC236}">
                <a16:creationId xmlns:a16="http://schemas.microsoft.com/office/drawing/2014/main" id="{B9B091CC-B8A4-46B3-82CE-B7A45A0CA5CD}"/>
              </a:ext>
            </a:extLst>
          </p:cNvPr>
          <p:cNvSpPr>
            <a:spLocks noGrp="1" noChangeArrowheads="1"/>
          </p:cNvSpPr>
          <p:nvPr>
            <p:ph type="body" idx="1"/>
          </p:nvPr>
        </p:nvSpPr>
        <p:spPr/>
        <p:txBody>
          <a:bodyPr/>
          <a:lstStyle/>
          <a:p>
            <a:r>
              <a:rPr lang="en-US" altLang="zh-CN"/>
              <a:t>MathTest2.java</a:t>
            </a:r>
            <a:r>
              <a:rPr lang="zh-CN" altLang="en-US"/>
              <a:t>是一个图形界面程序</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FF6A3B8F-AEEF-40A9-8C57-BEAF22E4E7E1}"/>
              </a:ext>
            </a:extLst>
          </p:cNvPr>
          <p:cNvSpPr>
            <a:spLocks noGrp="1" noChangeArrowheads="1"/>
          </p:cNvSpPr>
          <p:nvPr>
            <p:ph type="sldNum" sz="quarter" idx="5"/>
          </p:nvPr>
        </p:nvSpPr>
        <p:spPr>
          <a:ln/>
        </p:spPr>
        <p:txBody>
          <a:bodyPr/>
          <a:lstStyle/>
          <a:p>
            <a:fld id="{A8DB3B33-D6D6-439A-8828-0FD9B2C8FA94}" type="slidenum">
              <a:rPr lang="en-US" altLang="zh-CN"/>
              <a:pPr/>
              <a:t>126</a:t>
            </a:fld>
            <a:endParaRPr lang="en-US" altLang="zh-CN"/>
          </a:p>
        </p:txBody>
      </p:sp>
      <p:sp>
        <p:nvSpPr>
          <p:cNvPr id="143362" name="Rectangle 2">
            <a:extLst>
              <a:ext uri="{FF2B5EF4-FFF2-40B4-BE49-F238E27FC236}">
                <a16:creationId xmlns:a16="http://schemas.microsoft.com/office/drawing/2014/main" id="{36F2F2D2-D9DD-4E13-8E18-B22A11D5CB8C}"/>
              </a:ext>
            </a:extLst>
          </p:cNvPr>
          <p:cNvSpPr>
            <a:spLocks noGrp="1" noRot="1" noChangeAspect="1" noChangeArrowheads="1" noTextEdit="1"/>
          </p:cNvSpPr>
          <p:nvPr>
            <p:ph type="sldImg"/>
          </p:nvPr>
        </p:nvSpPr>
        <p:spPr>
          <a:ln/>
        </p:spPr>
      </p:sp>
      <p:sp>
        <p:nvSpPr>
          <p:cNvPr id="143363" name="Rectangle 3">
            <a:extLst>
              <a:ext uri="{FF2B5EF4-FFF2-40B4-BE49-F238E27FC236}">
                <a16:creationId xmlns:a16="http://schemas.microsoft.com/office/drawing/2014/main" id="{6114058D-7A37-4369-8C26-280FDC3D9251}"/>
              </a:ext>
            </a:extLst>
          </p:cNvPr>
          <p:cNvSpPr>
            <a:spLocks noGrp="1" noChangeArrowheads="1"/>
          </p:cNvSpPr>
          <p:nvPr>
            <p:ph type="body" idx="1"/>
          </p:nvPr>
        </p:nvSpPr>
        <p:spPr/>
        <p:txBody>
          <a:bodyPr/>
          <a:lstStyle/>
          <a:p>
            <a:r>
              <a:rPr lang="zh-CN" altLang="en-US"/>
              <a:t>红色为接口，蓝色为实体类</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E9DBD8F-A319-4738-B791-3802AC139231}"/>
              </a:ext>
            </a:extLst>
          </p:cNvPr>
          <p:cNvSpPr>
            <a:spLocks noGrp="1" noChangeArrowheads="1"/>
          </p:cNvSpPr>
          <p:nvPr>
            <p:ph type="sldNum" sz="quarter" idx="5"/>
          </p:nvPr>
        </p:nvSpPr>
        <p:spPr>
          <a:ln/>
        </p:spPr>
        <p:txBody>
          <a:bodyPr/>
          <a:lstStyle/>
          <a:p>
            <a:fld id="{BDBDB1C8-D630-44BF-AAD4-347DC2DF8B3F}" type="slidenum">
              <a:rPr lang="en-US" altLang="zh-CN"/>
              <a:pPr/>
              <a:t>137</a:t>
            </a:fld>
            <a:endParaRPr lang="en-US" altLang="zh-CN"/>
          </a:p>
        </p:txBody>
      </p:sp>
      <p:sp>
        <p:nvSpPr>
          <p:cNvPr id="210946" name="Rectangle 2">
            <a:extLst>
              <a:ext uri="{FF2B5EF4-FFF2-40B4-BE49-F238E27FC236}">
                <a16:creationId xmlns:a16="http://schemas.microsoft.com/office/drawing/2014/main" id="{FB9FA5B7-9A9D-45E9-80AA-54D9131ED579}"/>
              </a:ext>
            </a:extLst>
          </p:cNvPr>
          <p:cNvSpPr>
            <a:spLocks noGrp="1" noRot="1" noChangeAspect="1" noChangeArrowheads="1" noTextEdit="1"/>
          </p:cNvSpPr>
          <p:nvPr>
            <p:ph type="sldImg"/>
          </p:nvPr>
        </p:nvSpPr>
        <p:spPr>
          <a:ln/>
        </p:spPr>
      </p:sp>
      <p:sp>
        <p:nvSpPr>
          <p:cNvPr id="210947" name="Rectangle 3">
            <a:extLst>
              <a:ext uri="{FF2B5EF4-FFF2-40B4-BE49-F238E27FC236}">
                <a16:creationId xmlns:a16="http://schemas.microsoft.com/office/drawing/2014/main" id="{50F67FA6-137B-49AA-8E08-C9EDF0F90EBE}"/>
              </a:ext>
            </a:extLst>
          </p:cNvPr>
          <p:cNvSpPr>
            <a:spLocks noGrp="1" noChangeArrowheads="1"/>
          </p:cNvSpPr>
          <p:nvPr>
            <p:ph type="body" idx="1"/>
          </p:nvPr>
        </p:nvSpPr>
        <p:spPr/>
        <p:txBody>
          <a:bodyPr/>
          <a:lstStyle/>
          <a:p>
            <a:r>
              <a:rPr lang="en-US" altLang="zh-CN"/>
              <a:t>TreeSet</a:t>
            </a:r>
            <a:r>
              <a:rPr lang="zh-CN" altLang="en-US"/>
              <a:t>中元素将按照升序排列 </a:t>
            </a:r>
            <a:r>
              <a:rPr lang="en-US" altLang="zh-CN"/>
              <a:t>( </a:t>
            </a:r>
            <a:r>
              <a:rPr lang="zh-CN" altLang="en-US"/>
              <a:t>默认</a:t>
            </a:r>
            <a:r>
              <a:rPr lang="en-US" altLang="zh-CN"/>
              <a: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D9BB0B4C-7BC8-4159-A6C8-C400C4E3328F}"/>
              </a:ext>
            </a:extLst>
          </p:cNvPr>
          <p:cNvSpPr>
            <a:spLocks noGrp="1" noChangeArrowheads="1"/>
          </p:cNvSpPr>
          <p:nvPr>
            <p:ph type="sldNum" sz="quarter" idx="5"/>
          </p:nvPr>
        </p:nvSpPr>
        <p:spPr>
          <a:ln/>
        </p:spPr>
        <p:txBody>
          <a:bodyPr/>
          <a:lstStyle/>
          <a:p>
            <a:fld id="{0C8468A6-4A62-4F89-BDA7-B193AB73A59D}" type="slidenum">
              <a:rPr lang="en-US" altLang="zh-CN"/>
              <a:pPr/>
              <a:t>139</a:t>
            </a:fld>
            <a:endParaRPr lang="en-US" altLang="zh-CN"/>
          </a:p>
        </p:txBody>
      </p:sp>
      <p:sp>
        <p:nvSpPr>
          <p:cNvPr id="162818" name="Rectangle 2">
            <a:extLst>
              <a:ext uri="{FF2B5EF4-FFF2-40B4-BE49-F238E27FC236}">
                <a16:creationId xmlns:a16="http://schemas.microsoft.com/office/drawing/2014/main" id="{AE494930-E7AF-44A7-B230-298C6581052F}"/>
              </a:ext>
            </a:extLst>
          </p:cNvPr>
          <p:cNvSpPr>
            <a:spLocks noGrp="1" noRot="1" noChangeAspect="1" noChangeArrowheads="1" noTextEdit="1"/>
          </p:cNvSpPr>
          <p:nvPr>
            <p:ph type="sldImg"/>
          </p:nvPr>
        </p:nvSpPr>
        <p:spPr>
          <a:ln/>
        </p:spPr>
      </p:sp>
      <p:sp>
        <p:nvSpPr>
          <p:cNvPr id="162819" name="Rectangle 3">
            <a:extLst>
              <a:ext uri="{FF2B5EF4-FFF2-40B4-BE49-F238E27FC236}">
                <a16:creationId xmlns:a16="http://schemas.microsoft.com/office/drawing/2014/main" id="{BB3F6F02-8EC0-4677-BD6A-B448FC7CA001}"/>
              </a:ext>
            </a:extLst>
          </p:cNvPr>
          <p:cNvSpPr>
            <a:spLocks noGrp="1" noChangeArrowheads="1"/>
          </p:cNvSpPr>
          <p:nvPr>
            <p:ph type="body" idx="1"/>
          </p:nvPr>
        </p:nvSpPr>
        <p:spPr/>
        <p:txBody>
          <a:bodyPr/>
          <a:lstStyle/>
          <a:p>
            <a:endParaRPr lang="zh-CN" alt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2A5A3DA0-0AEA-4202-A1B1-084530A7F49C}"/>
              </a:ext>
            </a:extLst>
          </p:cNvPr>
          <p:cNvSpPr>
            <a:spLocks noGrp="1" noChangeArrowheads="1"/>
          </p:cNvSpPr>
          <p:nvPr>
            <p:ph type="sldNum" sz="quarter" idx="5"/>
          </p:nvPr>
        </p:nvSpPr>
        <p:spPr>
          <a:ln/>
        </p:spPr>
        <p:txBody>
          <a:bodyPr/>
          <a:lstStyle/>
          <a:p>
            <a:fld id="{89EFE491-8807-4DD9-ACA7-427D1DD14D77}" type="slidenum">
              <a:rPr lang="en-US" altLang="zh-CN"/>
              <a:pPr/>
              <a:t>149</a:t>
            </a:fld>
            <a:endParaRPr lang="en-US" altLang="zh-CN"/>
          </a:p>
        </p:txBody>
      </p:sp>
      <p:sp>
        <p:nvSpPr>
          <p:cNvPr id="202754" name="Rectangle 2">
            <a:extLst>
              <a:ext uri="{FF2B5EF4-FFF2-40B4-BE49-F238E27FC236}">
                <a16:creationId xmlns:a16="http://schemas.microsoft.com/office/drawing/2014/main" id="{8F68C64C-9A76-4347-A9A2-0D48F8C7AD1B}"/>
              </a:ext>
            </a:extLst>
          </p:cNvPr>
          <p:cNvSpPr>
            <a:spLocks noGrp="1" noRot="1" noChangeAspect="1" noChangeArrowheads="1" noTextEdit="1"/>
          </p:cNvSpPr>
          <p:nvPr>
            <p:ph type="sldImg"/>
          </p:nvPr>
        </p:nvSpPr>
        <p:spPr>
          <a:ln/>
        </p:spPr>
      </p:sp>
      <p:sp>
        <p:nvSpPr>
          <p:cNvPr id="202755" name="Rectangle 3">
            <a:extLst>
              <a:ext uri="{FF2B5EF4-FFF2-40B4-BE49-F238E27FC236}">
                <a16:creationId xmlns:a16="http://schemas.microsoft.com/office/drawing/2014/main" id="{EC81736F-B051-4680-B5F2-4C6A80E30EBB}"/>
              </a:ext>
            </a:extLst>
          </p:cNvPr>
          <p:cNvSpPr>
            <a:spLocks noGrp="1" noChangeArrowheads="1"/>
          </p:cNvSpPr>
          <p:nvPr>
            <p:ph type="body" idx="1"/>
          </p:nvPr>
        </p:nvSpPr>
        <p:spPr/>
        <p:txBody>
          <a:bodyPr/>
          <a:lstStyle/>
          <a:p>
            <a:r>
              <a:rPr lang="zh-CN" altLang="en-US">
                <a:latin typeface="Lucida Console" panose="020B0609040504020204" pitchFamily="49" charset="0"/>
              </a:rPr>
              <a:t>后面的为关键字</a:t>
            </a:r>
          </a:p>
          <a:p>
            <a:endParaRPr lang="zh-CN" altLang="en-US">
              <a:latin typeface="Lucida Console" panose="020B0609040504020204" pitchFamily="49" charset="0"/>
            </a:endParaRPr>
          </a:p>
          <a:p>
            <a:r>
              <a:rPr lang="en-US" altLang="zh-CN">
                <a:latin typeface="Lucida Console" panose="020B0609040504020204" pitchFamily="49" charset="0"/>
              </a:rPr>
              <a:t>Hashtable</a:t>
            </a:r>
          </a:p>
          <a:p>
            <a:pPr lvl="1"/>
            <a:r>
              <a:rPr lang="en-US" altLang="zh-CN"/>
              <a:t>Data structure that uses </a:t>
            </a:r>
            <a:r>
              <a:rPr lang="en-US" altLang="zh-CN" i="1"/>
              <a:t>hashing</a:t>
            </a:r>
          </a:p>
          <a:p>
            <a:pPr lvl="2"/>
            <a:r>
              <a:rPr lang="en-US" altLang="zh-CN"/>
              <a:t>Algorithm for determining a </a:t>
            </a:r>
            <a:r>
              <a:rPr lang="en-US" altLang="zh-CN" i="1"/>
              <a:t>key</a:t>
            </a:r>
            <a:r>
              <a:rPr lang="en-US" altLang="zh-CN"/>
              <a:t> in table</a:t>
            </a:r>
          </a:p>
          <a:p>
            <a:pPr lvl="3"/>
            <a:r>
              <a:rPr lang="en-US" altLang="zh-CN"/>
              <a:t>Keys in tables have associated values (data)</a:t>
            </a:r>
          </a:p>
          <a:p>
            <a:pPr lvl="1"/>
            <a:r>
              <a:rPr lang="en-US" altLang="zh-CN"/>
              <a:t>Each table cell is a hash “bucket”</a:t>
            </a:r>
          </a:p>
          <a:p>
            <a:pPr lvl="2"/>
            <a:r>
              <a:rPr lang="en-US" altLang="zh-CN"/>
              <a:t>Linked list of all </a:t>
            </a:r>
            <a:r>
              <a:rPr lang="en-US" altLang="zh-CN" i="1"/>
              <a:t>key-value pairs</a:t>
            </a:r>
            <a:r>
              <a:rPr lang="en-US" altLang="zh-CN"/>
              <a:t> that hash to that cell</a:t>
            </a:r>
          </a:p>
          <a:p>
            <a:pPr lvl="2"/>
            <a:r>
              <a:rPr lang="en-US" altLang="zh-CN"/>
              <a:t>Minimizes </a:t>
            </a:r>
            <a:r>
              <a:rPr lang="en-US" altLang="zh-CN" i="1"/>
              <a:t>collisions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7">
            <a:extLst>
              <a:ext uri="{FF2B5EF4-FFF2-40B4-BE49-F238E27FC236}">
                <a16:creationId xmlns:a16="http://schemas.microsoft.com/office/drawing/2014/main" id="{F338B2DA-9F07-4104-8C1C-201DFD4D2060}"/>
              </a:ext>
            </a:extLst>
          </p:cNvPr>
          <p:cNvSpPr>
            <a:spLocks noGrp="1" noChangeArrowheads="1"/>
          </p:cNvSpPr>
          <p:nvPr>
            <p:ph type="sldNum" sz="quarter" idx="5"/>
          </p:nvPr>
        </p:nvSpPr>
        <p:spPr>
          <a:noFill/>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5785E8B-EB9E-43D8-A4DE-56FFBA8CC794}" type="slidenum">
              <a:rPr lang="en-US" altLang="zh-CN"/>
              <a:pPr eaLnBrk="1" hangingPunct="1"/>
              <a:t>157</a:t>
            </a:fld>
            <a:endParaRPr lang="en-US" altLang="zh-CN"/>
          </a:p>
        </p:txBody>
      </p:sp>
      <p:sp>
        <p:nvSpPr>
          <p:cNvPr id="155651" name="Rectangle 2">
            <a:extLst>
              <a:ext uri="{FF2B5EF4-FFF2-40B4-BE49-F238E27FC236}">
                <a16:creationId xmlns:a16="http://schemas.microsoft.com/office/drawing/2014/main" id="{F16871F7-A768-498C-A7C9-7C6318808F5E}"/>
              </a:ext>
            </a:extLst>
          </p:cNvPr>
          <p:cNvSpPr>
            <a:spLocks noGrp="1" noRot="1" noChangeAspect="1" noChangeArrowheads="1" noTextEdit="1"/>
          </p:cNvSpPr>
          <p:nvPr>
            <p:ph type="sldImg"/>
          </p:nvPr>
        </p:nvSpPr>
        <p:spPr>
          <a:ln/>
        </p:spPr>
      </p:sp>
      <p:sp>
        <p:nvSpPr>
          <p:cNvPr id="155652" name="Rectangle 3">
            <a:extLst>
              <a:ext uri="{FF2B5EF4-FFF2-40B4-BE49-F238E27FC236}">
                <a16:creationId xmlns:a16="http://schemas.microsoft.com/office/drawing/2014/main" id="{36D03B1D-3B0C-4551-9B36-823A8A4CC39A}"/>
              </a:ext>
            </a:extLst>
          </p:cNvPr>
          <p:cNvSpPr>
            <a:spLocks noGrp="1" noChangeArrowheads="1"/>
          </p:cNvSpPr>
          <p:nvPr>
            <p:ph type="body" idx="1"/>
          </p:nvPr>
        </p:nvSpPr>
        <p:spPr>
          <a:noFill/>
        </p:spPr>
        <p:txBody>
          <a:bodyPr/>
          <a:lstStyle/>
          <a:p>
            <a:pPr eaLnBrk="1" hangingPunct="1"/>
            <a:r>
              <a:rPr lang="en-US" altLang="zh-CN">
                <a:latin typeface="Arial" panose="020B0604020202020204" pitchFamily="34" charset="0"/>
              </a:rPr>
              <a:t>approach    [əˈprəutʃ]vt. &amp; vi. </a:t>
            </a:r>
            <a:r>
              <a:rPr lang="zh-CN" altLang="en-US">
                <a:latin typeface="Arial" panose="020B0604020202020204" pitchFamily="34" charset="0"/>
              </a:rPr>
              <a:t>接近</a:t>
            </a:r>
            <a:r>
              <a:rPr lang="en-US" altLang="zh-CN">
                <a:latin typeface="Arial" panose="020B0604020202020204" pitchFamily="34" charset="0"/>
              </a:rPr>
              <a:t>, </a:t>
            </a:r>
            <a:r>
              <a:rPr lang="zh-CN" altLang="en-US">
                <a:latin typeface="Arial" panose="020B0604020202020204" pitchFamily="34" charset="0"/>
              </a:rPr>
              <a:t>走近</a:t>
            </a:r>
            <a:r>
              <a:rPr lang="en-US" altLang="zh-CN">
                <a:latin typeface="Arial" panose="020B0604020202020204" pitchFamily="34" charset="0"/>
              </a:rPr>
              <a:t>, </a:t>
            </a:r>
            <a:r>
              <a:rPr lang="zh-CN" altLang="en-US">
                <a:latin typeface="Arial" panose="020B0604020202020204" pitchFamily="34" charset="0"/>
              </a:rPr>
              <a:t>靠近</a:t>
            </a:r>
            <a:r>
              <a:rPr lang="en-US" altLang="zh-CN">
                <a:latin typeface="Arial" panose="020B0604020202020204" pitchFamily="34" charset="0"/>
              </a:rPr>
              <a:t>Christmas was approaching.</a:t>
            </a:r>
            <a:r>
              <a:rPr lang="zh-CN" altLang="en-US">
                <a:latin typeface="Arial" panose="020B0604020202020204" pitchFamily="34" charset="0"/>
              </a:rPr>
              <a:t>圣诞节快到了。</a:t>
            </a:r>
            <a:r>
              <a:rPr lang="en-US" altLang="zh-CN">
                <a:latin typeface="Arial" panose="020B0604020202020204" pitchFamily="34" charset="0"/>
              </a:rPr>
              <a:t>vt. </a:t>
            </a:r>
            <a:r>
              <a:rPr lang="zh-CN" altLang="en-US">
                <a:latin typeface="Arial" panose="020B0604020202020204" pitchFamily="34" charset="0"/>
              </a:rPr>
              <a:t>接洽</a:t>
            </a:r>
            <a:r>
              <a:rPr lang="en-US" altLang="zh-CN">
                <a:latin typeface="Arial" panose="020B0604020202020204" pitchFamily="34" charset="0"/>
              </a:rPr>
              <a:t>, </a:t>
            </a:r>
            <a:r>
              <a:rPr lang="zh-CN" altLang="en-US">
                <a:latin typeface="Arial" panose="020B0604020202020204" pitchFamily="34" charset="0"/>
              </a:rPr>
              <a:t>交涉</a:t>
            </a:r>
            <a:r>
              <a:rPr lang="en-US" altLang="zh-CN">
                <a:latin typeface="Arial" panose="020B0604020202020204" pitchFamily="34" charset="0"/>
              </a:rPr>
              <a:t>; </a:t>
            </a:r>
            <a:r>
              <a:rPr lang="zh-CN" altLang="en-US">
                <a:latin typeface="Arial" panose="020B0604020202020204" pitchFamily="34" charset="0"/>
              </a:rPr>
              <a:t>着手处理</a:t>
            </a:r>
            <a:r>
              <a:rPr lang="en-US" altLang="zh-CN">
                <a:latin typeface="Arial" panose="020B0604020202020204" pitchFamily="34" charset="0"/>
              </a:rPr>
              <a:t>He approached the question as a scientist.</a:t>
            </a:r>
            <a:r>
              <a:rPr lang="zh-CN" altLang="en-US">
                <a:latin typeface="Arial" panose="020B0604020202020204" pitchFamily="34" charset="0"/>
              </a:rPr>
              <a:t>他以一个科学家的眼光去处理这个问题。</a:t>
            </a:r>
            <a:r>
              <a:rPr lang="en-US" altLang="zh-CN">
                <a:latin typeface="Arial" panose="020B0604020202020204" pitchFamily="34" charset="0"/>
              </a:rPr>
              <a:t>n. </a:t>
            </a:r>
            <a:r>
              <a:rPr lang="zh-CN" altLang="en-US">
                <a:latin typeface="Arial" panose="020B0604020202020204" pitchFamily="34" charset="0"/>
              </a:rPr>
              <a:t>靠近</a:t>
            </a:r>
            <a:r>
              <a:rPr lang="en-US" altLang="zh-CN">
                <a:latin typeface="Arial" panose="020B0604020202020204" pitchFamily="34" charset="0"/>
              </a:rPr>
              <a:t>, </a:t>
            </a:r>
            <a:r>
              <a:rPr lang="zh-CN" altLang="en-US">
                <a:latin typeface="Arial" panose="020B0604020202020204" pitchFamily="34" charset="0"/>
              </a:rPr>
              <a:t>接近</a:t>
            </a:r>
            <a:r>
              <a:rPr lang="en-US" altLang="zh-CN">
                <a:latin typeface="Arial" panose="020B0604020202020204" pitchFamily="34" charset="0"/>
              </a:rPr>
              <a:t>, </a:t>
            </a:r>
            <a:r>
              <a:rPr lang="zh-CN" altLang="en-US">
                <a:latin typeface="Arial" panose="020B0604020202020204" pitchFamily="34" charset="0"/>
              </a:rPr>
              <a:t>临近</a:t>
            </a:r>
            <a:r>
              <a:rPr lang="en-US" altLang="zh-CN">
                <a:latin typeface="Arial" panose="020B0604020202020204" pitchFamily="34" charset="0"/>
              </a:rPr>
              <a:t>Our approach drove away the wild animals.</a:t>
            </a:r>
            <a:r>
              <a:rPr lang="zh-CN" altLang="en-US">
                <a:latin typeface="Arial" panose="020B0604020202020204" pitchFamily="34" charset="0"/>
              </a:rPr>
              <a:t>我们一走近</a:t>
            </a:r>
            <a:r>
              <a:rPr lang="en-US" altLang="zh-CN">
                <a:latin typeface="Arial" panose="020B0604020202020204" pitchFamily="34" charset="0"/>
              </a:rPr>
              <a:t>, </a:t>
            </a:r>
            <a:r>
              <a:rPr lang="zh-CN" altLang="en-US">
                <a:latin typeface="Arial" panose="020B0604020202020204" pitchFamily="34" charset="0"/>
              </a:rPr>
              <a:t>野兽全都跑开了。 通路</a:t>
            </a:r>
            <a:r>
              <a:rPr lang="en-US" altLang="zh-CN">
                <a:latin typeface="Arial" panose="020B0604020202020204" pitchFamily="34" charset="0"/>
              </a:rPr>
              <a:t>, </a:t>
            </a:r>
            <a:r>
              <a:rPr lang="zh-CN" altLang="en-US">
                <a:latin typeface="Arial" panose="020B0604020202020204" pitchFamily="34" charset="0"/>
              </a:rPr>
              <a:t>入口</a:t>
            </a:r>
            <a:r>
              <a:rPr lang="en-US" altLang="zh-CN">
                <a:latin typeface="Arial" panose="020B0604020202020204" pitchFamily="34" charset="0"/>
              </a:rPr>
              <a:t>, </a:t>
            </a:r>
            <a:r>
              <a:rPr lang="zh-CN" altLang="en-US">
                <a:latin typeface="Arial" panose="020B0604020202020204" pitchFamily="34" charset="0"/>
              </a:rPr>
              <a:t>途径</a:t>
            </a:r>
            <a:r>
              <a:rPr lang="en-US" altLang="zh-CN">
                <a:latin typeface="Arial" panose="020B0604020202020204" pitchFamily="34" charset="0"/>
              </a:rPr>
              <a:t>Police are patrolling the major approach roads to the stadium.</a:t>
            </a:r>
            <a:r>
              <a:rPr lang="zh-CN" altLang="en-US">
                <a:latin typeface="Arial" panose="020B0604020202020204" pitchFamily="34" charset="0"/>
              </a:rPr>
              <a:t>警察正在通往运动场的主要道路上巡逻。 方式</a:t>
            </a:r>
            <a:r>
              <a:rPr lang="en-US" altLang="zh-CN">
                <a:latin typeface="Arial" panose="020B0604020202020204" pitchFamily="34" charset="0"/>
              </a:rPr>
              <a:t>, </a:t>
            </a:r>
            <a:r>
              <a:rPr lang="zh-CN" altLang="en-US">
                <a:latin typeface="Arial" panose="020B0604020202020204" pitchFamily="34" charset="0"/>
              </a:rPr>
              <a:t>方法</a:t>
            </a:r>
            <a:r>
              <a:rPr lang="en-US" altLang="zh-CN">
                <a:latin typeface="Arial" panose="020B0604020202020204" pitchFamily="34" charset="0"/>
              </a:rPr>
              <a:t>His approaches to the problem are wrong.</a:t>
            </a:r>
            <a:r>
              <a:rPr lang="zh-CN" altLang="en-US">
                <a:latin typeface="Arial" panose="020B0604020202020204" pitchFamily="34" charset="0"/>
              </a:rPr>
              <a:t>他处理这个问题的方法是错误的。</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7">
            <a:extLst>
              <a:ext uri="{FF2B5EF4-FFF2-40B4-BE49-F238E27FC236}">
                <a16:creationId xmlns:a16="http://schemas.microsoft.com/office/drawing/2014/main" id="{73DC913F-D74A-41D7-93DB-6A0E5FF156BC}"/>
              </a:ext>
            </a:extLst>
          </p:cNvPr>
          <p:cNvSpPr>
            <a:spLocks noGrp="1" noChangeArrowheads="1"/>
          </p:cNvSpPr>
          <p:nvPr>
            <p:ph type="sldNum" sz="quarter" idx="5"/>
          </p:nvPr>
        </p:nvSpPr>
        <p:spPr>
          <a:noFill/>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32BE2972-E57D-42CC-8EAF-F49C3A7200F8}" type="slidenum">
              <a:rPr lang="en-US" altLang="zh-CN"/>
              <a:pPr eaLnBrk="1" hangingPunct="1"/>
              <a:t>172</a:t>
            </a:fld>
            <a:endParaRPr lang="en-US" altLang="zh-CN"/>
          </a:p>
        </p:txBody>
      </p:sp>
      <p:sp>
        <p:nvSpPr>
          <p:cNvPr id="156675" name="Rectangle 2">
            <a:extLst>
              <a:ext uri="{FF2B5EF4-FFF2-40B4-BE49-F238E27FC236}">
                <a16:creationId xmlns:a16="http://schemas.microsoft.com/office/drawing/2014/main" id="{A78BC37A-08BF-4A01-8CEB-FC97BDA494FC}"/>
              </a:ext>
            </a:extLst>
          </p:cNvPr>
          <p:cNvSpPr>
            <a:spLocks noGrp="1" noRot="1" noChangeAspect="1" noChangeArrowheads="1" noTextEdit="1"/>
          </p:cNvSpPr>
          <p:nvPr>
            <p:ph type="sldImg"/>
          </p:nvPr>
        </p:nvSpPr>
        <p:spPr>
          <a:ln/>
        </p:spPr>
      </p:sp>
      <p:sp>
        <p:nvSpPr>
          <p:cNvPr id="156676" name="Rectangle 3">
            <a:extLst>
              <a:ext uri="{FF2B5EF4-FFF2-40B4-BE49-F238E27FC236}">
                <a16:creationId xmlns:a16="http://schemas.microsoft.com/office/drawing/2014/main" id="{56EE7308-A668-4C73-8C73-3B9FE5D80A39}"/>
              </a:ext>
            </a:extLst>
          </p:cNvPr>
          <p:cNvSpPr>
            <a:spLocks noGrp="1" noChangeArrowheads="1"/>
          </p:cNvSpPr>
          <p:nvPr>
            <p:ph type="body" idx="1"/>
          </p:nvPr>
        </p:nvSpPr>
        <p:spPr>
          <a:xfrm>
            <a:off x="914400" y="4343400"/>
            <a:ext cx="5029200" cy="4114800"/>
          </a:xfrm>
          <a:noFill/>
        </p:spPr>
        <p:txBody>
          <a:bodyPr/>
          <a:lstStyle/>
          <a:p>
            <a:pPr eaLnBrk="1" hangingPunct="1">
              <a:spcBef>
                <a:spcPct val="0"/>
              </a:spcBef>
            </a:pPr>
            <a:endParaRPr lang="en-US" altLang="zh-CN" sz="3200" b="1">
              <a:latin typeface="Arial" panose="020B0604020202020204" pitchFamily="34" charset="0"/>
            </a:endParaRPr>
          </a:p>
          <a:p>
            <a:pPr eaLnBrk="1" hangingPunct="1">
              <a:spcBef>
                <a:spcPct val="0"/>
              </a:spcBef>
            </a:pPr>
            <a:endParaRPr lang="en-US" altLang="zh-CN" sz="3200" b="1">
              <a:latin typeface="Arial" panose="020B0604020202020204" pitchFamily="34" charset="0"/>
            </a:endParaRPr>
          </a:p>
          <a:p>
            <a:pPr eaLnBrk="1" hangingPunct="1">
              <a:spcBef>
                <a:spcPct val="0"/>
              </a:spcBef>
            </a:pPr>
            <a:endParaRPr lang="en-US" altLang="zh-CN" sz="3200" b="1">
              <a:latin typeface="Arial" panose="020B0604020202020204" pitchFamily="34" charset="0"/>
            </a:endParaRPr>
          </a:p>
          <a:p>
            <a:pPr eaLnBrk="1" hangingPunct="1">
              <a:spcBef>
                <a:spcPct val="0"/>
              </a:spcBef>
            </a:pPr>
            <a:endParaRPr lang="en-US" altLang="zh-CN" sz="3200" b="1">
              <a:latin typeface="Arial" panose="020B0604020202020204" pitchFamily="34" charset="0"/>
            </a:endParaRPr>
          </a:p>
          <a:p>
            <a:pPr eaLnBrk="1" hangingPunct="1">
              <a:spcBef>
                <a:spcPct val="0"/>
              </a:spcBef>
            </a:pPr>
            <a:r>
              <a:rPr lang="zh-CN" altLang="en-US" sz="3200" b="1">
                <a:latin typeface="Arial" panose="020B0604020202020204" pitchFamily="34" charset="0"/>
              </a:rPr>
              <a:t>目前所流行的操作系统中，大部分都是支持多</a:t>
            </a:r>
          </a:p>
          <a:p>
            <a:pPr eaLnBrk="1" hangingPunct="1">
              <a:spcBef>
                <a:spcPct val="0"/>
              </a:spcBef>
            </a:pPr>
            <a:r>
              <a:rPr lang="zh-CN" altLang="en-US" sz="3200" b="1">
                <a:latin typeface="Arial" panose="020B0604020202020204" pitchFamily="34" charset="0"/>
              </a:rPr>
              <a:t>任务的。这实际就是一种</a:t>
            </a:r>
            <a:r>
              <a:rPr lang="zh-CN" altLang="en-US" sz="3200" b="1">
                <a:solidFill>
                  <a:srgbClr val="0707ED"/>
                </a:solidFill>
                <a:latin typeface="Arial" panose="020B0604020202020204" pitchFamily="34" charset="0"/>
              </a:rPr>
              <a:t>多进程</a:t>
            </a:r>
            <a:r>
              <a:rPr lang="zh-CN" altLang="en-US" sz="3200" b="1">
                <a:latin typeface="Arial" panose="020B0604020202020204" pitchFamily="34" charset="0"/>
              </a:rPr>
              <a:t>的概念</a:t>
            </a:r>
            <a:r>
              <a:rPr lang="en-US" altLang="zh-CN" sz="3200" b="1">
                <a:latin typeface="Arial" panose="020B0604020202020204" pitchFamily="34" charset="0"/>
              </a:rPr>
              <a:t>——</a:t>
            </a:r>
            <a:r>
              <a:rPr lang="zh-CN" altLang="en-US" sz="3200" b="1">
                <a:latin typeface="Arial" panose="020B0604020202020204" pitchFamily="34" charset="0"/>
              </a:rPr>
              <a:t>每</a:t>
            </a:r>
          </a:p>
          <a:p>
            <a:pPr eaLnBrk="1" hangingPunct="1">
              <a:spcBef>
                <a:spcPct val="0"/>
              </a:spcBef>
            </a:pPr>
            <a:r>
              <a:rPr lang="zh-CN" altLang="en-US" sz="3200" b="1">
                <a:latin typeface="Arial" panose="020B0604020202020204" pitchFamily="34" charset="0"/>
              </a:rPr>
              <a:t>一个任务就是一个</a:t>
            </a:r>
            <a:r>
              <a:rPr lang="zh-CN" altLang="en-US" sz="3200" b="1">
                <a:solidFill>
                  <a:srgbClr val="0707ED"/>
                </a:solidFill>
                <a:latin typeface="Arial" panose="020B0604020202020204" pitchFamily="34" charset="0"/>
              </a:rPr>
              <a:t>进程</a:t>
            </a:r>
            <a:r>
              <a:rPr lang="zh-CN" altLang="en-US" sz="3200" b="1">
                <a:latin typeface="Arial" panose="020B0604020202020204" pitchFamily="34" charset="0"/>
              </a:rPr>
              <a: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a:extLst>
              <a:ext uri="{FF2B5EF4-FFF2-40B4-BE49-F238E27FC236}">
                <a16:creationId xmlns:a16="http://schemas.microsoft.com/office/drawing/2014/main" id="{9C6683D0-8DF8-4946-8307-56F1FB971CCF}"/>
              </a:ext>
            </a:extLst>
          </p:cNvPr>
          <p:cNvSpPr>
            <a:spLocks noGrp="1" noChangeArrowheads="1"/>
          </p:cNvSpPr>
          <p:nvPr>
            <p:ph type="sldNum" sz="quarter" idx="5"/>
          </p:nvPr>
        </p:nvSpPr>
        <p:spPr>
          <a:noFill/>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CBFAEFD7-5C5A-4DA1-A266-848D6C81FC3A}" type="slidenum">
              <a:rPr lang="en-US" altLang="zh-CN"/>
              <a:pPr eaLnBrk="1" hangingPunct="1"/>
              <a:t>175</a:t>
            </a:fld>
            <a:endParaRPr lang="en-US" altLang="zh-CN"/>
          </a:p>
        </p:txBody>
      </p:sp>
      <p:sp>
        <p:nvSpPr>
          <p:cNvPr id="157699" name="Rectangle 2">
            <a:extLst>
              <a:ext uri="{FF2B5EF4-FFF2-40B4-BE49-F238E27FC236}">
                <a16:creationId xmlns:a16="http://schemas.microsoft.com/office/drawing/2014/main" id="{8C6E09C0-6349-4E99-93A7-2A9B7E671EDE}"/>
              </a:ext>
            </a:extLst>
          </p:cNvPr>
          <p:cNvSpPr>
            <a:spLocks noGrp="1" noRot="1" noChangeAspect="1" noChangeArrowheads="1" noTextEdit="1"/>
          </p:cNvSpPr>
          <p:nvPr>
            <p:ph type="sldImg"/>
          </p:nvPr>
        </p:nvSpPr>
        <p:spPr>
          <a:ln/>
        </p:spPr>
      </p:sp>
      <p:sp>
        <p:nvSpPr>
          <p:cNvPr id="157700" name="Rectangle 3">
            <a:extLst>
              <a:ext uri="{FF2B5EF4-FFF2-40B4-BE49-F238E27FC236}">
                <a16:creationId xmlns:a16="http://schemas.microsoft.com/office/drawing/2014/main" id="{72EF80DC-B241-4525-A03E-197B0639E16A}"/>
              </a:ext>
            </a:extLst>
          </p:cNvPr>
          <p:cNvSpPr>
            <a:spLocks noGrp="1" noChangeArrowheads="1"/>
          </p:cNvSpPr>
          <p:nvPr>
            <p:ph type="body" idx="1"/>
          </p:nvPr>
        </p:nvSpPr>
        <p:spPr>
          <a:xfrm>
            <a:off x="914400" y="4343400"/>
            <a:ext cx="5029200" cy="4114800"/>
          </a:xfrm>
          <a:noFill/>
        </p:spPr>
        <p:txBody>
          <a:bodyPr/>
          <a:lstStyle/>
          <a:p>
            <a:pPr marL="228600" indent="-228600" eaLnBrk="1" hangingPunct="1">
              <a:spcBef>
                <a:spcPct val="0"/>
              </a:spcBef>
              <a:buFontTx/>
              <a:buAutoNum type="arabicPeriod" startAt="2"/>
            </a:pPr>
            <a:r>
              <a:rPr lang="zh-CN" altLang="en-US" sz="2400" b="1">
                <a:latin typeface="Arial" panose="020B0604020202020204" pitchFamily="34" charset="0"/>
              </a:rPr>
              <a:t>什么是线程？</a:t>
            </a:r>
          </a:p>
          <a:p>
            <a:pPr marL="228600" indent="-228600" eaLnBrk="1" hangingPunct="1">
              <a:spcBef>
                <a:spcPct val="0"/>
              </a:spcBef>
            </a:pPr>
            <a:r>
              <a:rPr lang="zh-CN" altLang="en-US" sz="2400" b="1">
                <a:solidFill>
                  <a:srgbClr val="2B0ED6"/>
                </a:solidFill>
                <a:latin typeface="Tahoma" panose="020B0604030504040204" pitchFamily="34" charset="0"/>
                <a:ea typeface="幼圆" panose="02010509060101010101" pitchFamily="49" charset="-122"/>
              </a:rPr>
              <a:t>     答：如果一个程序被称为是多线程的</a:t>
            </a:r>
            <a:r>
              <a:rPr lang="en-US" altLang="zh-CN" sz="2400" b="1">
                <a:solidFill>
                  <a:srgbClr val="2B0ED6"/>
                </a:solidFill>
                <a:latin typeface="Tahoma" panose="020B0604030504040204" pitchFamily="34" charset="0"/>
                <a:ea typeface="幼圆" panose="02010509060101010101" pitchFamily="49" charset="-122"/>
              </a:rPr>
              <a:t>,</a:t>
            </a:r>
            <a:r>
              <a:rPr lang="zh-CN" altLang="en-US" sz="2400" b="1">
                <a:solidFill>
                  <a:srgbClr val="2B0ED6"/>
                </a:solidFill>
                <a:latin typeface="Tahoma" panose="020B0604030504040204" pitchFamily="34" charset="0"/>
                <a:ea typeface="幼圆" panose="02010509060101010101" pitchFamily="49" charset="-122"/>
              </a:rPr>
              <a:t>则该程序包括</a:t>
            </a:r>
            <a:r>
              <a:rPr lang="zh-CN" altLang="en-US" sz="2400" b="1">
                <a:solidFill>
                  <a:srgbClr val="D02104"/>
                </a:solidFill>
                <a:latin typeface="Tahoma" panose="020B0604030504040204" pitchFamily="34" charset="0"/>
                <a:ea typeface="幼圆" panose="02010509060101010101" pitchFamily="49" charset="-122"/>
              </a:rPr>
              <a:t>两条以上并发的独立执行部分</a:t>
            </a:r>
            <a:r>
              <a:rPr lang="en-US" altLang="zh-CN" sz="2400" b="1">
                <a:solidFill>
                  <a:srgbClr val="2B0ED6"/>
                </a:solidFill>
                <a:latin typeface="Tahoma" panose="020B0604030504040204" pitchFamily="34" charset="0"/>
                <a:ea typeface="幼圆" panose="02010509060101010101" pitchFamily="49" charset="-122"/>
              </a:rPr>
              <a:t>,</a:t>
            </a:r>
            <a:r>
              <a:rPr lang="zh-CN" altLang="en-US" sz="2400" b="1">
                <a:solidFill>
                  <a:srgbClr val="2B0ED6"/>
                </a:solidFill>
                <a:latin typeface="Tahoma" panose="020B0604030504040204" pitchFamily="34" charset="0"/>
                <a:ea typeface="幼圆" panose="02010509060101010101" pitchFamily="49" charset="-122"/>
              </a:rPr>
              <a:t>每一个这样的并发执行部分被称为一个线程</a:t>
            </a:r>
            <a:r>
              <a:rPr lang="en-US" altLang="zh-CN" sz="2400" b="1">
                <a:solidFill>
                  <a:srgbClr val="2B0ED6"/>
                </a:solidFill>
                <a:latin typeface="Tahoma" panose="020B0604030504040204" pitchFamily="34" charset="0"/>
                <a:ea typeface="幼圆" panose="02010509060101010101" pitchFamily="49" charset="-122"/>
              </a:rPr>
              <a:t>(thread)</a:t>
            </a:r>
            <a:r>
              <a:rPr lang="zh-CN" altLang="en-US" sz="2400" b="1">
                <a:solidFill>
                  <a:srgbClr val="2B0ED6"/>
                </a:solidFill>
                <a:latin typeface="Tahoma" panose="020B0604030504040204" pitchFamily="34" charset="0"/>
                <a:ea typeface="幼圆" panose="02010509060101010101" pitchFamily="49" charset="-122"/>
              </a:rPr>
              <a:t>。</a:t>
            </a:r>
          </a:p>
          <a:p>
            <a:pPr marL="228600" indent="-228600" eaLnBrk="1" hangingPunct="1"/>
            <a:endParaRPr lang="en-US" altLang="zh-CN">
              <a:latin typeface="Arial" panose="020B060402020202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Rectangle 7">
            <a:extLst>
              <a:ext uri="{FF2B5EF4-FFF2-40B4-BE49-F238E27FC236}">
                <a16:creationId xmlns:a16="http://schemas.microsoft.com/office/drawing/2014/main" id="{4E57375F-6AAF-40EF-B6B3-69E13CAF1DC8}"/>
              </a:ext>
            </a:extLst>
          </p:cNvPr>
          <p:cNvSpPr>
            <a:spLocks noGrp="1" noChangeArrowheads="1"/>
          </p:cNvSpPr>
          <p:nvPr>
            <p:ph type="sldNum" sz="quarter" idx="5"/>
          </p:nvPr>
        </p:nvSpPr>
        <p:spPr>
          <a:noFill/>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CB41C4F0-C42D-491A-8CFA-50EF172B2FE6}" type="slidenum">
              <a:rPr lang="en-US" altLang="zh-CN"/>
              <a:pPr eaLnBrk="1" hangingPunct="1"/>
              <a:t>203</a:t>
            </a:fld>
            <a:endParaRPr lang="en-US" altLang="zh-CN"/>
          </a:p>
        </p:txBody>
      </p:sp>
      <p:sp>
        <p:nvSpPr>
          <p:cNvPr id="158723" name="Rectangle 2">
            <a:extLst>
              <a:ext uri="{FF2B5EF4-FFF2-40B4-BE49-F238E27FC236}">
                <a16:creationId xmlns:a16="http://schemas.microsoft.com/office/drawing/2014/main" id="{0F95863D-AD8F-45F3-AF9D-A90493DE796C}"/>
              </a:ext>
            </a:extLst>
          </p:cNvPr>
          <p:cNvSpPr>
            <a:spLocks noGrp="1" noRot="1" noChangeAspect="1" noChangeArrowheads="1" noTextEdit="1"/>
          </p:cNvSpPr>
          <p:nvPr>
            <p:ph type="sldImg"/>
          </p:nvPr>
        </p:nvSpPr>
        <p:spPr>
          <a:ln/>
        </p:spPr>
      </p:sp>
      <p:sp>
        <p:nvSpPr>
          <p:cNvPr id="158724" name="Rectangle 3">
            <a:extLst>
              <a:ext uri="{FF2B5EF4-FFF2-40B4-BE49-F238E27FC236}">
                <a16:creationId xmlns:a16="http://schemas.microsoft.com/office/drawing/2014/main" id="{292AE7D7-D3A4-49A0-A2C9-842EBBDFE62A}"/>
              </a:ext>
            </a:extLst>
          </p:cNvPr>
          <p:cNvSpPr>
            <a:spLocks noGrp="1" noChangeArrowheads="1"/>
          </p:cNvSpPr>
          <p:nvPr>
            <p:ph type="body" idx="1"/>
          </p:nvPr>
        </p:nvSpPr>
        <p:spPr>
          <a:xfrm>
            <a:off x="914400" y="4343400"/>
            <a:ext cx="5029200" cy="4114800"/>
          </a:xfrm>
          <a:noFill/>
        </p:spPr>
        <p:txBody>
          <a:bodyPr/>
          <a:lstStyle/>
          <a:p>
            <a:pPr eaLnBrk="1" hangingPunct="1">
              <a:lnSpc>
                <a:spcPct val="130000"/>
              </a:lnSpc>
              <a:spcBef>
                <a:spcPct val="50000"/>
              </a:spcBef>
            </a:pPr>
            <a:r>
              <a:rPr lang="en-US" altLang="zh-CN">
                <a:latin typeface="Arial" panose="020B0604020202020204" pitchFamily="34" charset="0"/>
              </a:rPr>
              <a:t>join()</a:t>
            </a:r>
          </a:p>
          <a:p>
            <a:pPr eaLnBrk="1" hangingPunct="1">
              <a:lnSpc>
                <a:spcPct val="130000"/>
              </a:lnSpc>
              <a:spcBef>
                <a:spcPct val="50000"/>
              </a:spcBef>
              <a:buClr>
                <a:srgbClr val="CC0000"/>
              </a:buClr>
              <a:buFont typeface="Wingdings" panose="05000000000000000000" pitchFamily="2" charset="2"/>
              <a:buNone/>
            </a:pPr>
            <a:r>
              <a:rPr lang="zh-CN" altLang="en-US" sz="1000">
                <a:latin typeface="Arial" panose="020B0604020202020204" pitchFamily="34" charset="0"/>
              </a:rPr>
              <a:t>方法</a:t>
            </a:r>
            <a:r>
              <a:rPr lang="en-US" altLang="zh-CN" sz="1000">
                <a:latin typeface="Arial" panose="020B0604020202020204" pitchFamily="34" charset="0"/>
              </a:rPr>
              <a:t>join()</a:t>
            </a:r>
            <a:r>
              <a:rPr lang="zh-CN" altLang="en-US" sz="1000">
                <a:latin typeface="Arial" panose="020B0604020202020204" pitchFamily="34" charset="0"/>
              </a:rPr>
              <a:t>将引起现行线程等待，直至方法</a:t>
            </a:r>
            <a:r>
              <a:rPr lang="en-US" altLang="zh-CN" sz="1000">
                <a:latin typeface="Arial" panose="020B0604020202020204" pitchFamily="34" charset="0"/>
              </a:rPr>
              <a:t>join</a:t>
            </a:r>
            <a:r>
              <a:rPr lang="zh-CN" altLang="en-US" sz="1000">
                <a:latin typeface="Arial" panose="020B0604020202020204" pitchFamily="34" charset="0"/>
              </a:rPr>
              <a:t>所调用的线程结束。</a:t>
            </a:r>
          </a:p>
          <a:p>
            <a:pPr eaLnBrk="1" hangingPunct="1">
              <a:lnSpc>
                <a:spcPct val="120000"/>
              </a:lnSpc>
              <a:spcBef>
                <a:spcPct val="50000"/>
              </a:spcBef>
              <a:buFontTx/>
              <a:buChar char="•"/>
            </a:pPr>
            <a:endParaRPr lang="zh-CN" altLang="en-US" sz="2000" b="1">
              <a:solidFill>
                <a:schemeClr val="folHlink"/>
              </a:solidFill>
              <a:latin typeface="Arial" panose="020B0604020202020204" pitchFamily="34" charset="0"/>
            </a:endParaRPr>
          </a:p>
          <a:p>
            <a:pPr eaLnBrk="1" hangingPunct="1">
              <a:lnSpc>
                <a:spcPct val="120000"/>
              </a:lnSpc>
              <a:spcBef>
                <a:spcPct val="50000"/>
              </a:spcBef>
              <a:buFontTx/>
              <a:buChar char="•"/>
            </a:pPr>
            <a:endParaRPr lang="zh-CN" altLang="en-US" sz="2000" b="1">
              <a:solidFill>
                <a:schemeClr val="folHlink"/>
              </a:solidFill>
              <a:latin typeface="Arial" panose="020B0604020202020204" pitchFamily="34" charset="0"/>
            </a:endParaRPr>
          </a:p>
          <a:p>
            <a:pPr eaLnBrk="1" hangingPunct="1">
              <a:lnSpc>
                <a:spcPct val="120000"/>
              </a:lnSpc>
              <a:spcBef>
                <a:spcPct val="50000"/>
              </a:spcBef>
              <a:buFontTx/>
              <a:buChar char="•"/>
            </a:pPr>
            <a:r>
              <a:rPr lang="en-US" altLang="zh-CN" sz="2000" b="1">
                <a:solidFill>
                  <a:schemeClr val="folHlink"/>
                </a:solidFill>
                <a:latin typeface="Arial" panose="020B0604020202020204" pitchFamily="34" charset="0"/>
              </a:rPr>
              <a:t>start( )</a:t>
            </a:r>
            <a:r>
              <a:rPr lang="en-US" altLang="zh-CN" sz="2000" b="1">
                <a:solidFill>
                  <a:srgbClr val="000000"/>
                </a:solidFill>
                <a:latin typeface="Arial" panose="020B0604020202020204" pitchFamily="34" charset="0"/>
              </a:rPr>
              <a:t>    </a:t>
            </a:r>
            <a:r>
              <a:rPr lang="zh-CN" altLang="en-US" sz="2000" b="1">
                <a:solidFill>
                  <a:srgbClr val="000000"/>
                </a:solidFill>
                <a:latin typeface="Arial" panose="020B0604020202020204" pitchFamily="34" charset="0"/>
              </a:rPr>
              <a:t>：启动线程对象，使之进入就绪队列排队</a:t>
            </a:r>
          </a:p>
          <a:p>
            <a:pPr eaLnBrk="1" hangingPunct="1">
              <a:lnSpc>
                <a:spcPct val="120000"/>
              </a:lnSpc>
              <a:spcBef>
                <a:spcPct val="50000"/>
              </a:spcBef>
              <a:buFontTx/>
              <a:buChar char="•"/>
            </a:pPr>
            <a:r>
              <a:rPr lang="zh-CN" altLang="en-US" sz="2000" b="1">
                <a:solidFill>
                  <a:srgbClr val="000000"/>
                </a:solidFill>
                <a:latin typeface="Arial" panose="020B0604020202020204" pitchFamily="34" charset="0"/>
              </a:rPr>
              <a:t>  </a:t>
            </a:r>
            <a:r>
              <a:rPr lang="en-US" altLang="zh-CN" sz="2000" b="1">
                <a:solidFill>
                  <a:schemeClr val="folHlink"/>
                </a:solidFill>
                <a:latin typeface="Arial" panose="020B0604020202020204" pitchFamily="34" charset="0"/>
              </a:rPr>
              <a:t>run( )</a:t>
            </a:r>
            <a:r>
              <a:rPr lang="en-US" altLang="zh-CN" sz="2000" b="1">
                <a:solidFill>
                  <a:srgbClr val="000000"/>
                </a:solidFill>
                <a:latin typeface="Arial" panose="020B0604020202020204" pitchFamily="34" charset="0"/>
              </a:rPr>
              <a:t>      </a:t>
            </a:r>
            <a:r>
              <a:rPr lang="zh-CN" altLang="en-US" sz="2000" b="1">
                <a:solidFill>
                  <a:srgbClr val="000000"/>
                </a:solidFill>
                <a:latin typeface="Arial" panose="020B0604020202020204" pitchFamily="34" charset="0"/>
              </a:rPr>
              <a:t>：用来定义线程被调度之后所执行的操作，系统自动调用</a:t>
            </a:r>
          </a:p>
          <a:p>
            <a:pPr eaLnBrk="1" hangingPunct="1">
              <a:lnSpc>
                <a:spcPct val="120000"/>
              </a:lnSpc>
              <a:spcBef>
                <a:spcPct val="50000"/>
              </a:spcBef>
              <a:buFontTx/>
              <a:buChar char="•"/>
            </a:pPr>
            <a:r>
              <a:rPr lang="zh-CN" altLang="en-US" sz="2000" b="1">
                <a:solidFill>
                  <a:srgbClr val="000000"/>
                </a:solidFill>
                <a:latin typeface="Arial" panose="020B0604020202020204" pitchFamily="34" charset="0"/>
              </a:rPr>
              <a:t>  </a:t>
            </a:r>
            <a:r>
              <a:rPr lang="en-US" altLang="zh-CN" sz="2000" b="1">
                <a:solidFill>
                  <a:schemeClr val="folHlink"/>
                </a:solidFill>
                <a:latin typeface="Arial" panose="020B0604020202020204" pitchFamily="34" charset="0"/>
              </a:rPr>
              <a:t>sleep( )</a:t>
            </a:r>
            <a:r>
              <a:rPr lang="en-US" altLang="zh-CN" sz="2000" b="1">
                <a:solidFill>
                  <a:srgbClr val="000000"/>
                </a:solidFill>
                <a:latin typeface="Arial" panose="020B0604020202020204" pitchFamily="34" charset="0"/>
              </a:rPr>
              <a:t>    </a:t>
            </a:r>
            <a:r>
              <a:rPr lang="zh-CN" altLang="en-US" sz="2000" b="1">
                <a:solidFill>
                  <a:srgbClr val="000000"/>
                </a:solidFill>
                <a:latin typeface="Arial" panose="020B0604020202020204" pitchFamily="34" charset="0"/>
              </a:rPr>
              <a:t>：使线程暂时休眠</a:t>
            </a:r>
          </a:p>
          <a:p>
            <a:pPr lvl="1" eaLnBrk="1" hangingPunct="1">
              <a:lnSpc>
                <a:spcPct val="120000"/>
              </a:lnSpc>
              <a:spcBef>
                <a:spcPct val="50000"/>
              </a:spcBef>
              <a:buFontTx/>
              <a:buChar char="•"/>
            </a:pPr>
            <a:r>
              <a:rPr lang="zh-CN" altLang="en-US" sz="2000" b="1">
                <a:solidFill>
                  <a:schemeClr val="folHlink"/>
                </a:solidFill>
                <a:latin typeface="Arial" panose="020B0604020202020204" pitchFamily="34" charset="0"/>
              </a:rPr>
              <a:t>  </a:t>
            </a:r>
            <a:r>
              <a:rPr lang="en-US" altLang="zh-CN" sz="2000" b="1">
                <a:solidFill>
                  <a:schemeClr val="folHlink"/>
                </a:solidFill>
                <a:latin typeface="Arial" panose="020B0604020202020204" pitchFamily="34" charset="0"/>
              </a:rPr>
              <a:t>sleep(int millsecond);</a:t>
            </a:r>
          </a:p>
          <a:p>
            <a:pPr lvl="1" eaLnBrk="1" hangingPunct="1">
              <a:lnSpc>
                <a:spcPct val="120000"/>
              </a:lnSpc>
              <a:spcBef>
                <a:spcPct val="50000"/>
              </a:spcBef>
              <a:buFontTx/>
              <a:buChar char="•"/>
            </a:pPr>
            <a:r>
              <a:rPr lang="en-US" altLang="zh-CN" sz="2000" b="1">
                <a:solidFill>
                  <a:schemeClr val="folHlink"/>
                </a:solidFill>
                <a:latin typeface="Arial" panose="020B0604020202020204" pitchFamily="34" charset="0"/>
              </a:rPr>
              <a:t>  sleep(int millsecond,int nanosecond);</a:t>
            </a:r>
          </a:p>
          <a:p>
            <a:pPr eaLnBrk="1" hangingPunct="1">
              <a:lnSpc>
                <a:spcPct val="120000"/>
              </a:lnSpc>
              <a:spcBef>
                <a:spcPct val="50000"/>
              </a:spcBef>
              <a:buFontTx/>
              <a:buChar char="•"/>
            </a:pPr>
            <a:r>
              <a:rPr lang="en-US" altLang="zh-CN" sz="2000" b="1">
                <a:solidFill>
                  <a:srgbClr val="000000"/>
                </a:solidFill>
                <a:latin typeface="Arial" panose="020B0604020202020204" pitchFamily="34" charset="0"/>
              </a:rPr>
              <a:t>  </a:t>
            </a:r>
            <a:r>
              <a:rPr lang="en-US" altLang="zh-CN" sz="2000" b="1">
                <a:solidFill>
                  <a:schemeClr val="folHlink"/>
                </a:solidFill>
                <a:latin typeface="Arial" panose="020B0604020202020204" pitchFamily="34" charset="0"/>
              </a:rPr>
              <a:t>stop( )</a:t>
            </a:r>
            <a:r>
              <a:rPr lang="en-US" altLang="zh-CN" sz="2000" b="1">
                <a:solidFill>
                  <a:srgbClr val="000000"/>
                </a:solidFill>
                <a:latin typeface="Arial" panose="020B0604020202020204" pitchFamily="34" charset="0"/>
              </a:rPr>
              <a:t>     </a:t>
            </a:r>
            <a:r>
              <a:rPr lang="zh-CN" altLang="en-US" sz="2000" b="1">
                <a:solidFill>
                  <a:srgbClr val="000000"/>
                </a:solidFill>
                <a:latin typeface="Arial" panose="020B0604020202020204" pitchFamily="34" charset="0"/>
              </a:rPr>
              <a:t>：用来终止线程。</a:t>
            </a:r>
          </a:p>
          <a:p>
            <a:pPr eaLnBrk="1" hangingPunct="1">
              <a:lnSpc>
                <a:spcPct val="120000"/>
              </a:lnSpc>
              <a:spcBef>
                <a:spcPct val="50000"/>
              </a:spcBef>
              <a:buFontTx/>
              <a:buChar char="•"/>
            </a:pPr>
            <a:r>
              <a:rPr lang="zh-CN" altLang="en-US" sz="2000" b="1">
                <a:solidFill>
                  <a:srgbClr val="000000"/>
                </a:solidFill>
                <a:latin typeface="Arial" panose="020B0604020202020204" pitchFamily="34" charset="0"/>
              </a:rPr>
              <a:t>  </a:t>
            </a:r>
            <a:r>
              <a:rPr lang="en-US" altLang="zh-CN" sz="2000" b="1">
                <a:solidFill>
                  <a:schemeClr val="folHlink"/>
                </a:solidFill>
                <a:latin typeface="Arial" panose="020B0604020202020204" pitchFamily="34" charset="0"/>
              </a:rPr>
              <a:t>isAlive( )</a:t>
            </a:r>
            <a:r>
              <a:rPr lang="zh-CN" altLang="en-US" sz="2000" b="1">
                <a:solidFill>
                  <a:srgbClr val="000000"/>
                </a:solidFill>
                <a:latin typeface="Arial" panose="020B0604020202020204" pitchFamily="34" charset="0"/>
              </a:rPr>
              <a:t>：用来判断线程是否被终止。</a:t>
            </a:r>
          </a:p>
          <a:p>
            <a:pPr eaLnBrk="1" hangingPunct="1">
              <a:lnSpc>
                <a:spcPct val="120000"/>
              </a:lnSpc>
              <a:spcBef>
                <a:spcPct val="50000"/>
              </a:spcBef>
              <a:buFontTx/>
              <a:buChar char="•"/>
            </a:pPr>
            <a:r>
              <a:rPr lang="en-US" altLang="zh-CN" sz="1000" b="1">
                <a:latin typeface="Arial" panose="020B0604020202020204" pitchFamily="34" charset="0"/>
              </a:rPr>
              <a:t>void join();</a:t>
            </a:r>
            <a:r>
              <a:rPr lang="zh-CN" altLang="en-US" sz="1000" b="1">
                <a:latin typeface="Arial" panose="020B0604020202020204" pitchFamily="34" charset="0"/>
              </a:rPr>
              <a:t>：线程的等待。</a:t>
            </a:r>
            <a:endParaRPr lang="zh-CN" altLang="en-US" sz="2000" b="1">
              <a:solidFill>
                <a:srgbClr val="000000"/>
              </a:solidFill>
              <a:latin typeface="Arial" panose="020B0604020202020204" pitchFamily="34" charset="0"/>
            </a:endParaRPr>
          </a:p>
          <a:p>
            <a:pPr eaLnBrk="1" hangingPunct="1">
              <a:lnSpc>
                <a:spcPct val="120000"/>
              </a:lnSpc>
              <a:spcBef>
                <a:spcPct val="50000"/>
              </a:spcBef>
              <a:buFontTx/>
              <a:buChar char="•"/>
            </a:pPr>
            <a:r>
              <a:rPr lang="en-US" altLang="zh-CN" sz="2000" b="1">
                <a:solidFill>
                  <a:srgbClr val="000000"/>
                </a:solidFill>
                <a:latin typeface="Arial Unicode MS" pitchFamily="34" charset="-122"/>
                <a:hlinkClick r:id="rId3" action="ppaction://hlinkfile"/>
              </a:rPr>
              <a:t>sleep</a:t>
            </a:r>
            <a:r>
              <a:rPr lang="en-US" altLang="zh-CN" sz="2000" b="1">
                <a:solidFill>
                  <a:srgbClr val="000000"/>
                </a:solidFill>
                <a:latin typeface="Arial Unicode MS" pitchFamily="34" charset="-122"/>
              </a:rPr>
              <a:t>(long</a:t>
            </a:r>
            <a:r>
              <a:rPr lang="en-US" altLang="zh-CN" sz="2000" b="1">
                <a:solidFill>
                  <a:srgbClr val="000000"/>
                </a:solidFill>
                <a:latin typeface="Arial" panose="020B0604020202020204" pitchFamily="34" charset="0"/>
              </a:rPr>
              <a:t> </a:t>
            </a:r>
            <a:r>
              <a:rPr lang="en-US" altLang="zh-CN" sz="2000" b="1">
                <a:solidFill>
                  <a:srgbClr val="000000"/>
                </a:solidFill>
                <a:latin typeface="Arial Unicode MS" pitchFamily="34" charset="-122"/>
              </a:rPr>
              <a:t>millis, int</a:t>
            </a:r>
            <a:r>
              <a:rPr lang="en-US" altLang="zh-CN" sz="2000" b="1">
                <a:solidFill>
                  <a:srgbClr val="000000"/>
                </a:solidFill>
                <a:latin typeface="Arial" panose="020B0604020202020204" pitchFamily="34" charset="0"/>
              </a:rPr>
              <a:t> </a:t>
            </a:r>
            <a:r>
              <a:rPr lang="en-US" altLang="zh-CN" sz="2000" b="1">
                <a:solidFill>
                  <a:srgbClr val="000000"/>
                </a:solidFill>
                <a:latin typeface="Arial Unicode MS" pitchFamily="34" charset="-122"/>
              </a:rPr>
              <a:t>nanos)</a:t>
            </a:r>
            <a:r>
              <a:rPr lang="en-US" altLang="zh-CN" sz="2000" b="1">
                <a:solidFill>
                  <a:srgbClr val="000000"/>
                </a:solidFill>
                <a:latin typeface="Arial" panose="020B0604020202020204" pitchFamily="34" charset="0"/>
              </a:rPr>
              <a:t> </a:t>
            </a:r>
            <a:r>
              <a:rPr lang="zh-CN" altLang="en-US" sz="2000" b="1">
                <a:solidFill>
                  <a:srgbClr val="000000"/>
                </a:solidFill>
                <a:latin typeface="Arial" panose="020B0604020202020204" pitchFamily="34" charset="0"/>
              </a:rPr>
              <a:t>：</a:t>
            </a:r>
            <a:br>
              <a:rPr lang="zh-CN" altLang="en-US" sz="2000" b="1">
                <a:solidFill>
                  <a:srgbClr val="000000"/>
                </a:solidFill>
                <a:latin typeface="Arial" panose="020B0604020202020204" pitchFamily="34" charset="0"/>
              </a:rPr>
            </a:br>
            <a:r>
              <a:rPr lang="zh-CN" altLang="en-US" sz="2000" b="1">
                <a:solidFill>
                  <a:srgbClr val="000000"/>
                </a:solidFill>
                <a:latin typeface="Arial" panose="020B0604020202020204" pitchFamily="34" charset="0"/>
              </a:rPr>
              <a:t>          </a:t>
            </a:r>
            <a:r>
              <a:rPr lang="en-US" altLang="zh-CN" sz="2000" b="1">
                <a:solidFill>
                  <a:srgbClr val="000000"/>
                </a:solidFill>
                <a:latin typeface="Arial" panose="020B0604020202020204" pitchFamily="34" charset="0"/>
              </a:rPr>
              <a:t>Causes the currently executing thread to sleep (cease execution) for the specified number of milliseconds plus the specified number of nanoseconds.</a:t>
            </a:r>
          </a:p>
          <a:p>
            <a:pPr eaLnBrk="1" hangingPunct="1">
              <a:lnSpc>
                <a:spcPct val="120000"/>
              </a:lnSpc>
              <a:spcBef>
                <a:spcPct val="50000"/>
              </a:spcBef>
              <a:buFontTx/>
              <a:buChar char="•"/>
            </a:pPr>
            <a:endParaRPr lang="en-US" altLang="zh-CN" sz="2000" b="1">
              <a:solidFill>
                <a:srgbClr val="000000"/>
              </a:solidFill>
              <a:latin typeface="Arial" panose="020B0604020202020204" pitchFamily="34" charset="0"/>
            </a:endParaRPr>
          </a:p>
          <a:p>
            <a:pPr eaLnBrk="1" hangingPunct="1">
              <a:lnSpc>
                <a:spcPct val="120000"/>
              </a:lnSpc>
              <a:spcBef>
                <a:spcPct val="50000"/>
              </a:spcBef>
              <a:buFontTx/>
              <a:buChar char="•"/>
            </a:pPr>
            <a:r>
              <a:rPr lang="en-US" altLang="zh-CN" sz="2000" b="1">
                <a:solidFill>
                  <a:srgbClr val="000000"/>
                </a:solidFill>
                <a:latin typeface="Arial Unicode MS" pitchFamily="34" charset="-122"/>
                <a:hlinkClick r:id="rId4" action="ppaction://hlinkfile"/>
              </a:rPr>
              <a:t>join</a:t>
            </a:r>
            <a:r>
              <a:rPr lang="en-US" altLang="zh-CN" sz="2000" b="1">
                <a:solidFill>
                  <a:srgbClr val="000000"/>
                </a:solidFill>
                <a:latin typeface="Arial Unicode MS" pitchFamily="34" charset="-122"/>
              </a:rPr>
              <a:t>(long</a:t>
            </a:r>
            <a:r>
              <a:rPr lang="en-US" altLang="zh-CN" sz="2000" b="1">
                <a:solidFill>
                  <a:srgbClr val="000000"/>
                </a:solidFill>
                <a:latin typeface="Arial" panose="020B0604020202020204" pitchFamily="34" charset="0"/>
              </a:rPr>
              <a:t> </a:t>
            </a:r>
            <a:r>
              <a:rPr lang="en-US" altLang="zh-CN" sz="2000" b="1">
                <a:solidFill>
                  <a:srgbClr val="000000"/>
                </a:solidFill>
                <a:latin typeface="Arial Unicode MS" pitchFamily="34" charset="-122"/>
              </a:rPr>
              <a:t>millis, int</a:t>
            </a:r>
            <a:r>
              <a:rPr lang="en-US" altLang="zh-CN" sz="2000" b="1">
                <a:solidFill>
                  <a:srgbClr val="000000"/>
                </a:solidFill>
                <a:latin typeface="Arial" panose="020B0604020202020204" pitchFamily="34" charset="0"/>
              </a:rPr>
              <a:t> </a:t>
            </a:r>
            <a:r>
              <a:rPr lang="en-US" altLang="zh-CN" sz="2000" b="1">
                <a:solidFill>
                  <a:srgbClr val="000000"/>
                </a:solidFill>
                <a:latin typeface="Arial Unicode MS" pitchFamily="34" charset="-122"/>
              </a:rPr>
              <a:t>nanos)</a:t>
            </a:r>
            <a:r>
              <a:rPr lang="en-US" altLang="zh-CN" sz="2000" b="1">
                <a:solidFill>
                  <a:srgbClr val="000000"/>
                </a:solidFill>
                <a:latin typeface="Arial" panose="020B0604020202020204" pitchFamily="34" charset="0"/>
              </a:rPr>
              <a:t> </a:t>
            </a:r>
            <a:br>
              <a:rPr lang="en-US" altLang="zh-CN" sz="2000" b="1">
                <a:solidFill>
                  <a:srgbClr val="000000"/>
                </a:solidFill>
                <a:latin typeface="Arial" panose="020B0604020202020204" pitchFamily="34" charset="0"/>
              </a:rPr>
            </a:br>
            <a:r>
              <a:rPr lang="en-US" altLang="zh-CN" sz="2000" b="1">
                <a:solidFill>
                  <a:srgbClr val="000000"/>
                </a:solidFill>
                <a:latin typeface="Arial" panose="020B0604020202020204" pitchFamily="34" charset="0"/>
              </a:rPr>
              <a:t>          Waits at most </a:t>
            </a:r>
            <a:r>
              <a:rPr lang="en-US" altLang="zh-CN" sz="2000" b="1">
                <a:solidFill>
                  <a:srgbClr val="000000"/>
                </a:solidFill>
                <a:latin typeface="Arial Unicode MS" pitchFamily="34" charset="-122"/>
              </a:rPr>
              <a:t>millis</a:t>
            </a:r>
            <a:r>
              <a:rPr lang="en-US" altLang="zh-CN" sz="2000" b="1">
                <a:solidFill>
                  <a:srgbClr val="000000"/>
                </a:solidFill>
                <a:latin typeface="Arial" panose="020B0604020202020204" pitchFamily="34" charset="0"/>
              </a:rPr>
              <a:t> milliseconds plus </a:t>
            </a:r>
            <a:r>
              <a:rPr lang="en-US" altLang="zh-CN" sz="2000" b="1">
                <a:solidFill>
                  <a:srgbClr val="000000"/>
                </a:solidFill>
                <a:latin typeface="Arial Unicode MS" pitchFamily="34" charset="-122"/>
              </a:rPr>
              <a:t>nanos</a:t>
            </a:r>
            <a:r>
              <a:rPr lang="en-US" altLang="zh-CN" sz="2000" b="1">
                <a:solidFill>
                  <a:srgbClr val="000000"/>
                </a:solidFill>
                <a:latin typeface="Arial" panose="020B0604020202020204" pitchFamily="34" charset="0"/>
              </a:rPr>
              <a:t> nanoseconds for this thread to die.</a:t>
            </a:r>
          </a:p>
          <a:p>
            <a:pPr eaLnBrk="1" hangingPunct="1">
              <a:lnSpc>
                <a:spcPct val="120000"/>
              </a:lnSpc>
              <a:spcBef>
                <a:spcPct val="50000"/>
              </a:spcBef>
              <a:buFontTx/>
              <a:buChar char="•"/>
            </a:pPr>
            <a:endParaRPr lang="en-US" altLang="zh-CN" sz="2000" b="1">
              <a:solidFill>
                <a:srgbClr val="000000"/>
              </a:solidFill>
              <a:latin typeface="Arial" panose="020B060402020202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7">
            <a:extLst>
              <a:ext uri="{FF2B5EF4-FFF2-40B4-BE49-F238E27FC236}">
                <a16:creationId xmlns:a16="http://schemas.microsoft.com/office/drawing/2014/main" id="{47F4A035-FB5C-4A16-8351-77961F0A8E56}"/>
              </a:ext>
            </a:extLst>
          </p:cNvPr>
          <p:cNvSpPr>
            <a:spLocks noGrp="1" noChangeArrowheads="1"/>
          </p:cNvSpPr>
          <p:nvPr>
            <p:ph type="sldNum" sz="quarter" idx="5"/>
          </p:nvPr>
        </p:nvSpPr>
        <p:spPr>
          <a:noFill/>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3A7A1A3-D91A-404A-99E6-290B36B04D22}" type="slidenum">
              <a:rPr lang="en-US" altLang="zh-CN"/>
              <a:pPr eaLnBrk="1" hangingPunct="1"/>
              <a:t>206</a:t>
            </a:fld>
            <a:endParaRPr lang="en-US" altLang="zh-CN"/>
          </a:p>
        </p:txBody>
      </p:sp>
      <p:sp>
        <p:nvSpPr>
          <p:cNvPr id="159747" name="Rectangle 2">
            <a:extLst>
              <a:ext uri="{FF2B5EF4-FFF2-40B4-BE49-F238E27FC236}">
                <a16:creationId xmlns:a16="http://schemas.microsoft.com/office/drawing/2014/main" id="{78831778-ECEF-42D7-83A9-0C0E62595FB4}"/>
              </a:ext>
            </a:extLst>
          </p:cNvPr>
          <p:cNvSpPr>
            <a:spLocks noGrp="1" noRot="1" noChangeAspect="1" noChangeArrowheads="1" noTextEdit="1"/>
          </p:cNvSpPr>
          <p:nvPr>
            <p:ph type="sldImg"/>
          </p:nvPr>
        </p:nvSpPr>
        <p:spPr>
          <a:ln/>
        </p:spPr>
      </p:sp>
      <p:sp>
        <p:nvSpPr>
          <p:cNvPr id="159748" name="Rectangle 3">
            <a:extLst>
              <a:ext uri="{FF2B5EF4-FFF2-40B4-BE49-F238E27FC236}">
                <a16:creationId xmlns:a16="http://schemas.microsoft.com/office/drawing/2014/main" id="{24C958B2-8AC2-4005-B093-F2BB2330D65E}"/>
              </a:ext>
            </a:extLst>
          </p:cNvPr>
          <p:cNvSpPr>
            <a:spLocks noGrp="1" noChangeArrowheads="1"/>
          </p:cNvSpPr>
          <p:nvPr>
            <p:ph type="body" idx="1"/>
          </p:nvPr>
        </p:nvSpPr>
        <p:spPr>
          <a:xfrm>
            <a:off x="914400" y="4343400"/>
            <a:ext cx="5029200" cy="4114800"/>
          </a:xfrm>
          <a:noFill/>
        </p:spPr>
        <p:txBody>
          <a:bodyPr/>
          <a:lstStyle/>
          <a:p>
            <a:pPr eaLnBrk="1" hangingPunct="1"/>
            <a:r>
              <a:rPr lang="zh-CN" altLang="en-US">
                <a:latin typeface="Arial" panose="020B0604020202020204" pitchFamily="34" charset="0"/>
              </a:rPr>
              <a:t>线程挂起：暂时停止当前运行中的线程，使之转入阻塞状态，并且不会自动恢复运行</a:t>
            </a:r>
          </a:p>
          <a:p>
            <a:pPr eaLnBrk="1" hangingPunct="1"/>
            <a:r>
              <a:rPr lang="zh-CN" altLang="en-US">
                <a:latin typeface="Arial" panose="020B0604020202020204" pitchFamily="34" charset="0"/>
              </a:rPr>
              <a:t>线程恢复：使得一个已挂起的线程恢复运行。</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18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1218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fld id="{DEE26BAA-1476-4DBD-B8D7-E8C91B0E6C1C}" type="slidenum">
              <a:rPr lang="zh-CN" altLang="en-US" sz="1200" smtClean="0"/>
              <a:pPr/>
              <a:t>10</a:t>
            </a:fld>
            <a:endParaRPr lang="zh-CN" altLang="en-US" sz="1200"/>
          </a:p>
        </p:txBody>
      </p:sp>
    </p:spTree>
    <p:extLst>
      <p:ext uri="{BB962C8B-B14F-4D97-AF65-F5344CB8AC3E}">
        <p14:creationId xmlns:p14="http://schemas.microsoft.com/office/powerpoint/2010/main" val="18659440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7">
            <a:extLst>
              <a:ext uri="{FF2B5EF4-FFF2-40B4-BE49-F238E27FC236}">
                <a16:creationId xmlns:a16="http://schemas.microsoft.com/office/drawing/2014/main" id="{8C71780A-9341-4753-BCFF-55C53EA13CFE}"/>
              </a:ext>
            </a:extLst>
          </p:cNvPr>
          <p:cNvSpPr>
            <a:spLocks noGrp="1" noChangeArrowheads="1"/>
          </p:cNvSpPr>
          <p:nvPr>
            <p:ph type="sldNum" sz="quarter" idx="5"/>
          </p:nvPr>
        </p:nvSpPr>
        <p:spPr>
          <a:noFill/>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E3F48F-805F-44B0-BE60-8B06B0F12141}" type="slidenum">
              <a:rPr lang="en-US" altLang="zh-CN"/>
              <a:pPr eaLnBrk="1" hangingPunct="1"/>
              <a:t>210</a:t>
            </a:fld>
            <a:endParaRPr lang="en-US" altLang="zh-CN"/>
          </a:p>
        </p:txBody>
      </p:sp>
      <p:sp>
        <p:nvSpPr>
          <p:cNvPr id="160771" name="Rectangle 2">
            <a:extLst>
              <a:ext uri="{FF2B5EF4-FFF2-40B4-BE49-F238E27FC236}">
                <a16:creationId xmlns:a16="http://schemas.microsoft.com/office/drawing/2014/main" id="{C4C6BBE9-9B65-49E6-B1CD-3AF982BCEECF}"/>
              </a:ext>
            </a:extLst>
          </p:cNvPr>
          <p:cNvSpPr>
            <a:spLocks noGrp="1" noRot="1" noChangeAspect="1" noChangeArrowheads="1" noTextEdit="1"/>
          </p:cNvSpPr>
          <p:nvPr>
            <p:ph type="sldImg"/>
          </p:nvPr>
        </p:nvSpPr>
        <p:spPr>
          <a:ln/>
        </p:spPr>
      </p:sp>
      <p:sp>
        <p:nvSpPr>
          <p:cNvPr id="160772" name="Rectangle 3">
            <a:extLst>
              <a:ext uri="{FF2B5EF4-FFF2-40B4-BE49-F238E27FC236}">
                <a16:creationId xmlns:a16="http://schemas.microsoft.com/office/drawing/2014/main" id="{E498CF77-D7EE-4602-BD09-BDF2CB7A645B}"/>
              </a:ext>
            </a:extLst>
          </p:cNvPr>
          <p:cNvSpPr>
            <a:spLocks noGrp="1" noChangeArrowheads="1"/>
          </p:cNvSpPr>
          <p:nvPr>
            <p:ph type="body" idx="1"/>
          </p:nvPr>
        </p:nvSpPr>
        <p:spPr>
          <a:xfrm>
            <a:off x="914400" y="4343400"/>
            <a:ext cx="5029200" cy="4114800"/>
          </a:xfrm>
          <a:noFill/>
        </p:spPr>
        <p:txBody>
          <a:bodyPr/>
          <a:lstStyle/>
          <a:p>
            <a:pPr eaLnBrk="1" hangingPunct="1"/>
            <a:r>
              <a:rPr lang="zh-CN" altLang="en-US">
                <a:latin typeface="Arial" panose="020B0604020202020204" pitchFamily="34" charset="0"/>
              </a:rPr>
              <a:t>在多线程程序中，如果在一个线程运行过程中要用到另一个线程的运行结果，则可以进行线程的串行化处理。</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7">
            <a:extLst>
              <a:ext uri="{FF2B5EF4-FFF2-40B4-BE49-F238E27FC236}">
                <a16:creationId xmlns:a16="http://schemas.microsoft.com/office/drawing/2014/main" id="{4096D1E5-895E-4EAF-96E7-A7BBC0B914FA}"/>
              </a:ext>
            </a:extLst>
          </p:cNvPr>
          <p:cNvSpPr>
            <a:spLocks noGrp="1" noChangeArrowheads="1"/>
          </p:cNvSpPr>
          <p:nvPr>
            <p:ph type="sldNum" sz="quarter" idx="5"/>
          </p:nvPr>
        </p:nvSpPr>
        <p:spPr>
          <a:noFill/>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31187A29-E92E-4840-B074-70BF5724A3B7}" type="slidenum">
              <a:rPr lang="en-US" altLang="zh-CN"/>
              <a:pPr eaLnBrk="1" hangingPunct="1"/>
              <a:t>243</a:t>
            </a:fld>
            <a:endParaRPr lang="en-US" altLang="zh-CN"/>
          </a:p>
        </p:txBody>
      </p:sp>
      <p:sp>
        <p:nvSpPr>
          <p:cNvPr id="161795" name="Rectangle 2">
            <a:extLst>
              <a:ext uri="{FF2B5EF4-FFF2-40B4-BE49-F238E27FC236}">
                <a16:creationId xmlns:a16="http://schemas.microsoft.com/office/drawing/2014/main" id="{2ECB3499-EDB8-4D3B-A26B-66D4AC6C604F}"/>
              </a:ext>
            </a:extLst>
          </p:cNvPr>
          <p:cNvSpPr>
            <a:spLocks noGrp="1" noRot="1" noChangeAspect="1" noChangeArrowheads="1" noTextEdit="1"/>
          </p:cNvSpPr>
          <p:nvPr>
            <p:ph type="sldImg"/>
          </p:nvPr>
        </p:nvSpPr>
        <p:spPr>
          <a:ln/>
        </p:spPr>
      </p:sp>
      <p:sp>
        <p:nvSpPr>
          <p:cNvPr id="161796" name="Rectangle 3">
            <a:extLst>
              <a:ext uri="{FF2B5EF4-FFF2-40B4-BE49-F238E27FC236}">
                <a16:creationId xmlns:a16="http://schemas.microsoft.com/office/drawing/2014/main" id="{A2C4FC88-9195-4A58-8DB6-633B4D3C53EB}"/>
              </a:ext>
            </a:extLst>
          </p:cNvPr>
          <p:cNvSpPr>
            <a:spLocks noGrp="1" noChangeArrowheads="1"/>
          </p:cNvSpPr>
          <p:nvPr>
            <p:ph type="body" idx="1"/>
          </p:nvPr>
        </p:nvSpPr>
        <p:spPr>
          <a:noFill/>
        </p:spPr>
        <p:txBody>
          <a:bodyPr/>
          <a:lstStyle/>
          <a:p>
            <a:pPr eaLnBrk="1" hangingPunct="1"/>
            <a:r>
              <a:rPr lang="en-US" altLang="zh-CN" b="1">
                <a:solidFill>
                  <a:schemeClr val="accent2"/>
                </a:solidFill>
                <a:latin typeface="Arial" panose="020B0604020202020204" pitchFamily="34" charset="0"/>
              </a:rPr>
              <a:t>Preemptive:</a:t>
            </a:r>
            <a:r>
              <a:rPr lang="zh-CN" altLang="en-US" b="1">
                <a:solidFill>
                  <a:schemeClr val="accent2"/>
                </a:solidFill>
                <a:latin typeface="Arial" panose="020B0604020202020204" pitchFamily="34" charset="0"/>
              </a:rPr>
              <a:t>优先，抢先</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7">
            <a:extLst>
              <a:ext uri="{FF2B5EF4-FFF2-40B4-BE49-F238E27FC236}">
                <a16:creationId xmlns:a16="http://schemas.microsoft.com/office/drawing/2014/main" id="{DE55666D-43A6-412E-957D-884F5A5DF0F2}"/>
              </a:ext>
            </a:extLst>
          </p:cNvPr>
          <p:cNvSpPr>
            <a:spLocks noGrp="1" noChangeArrowheads="1"/>
          </p:cNvSpPr>
          <p:nvPr>
            <p:ph type="sldNum" sz="quarter" idx="5"/>
          </p:nvPr>
        </p:nvSpPr>
        <p:spPr>
          <a:noFill/>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32D396A-4F2D-4C36-9CFB-1A4C402AE507}" type="slidenum">
              <a:rPr lang="en-US" altLang="zh-CN"/>
              <a:pPr eaLnBrk="1" hangingPunct="1"/>
              <a:t>245</a:t>
            </a:fld>
            <a:endParaRPr lang="en-US" altLang="zh-CN"/>
          </a:p>
        </p:txBody>
      </p:sp>
      <p:sp>
        <p:nvSpPr>
          <p:cNvPr id="162819" name="Rectangle 2">
            <a:extLst>
              <a:ext uri="{FF2B5EF4-FFF2-40B4-BE49-F238E27FC236}">
                <a16:creationId xmlns:a16="http://schemas.microsoft.com/office/drawing/2014/main" id="{ED78CEBC-CE80-47CF-A4AC-76F53FFFDF99}"/>
              </a:ext>
            </a:extLst>
          </p:cNvPr>
          <p:cNvSpPr>
            <a:spLocks noGrp="1" noRot="1" noChangeAspect="1" noChangeArrowheads="1" noTextEdit="1"/>
          </p:cNvSpPr>
          <p:nvPr>
            <p:ph type="sldImg"/>
          </p:nvPr>
        </p:nvSpPr>
        <p:spPr>
          <a:xfrm>
            <a:off x="1116013" y="666750"/>
            <a:ext cx="4648200" cy="3486150"/>
          </a:xfrm>
          <a:ln/>
        </p:spPr>
      </p:sp>
      <p:sp>
        <p:nvSpPr>
          <p:cNvPr id="162820" name="Rectangle 3">
            <a:extLst>
              <a:ext uri="{FF2B5EF4-FFF2-40B4-BE49-F238E27FC236}">
                <a16:creationId xmlns:a16="http://schemas.microsoft.com/office/drawing/2014/main" id="{D47EB62E-51C4-44DF-8BCA-C4F981240358}"/>
              </a:ext>
            </a:extLst>
          </p:cNvPr>
          <p:cNvSpPr>
            <a:spLocks noGrp="1" noChangeArrowheads="1"/>
          </p:cNvSpPr>
          <p:nvPr>
            <p:ph type="body" idx="1"/>
          </p:nvPr>
        </p:nvSpPr>
        <p:spPr>
          <a:xfrm>
            <a:off x="914400" y="4375150"/>
            <a:ext cx="5040313" cy="4078288"/>
          </a:xfrm>
          <a:noFill/>
        </p:spPr>
        <p:txBody>
          <a:bodyPr/>
          <a:lstStyle/>
          <a:p>
            <a:pPr eaLnBrk="1" hangingPunct="1"/>
            <a:r>
              <a:rPr lang="en-US" altLang="zh-CN">
                <a:latin typeface="Arial" panose="020B0604020202020204" pitchFamily="34" charset="0"/>
              </a:rPr>
              <a:t>preemption    [pri(:)ˈempʃən]n. </a:t>
            </a:r>
            <a:r>
              <a:rPr lang="zh-CN" altLang="en-US">
                <a:latin typeface="Arial" panose="020B0604020202020204" pitchFamily="34" charset="0"/>
              </a:rPr>
              <a:t>优先购买</a:t>
            </a:r>
            <a:r>
              <a:rPr lang="en-US" altLang="zh-CN">
                <a:latin typeface="Arial" panose="020B0604020202020204" pitchFamily="34" charset="0"/>
              </a:rPr>
              <a:t>(</a:t>
            </a:r>
            <a:r>
              <a:rPr lang="zh-CN" altLang="en-US">
                <a:latin typeface="Arial" panose="020B0604020202020204" pitchFamily="34" charset="0"/>
              </a:rPr>
              <a:t>权</a:t>
            </a:r>
            <a:r>
              <a:rPr lang="en-US" altLang="zh-CN">
                <a:latin typeface="Arial" panose="020B0604020202020204" pitchFamily="34" charset="0"/>
              </a:rPr>
              <a:t>),</a:t>
            </a:r>
            <a:r>
              <a:rPr lang="zh-CN" altLang="en-US">
                <a:latin typeface="Arial" panose="020B0604020202020204" pitchFamily="34" charset="0"/>
              </a:rPr>
              <a:t>强制收购</a:t>
            </a:r>
            <a:r>
              <a:rPr lang="en-US" altLang="zh-CN">
                <a:latin typeface="Arial" panose="020B0604020202020204" pitchFamily="34" charset="0"/>
              </a:rPr>
              <a:t>(</a:t>
            </a:r>
            <a:r>
              <a:rPr lang="zh-CN" altLang="en-US">
                <a:latin typeface="Arial" panose="020B0604020202020204" pitchFamily="34" charset="0"/>
              </a:rPr>
              <a:t>权</a:t>
            </a:r>
            <a:r>
              <a:rPr lang="en-US" altLang="zh-CN">
                <a:latin typeface="Arial" panose="020B0604020202020204" pitchFamily="34" charset="0"/>
              </a:rPr>
              <a:t>),</a:t>
            </a:r>
            <a:r>
              <a:rPr lang="zh-CN" altLang="en-US">
                <a:latin typeface="Arial" panose="020B0604020202020204" pitchFamily="34" charset="0"/>
              </a:rPr>
              <a:t>抢先占有</a:t>
            </a:r>
            <a:r>
              <a:rPr lang="en-US" altLang="zh-CN">
                <a:latin typeface="Arial" panose="020B0604020202020204" pitchFamily="34" charset="0"/>
              </a:rPr>
              <a:t>,</a:t>
            </a:r>
            <a:r>
              <a:rPr lang="zh-CN" altLang="en-US">
                <a:latin typeface="Arial" panose="020B0604020202020204" pitchFamily="34" charset="0"/>
              </a:rPr>
              <a:t>取代</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Rectangle 7">
            <a:extLst>
              <a:ext uri="{FF2B5EF4-FFF2-40B4-BE49-F238E27FC236}">
                <a16:creationId xmlns:a16="http://schemas.microsoft.com/office/drawing/2014/main" id="{50C6FD9A-8503-4042-93AA-3BE6A087C2B2}"/>
              </a:ext>
            </a:extLst>
          </p:cNvPr>
          <p:cNvSpPr>
            <a:spLocks noGrp="1" noChangeArrowheads="1"/>
          </p:cNvSpPr>
          <p:nvPr>
            <p:ph type="sldNum" sz="quarter" idx="5"/>
          </p:nvPr>
        </p:nvSpPr>
        <p:spPr>
          <a:noFill/>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3A516038-6DD9-4584-86F8-EDC05096D564}" type="slidenum">
              <a:rPr lang="en-US" altLang="zh-CN"/>
              <a:pPr eaLnBrk="1" hangingPunct="1"/>
              <a:t>259</a:t>
            </a:fld>
            <a:endParaRPr lang="en-US" altLang="zh-CN"/>
          </a:p>
        </p:txBody>
      </p:sp>
      <p:sp>
        <p:nvSpPr>
          <p:cNvPr id="163843" name="Rectangle 2">
            <a:extLst>
              <a:ext uri="{FF2B5EF4-FFF2-40B4-BE49-F238E27FC236}">
                <a16:creationId xmlns:a16="http://schemas.microsoft.com/office/drawing/2014/main" id="{AD563DB9-9E54-44FF-987B-248C50351558}"/>
              </a:ext>
            </a:extLst>
          </p:cNvPr>
          <p:cNvSpPr>
            <a:spLocks noGrp="1" noRot="1" noChangeAspect="1" noChangeArrowheads="1" noTextEdit="1"/>
          </p:cNvSpPr>
          <p:nvPr>
            <p:ph type="sldImg"/>
          </p:nvPr>
        </p:nvSpPr>
        <p:spPr>
          <a:ln/>
        </p:spPr>
      </p:sp>
      <p:sp>
        <p:nvSpPr>
          <p:cNvPr id="163844" name="Rectangle 3">
            <a:extLst>
              <a:ext uri="{FF2B5EF4-FFF2-40B4-BE49-F238E27FC236}">
                <a16:creationId xmlns:a16="http://schemas.microsoft.com/office/drawing/2014/main" id="{1FFBD9EF-BA2E-40C7-875F-0DDDB6F649A2}"/>
              </a:ext>
            </a:extLst>
          </p:cNvPr>
          <p:cNvSpPr>
            <a:spLocks noGrp="1" noChangeArrowheads="1"/>
          </p:cNvSpPr>
          <p:nvPr>
            <p:ph type="body" idx="1"/>
          </p:nvPr>
        </p:nvSpPr>
        <p:spPr>
          <a:xfrm>
            <a:off x="914400" y="4343400"/>
            <a:ext cx="5029200" cy="4114800"/>
          </a:xfrm>
          <a:noFill/>
        </p:spPr>
        <p:txBody>
          <a:bodyPr/>
          <a:lstStyle/>
          <a:p>
            <a:pPr eaLnBrk="1" hangingPunct="1"/>
            <a:r>
              <a:rPr lang="zh-CN" altLang="en-US">
                <a:latin typeface="Arial" panose="020B0604020202020204" pitchFamily="34" charset="0"/>
              </a:rPr>
              <a:t>如果</a:t>
            </a:r>
            <a:r>
              <a:rPr lang="en-US" altLang="zh-CN">
                <a:latin typeface="Arial" panose="020B0604020202020204" pitchFamily="34" charset="0"/>
              </a:rPr>
              <a:t>static</a:t>
            </a:r>
            <a:r>
              <a:rPr lang="zh-CN" altLang="en-US">
                <a:latin typeface="Arial" panose="020B0604020202020204" pitchFamily="34" charset="0"/>
              </a:rPr>
              <a:t>修饰的是一个代码块，则这个代码块仅被执行一次</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7">
            <a:extLst>
              <a:ext uri="{FF2B5EF4-FFF2-40B4-BE49-F238E27FC236}">
                <a16:creationId xmlns:a16="http://schemas.microsoft.com/office/drawing/2014/main" id="{31E5441E-2EC6-4EF9-A0F5-79E91691DDFA}"/>
              </a:ext>
            </a:extLst>
          </p:cNvPr>
          <p:cNvSpPr>
            <a:spLocks noGrp="1" noChangeArrowheads="1"/>
          </p:cNvSpPr>
          <p:nvPr>
            <p:ph type="sldNum" sz="quarter" idx="5"/>
          </p:nvPr>
        </p:nvSpPr>
        <p:spPr>
          <a:noFill/>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5C929697-3A0E-4426-A313-E9DE0922BE0D}" type="slidenum">
              <a:rPr lang="en-US" altLang="zh-CN"/>
              <a:pPr eaLnBrk="1" hangingPunct="1"/>
              <a:t>260</a:t>
            </a:fld>
            <a:endParaRPr lang="en-US" altLang="zh-CN"/>
          </a:p>
        </p:txBody>
      </p:sp>
      <p:sp>
        <p:nvSpPr>
          <p:cNvPr id="164867" name="Rectangle 2">
            <a:extLst>
              <a:ext uri="{FF2B5EF4-FFF2-40B4-BE49-F238E27FC236}">
                <a16:creationId xmlns:a16="http://schemas.microsoft.com/office/drawing/2014/main" id="{D6C983AF-C29E-403A-B124-BF52FEBC2CDA}"/>
              </a:ext>
            </a:extLst>
          </p:cNvPr>
          <p:cNvSpPr>
            <a:spLocks noGrp="1" noRot="1" noChangeAspect="1" noChangeArrowheads="1" noTextEdit="1"/>
          </p:cNvSpPr>
          <p:nvPr>
            <p:ph type="sldImg"/>
          </p:nvPr>
        </p:nvSpPr>
        <p:spPr>
          <a:ln/>
        </p:spPr>
      </p:sp>
      <p:sp>
        <p:nvSpPr>
          <p:cNvPr id="164868" name="Rectangle 3">
            <a:extLst>
              <a:ext uri="{FF2B5EF4-FFF2-40B4-BE49-F238E27FC236}">
                <a16:creationId xmlns:a16="http://schemas.microsoft.com/office/drawing/2014/main" id="{6F30D724-8312-4E86-855E-033D6CF4744B}"/>
              </a:ext>
            </a:extLst>
          </p:cNvPr>
          <p:cNvSpPr>
            <a:spLocks noGrp="1" noChangeArrowheads="1"/>
          </p:cNvSpPr>
          <p:nvPr>
            <p:ph type="body" idx="1"/>
          </p:nvPr>
        </p:nvSpPr>
        <p:spPr>
          <a:xfrm>
            <a:off x="914400" y="4343400"/>
            <a:ext cx="5029200" cy="4114800"/>
          </a:xfrm>
          <a:noFill/>
        </p:spPr>
        <p:txBody>
          <a:bodyPr/>
          <a:lstStyle/>
          <a:p>
            <a:pPr eaLnBrk="1" hangingPunct="1"/>
            <a:r>
              <a:rPr lang="zh-CN" altLang="en-US">
                <a:latin typeface="Arial" panose="020B0604020202020204" pitchFamily="34" charset="0"/>
              </a:rPr>
              <a:t>方法</a:t>
            </a:r>
            <a:r>
              <a:rPr lang="en-US" altLang="zh-CN">
                <a:latin typeface="Arial" panose="020B0604020202020204" pitchFamily="34" charset="0"/>
              </a:rPr>
              <a:t>wait()</a:t>
            </a:r>
            <a:r>
              <a:rPr lang="zh-CN" altLang="en-US">
                <a:latin typeface="Arial" panose="020B0604020202020204" pitchFamily="34" charset="0"/>
              </a:rPr>
              <a:t>与</a:t>
            </a:r>
            <a:r>
              <a:rPr lang="en-US" altLang="zh-CN">
                <a:latin typeface="Arial" panose="020B0604020202020204" pitchFamily="34" charset="0"/>
              </a:rPr>
              <a:t>sleep()</a:t>
            </a:r>
            <a:r>
              <a:rPr lang="zh-CN" altLang="en-US">
                <a:latin typeface="Arial" panose="020B0604020202020204" pitchFamily="34" charset="0"/>
              </a:rPr>
              <a:t>和</a:t>
            </a:r>
            <a:r>
              <a:rPr lang="en-US" altLang="zh-CN">
                <a:latin typeface="Arial" panose="020B0604020202020204" pitchFamily="34" charset="0"/>
              </a:rPr>
              <a:t>suspend()</a:t>
            </a:r>
            <a:r>
              <a:rPr lang="zh-CN" altLang="en-US">
                <a:latin typeface="Arial" panose="020B0604020202020204" pitchFamily="34" charset="0"/>
              </a:rPr>
              <a:t>方法一样，都能使线程等待而停止运行，其区别在于</a:t>
            </a:r>
            <a:r>
              <a:rPr lang="en-US" altLang="zh-CN">
                <a:latin typeface="Arial" panose="020B0604020202020204" pitchFamily="34" charset="0"/>
              </a:rPr>
              <a:t>sleep()</a:t>
            </a:r>
            <a:r>
              <a:rPr lang="zh-CN" altLang="en-US">
                <a:latin typeface="Arial" panose="020B0604020202020204" pitchFamily="34" charset="0"/>
              </a:rPr>
              <a:t>方法和</a:t>
            </a:r>
            <a:r>
              <a:rPr lang="en-US" altLang="zh-CN">
                <a:latin typeface="Arial" panose="020B0604020202020204" pitchFamily="34" charset="0"/>
              </a:rPr>
              <a:t>suspend()</a:t>
            </a:r>
            <a:r>
              <a:rPr lang="zh-CN" altLang="en-US">
                <a:latin typeface="Arial" panose="020B0604020202020204" pitchFamily="34" charset="0"/>
              </a:rPr>
              <a:t>方法不会释放对象的锁，而</a:t>
            </a:r>
            <a:r>
              <a:rPr lang="en-US" altLang="zh-CN">
                <a:latin typeface="Arial" panose="020B0604020202020204" pitchFamily="34" charset="0"/>
              </a:rPr>
              <a:t>wait()</a:t>
            </a:r>
            <a:r>
              <a:rPr lang="zh-CN" altLang="en-US">
                <a:latin typeface="Arial" panose="020B0604020202020204" pitchFamily="34" charset="0"/>
              </a:rPr>
              <a:t>方法进入</a:t>
            </a:r>
          </a:p>
          <a:p>
            <a:pPr eaLnBrk="1" hangingPunct="1"/>
            <a:r>
              <a:rPr lang="zh-CN" altLang="en-US">
                <a:latin typeface="Arial" panose="020B0604020202020204" pitchFamily="34" charset="0"/>
              </a:rPr>
              <a:t>等待时，可以释放对象的锁，因而别的线程能对这些加锁的对象进行操作。</a:t>
            </a:r>
          </a:p>
          <a:p>
            <a:pPr eaLnBrk="1" hangingPunct="1"/>
            <a:r>
              <a:rPr lang="zh-CN" altLang="en-US">
                <a:latin typeface="Arial" panose="020B0604020202020204" pitchFamily="34" charset="0"/>
              </a:rPr>
              <a:t>实际上‘</a:t>
            </a:r>
          </a:p>
          <a:p>
            <a:pPr eaLnBrk="1" hangingPunct="1"/>
            <a:r>
              <a:rPr lang="en-US" altLang="zh-CN">
                <a:latin typeface="Arial" panose="020B0604020202020204" pitchFamily="34" charset="0"/>
              </a:rPr>
              <a:t>//</a:t>
            </a:r>
            <a:r>
              <a:rPr lang="zh-CN" altLang="en-US">
                <a:latin typeface="Arial" panose="020B0604020202020204" pitchFamily="34" charset="0"/>
              </a:rPr>
              <a:t>如果把</a:t>
            </a:r>
            <a:r>
              <a:rPr lang="en-US" altLang="zh-CN">
                <a:latin typeface="Arial" panose="020B0604020202020204" pitchFamily="34" charset="0"/>
              </a:rPr>
              <a:t>notify()</a:t>
            </a:r>
            <a:r>
              <a:rPr lang="zh-CN" altLang="en-US">
                <a:latin typeface="Arial" panose="020B0604020202020204" pitchFamily="34" charset="0"/>
              </a:rPr>
              <a:t>屏蔽，程序将不能向下运行。</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08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zh-CN" altLang="en-US"/>
          </a:p>
        </p:txBody>
      </p:sp>
      <p:sp>
        <p:nvSpPr>
          <p:cNvPr id="809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fld id="{AE705B48-0A6D-48DB-80B7-20DD0044AF29}" type="slidenum">
              <a:rPr lang="zh-CN" altLang="en-US" sz="1200" smtClean="0"/>
              <a:pPr/>
              <a:t>306</a:t>
            </a:fld>
            <a:endParaRPr lang="zh-CN" altLang="en-US" sz="1200"/>
          </a:p>
        </p:txBody>
      </p:sp>
    </p:spTree>
    <p:extLst>
      <p:ext uri="{BB962C8B-B14F-4D97-AF65-F5344CB8AC3E}">
        <p14:creationId xmlns:p14="http://schemas.microsoft.com/office/powerpoint/2010/main" val="31055210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备注占位符 2"/>
          <p:cNvSpPr>
            <a:spLocks noGrp="1"/>
          </p:cNvSpPr>
          <p:nvPr>
            <p:ph type="body" idx="1"/>
          </p:nvPr>
        </p:nvSpPr>
        <p:spPr/>
        <p:txBody>
          <a:bodyPr>
            <a:normAutofit/>
          </a:bodyPr>
          <a:lstStyle/>
          <a:p>
            <a:pPr eaLnBrk="1" fontAlgn="auto" hangingPunct="1">
              <a:spcBef>
                <a:spcPts val="0"/>
              </a:spcBef>
              <a:spcAft>
                <a:spcPts val="0"/>
              </a:spcAft>
              <a:defRPr/>
            </a:pPr>
            <a:endParaRPr lang="zh-CN" altLang="en-US" dirty="0"/>
          </a:p>
        </p:txBody>
      </p:sp>
      <p:sp>
        <p:nvSpPr>
          <p:cNvPr id="7270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fld id="{2A66DAFD-B650-4A73-8C11-6F892379F241}" type="slidenum">
              <a:rPr lang="zh-CN" altLang="en-US" sz="1200" smtClean="0"/>
              <a:pPr/>
              <a:t>314</a:t>
            </a:fld>
            <a:endParaRPr lang="zh-CN" altLang="en-US" sz="1200"/>
          </a:p>
        </p:txBody>
      </p:sp>
    </p:spTree>
    <p:extLst>
      <p:ext uri="{BB962C8B-B14F-4D97-AF65-F5344CB8AC3E}">
        <p14:creationId xmlns:p14="http://schemas.microsoft.com/office/powerpoint/2010/main" val="8774092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a:t> 多继承问题：首先一个类有两个不相关的父类，两个父类所定义的名字都不在对方的定义中，这种情况没什么问题。如果两个父类中有相同名字的方法或属性，在子类中覆盖时，会导致比较严重的二义性问题。</a:t>
            </a:r>
            <a:endParaRPr lang="en-US" altLang="zh-CN"/>
          </a:p>
          <a:p>
            <a:pPr eaLnBrk="1" hangingPunct="1">
              <a:spcBef>
                <a:spcPct val="0"/>
              </a:spcBef>
            </a:pPr>
            <a:r>
              <a:rPr lang="en-US" altLang="zh-CN"/>
              <a:t> </a:t>
            </a:r>
            <a:r>
              <a:rPr lang="zh-CN" altLang="en-US"/>
              <a:t>共享继承：</a:t>
            </a:r>
            <a:r>
              <a:rPr lang="en-US" altLang="zh-CN"/>
              <a:t>A</a:t>
            </a:r>
            <a:r>
              <a:rPr lang="zh-CN" altLang="en-US"/>
              <a:t>和</a:t>
            </a:r>
            <a:r>
              <a:rPr lang="en-US" altLang="zh-CN"/>
              <a:t>B</a:t>
            </a:r>
            <a:r>
              <a:rPr lang="zh-CN" altLang="en-US"/>
              <a:t>派生于</a:t>
            </a:r>
            <a:r>
              <a:rPr lang="en-US" altLang="zh-CN"/>
              <a:t>Z</a:t>
            </a:r>
            <a:r>
              <a:rPr lang="zh-CN" altLang="en-US"/>
              <a:t>，且</a:t>
            </a:r>
            <a:r>
              <a:rPr lang="en-US" altLang="zh-CN"/>
              <a:t>A</a:t>
            </a:r>
            <a:r>
              <a:rPr lang="zh-CN" altLang="en-US"/>
              <a:t>和</a:t>
            </a:r>
            <a:r>
              <a:rPr lang="en-US" altLang="zh-CN"/>
              <a:t>B</a:t>
            </a:r>
            <a:r>
              <a:rPr lang="zh-CN" altLang="en-US"/>
              <a:t>是</a:t>
            </a:r>
            <a:r>
              <a:rPr lang="en-US" altLang="zh-CN"/>
              <a:t>C</a:t>
            </a:r>
            <a:r>
              <a:rPr lang="zh-CN" altLang="en-US"/>
              <a:t>的父类。此时</a:t>
            </a:r>
            <a:r>
              <a:rPr lang="en-US" altLang="zh-CN"/>
              <a:t>A</a:t>
            </a:r>
            <a:r>
              <a:rPr lang="zh-CN" altLang="en-US"/>
              <a:t>和</a:t>
            </a:r>
            <a:r>
              <a:rPr lang="en-US" altLang="zh-CN"/>
              <a:t>B</a:t>
            </a:r>
            <a:r>
              <a:rPr lang="zh-CN" altLang="en-US"/>
              <a:t>都应该包含</a:t>
            </a:r>
            <a:r>
              <a:rPr lang="en-US" altLang="zh-CN"/>
              <a:t>Z</a:t>
            </a:r>
            <a:r>
              <a:rPr lang="zh-CN" altLang="en-US"/>
              <a:t>的可继承变量，假设</a:t>
            </a:r>
            <a:r>
              <a:rPr lang="en-US" altLang="zh-CN"/>
              <a:t>Z</a:t>
            </a:r>
            <a:r>
              <a:rPr lang="zh-CN" altLang="en-US"/>
              <a:t>有一个可继承变量</a:t>
            </a:r>
            <a:r>
              <a:rPr lang="en-US" altLang="zh-CN"/>
              <a:t>sum</a:t>
            </a:r>
            <a:r>
              <a:rPr lang="zh-CN" altLang="en-US"/>
              <a:t>，那么</a:t>
            </a:r>
            <a:r>
              <a:rPr lang="en-US" altLang="zh-CN"/>
              <a:t>C</a:t>
            </a:r>
            <a:r>
              <a:rPr lang="zh-CN" altLang="en-US"/>
              <a:t>是继承</a:t>
            </a:r>
            <a:r>
              <a:rPr lang="en-US" altLang="zh-CN"/>
              <a:t>A</a:t>
            </a:r>
            <a:r>
              <a:rPr lang="zh-CN" altLang="en-US"/>
              <a:t>还是</a:t>
            </a:r>
            <a:r>
              <a:rPr lang="en-US" altLang="zh-CN"/>
              <a:t>B</a:t>
            </a:r>
            <a:r>
              <a:rPr lang="zh-CN" altLang="en-US"/>
              <a:t>的</a:t>
            </a:r>
            <a:r>
              <a:rPr lang="en-US" altLang="zh-CN"/>
              <a:t>sum</a:t>
            </a:r>
            <a:endParaRPr lang="zh-CN" altLang="en-US"/>
          </a:p>
        </p:txBody>
      </p:sp>
      <p:sp>
        <p:nvSpPr>
          <p:cNvPr id="7475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fld id="{C9CB97A2-C542-40E1-9D86-F2ABC723B44F}" type="slidenum">
              <a:rPr lang="zh-CN" altLang="en-US" sz="1200" smtClean="0"/>
              <a:pPr/>
              <a:t>316</a:t>
            </a:fld>
            <a:endParaRPr lang="zh-CN" altLang="en-US" sz="1200"/>
          </a:p>
        </p:txBody>
      </p:sp>
    </p:spTree>
    <p:extLst>
      <p:ext uri="{BB962C8B-B14F-4D97-AF65-F5344CB8AC3E}">
        <p14:creationId xmlns:p14="http://schemas.microsoft.com/office/powerpoint/2010/main" val="1356794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fld id="{D1D3B83F-15F2-4232-A53A-BC538EF5C81A}" type="slidenum">
              <a:rPr lang="en-US" altLang="zh-CN" sz="1200" smtClean="0"/>
              <a:pPr/>
              <a:t>11</a:t>
            </a:fld>
            <a:endParaRPr lang="en-US" altLang="zh-CN" sz="1200"/>
          </a:p>
        </p:txBody>
      </p:sp>
      <p:sp>
        <p:nvSpPr>
          <p:cNvPr id="128003" name="Rectangle 2"/>
          <p:cNvSpPr>
            <a:spLocks noGrp="1" noRot="1" noChangeAspect="1" noChangeArrowheads="1" noTextEdit="1"/>
          </p:cNvSpPr>
          <p:nvPr>
            <p:ph type="sldImg"/>
          </p:nvPr>
        </p:nvSpPr>
        <p:spPr bwMode="auto">
          <a:xfrm>
            <a:off x="919163" y="744538"/>
            <a:ext cx="4962525" cy="3722687"/>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8004" name="Rectangle 3"/>
          <p:cNvSpPr>
            <a:spLocks noGrp="1" noChangeArrowheads="1"/>
          </p:cNvSpPr>
          <p:nvPr>
            <p:ph type="body" idx="1"/>
          </p:nvPr>
        </p:nvSpPr>
        <p:spPr bwMode="auto">
          <a:xfrm>
            <a:off x="906463" y="4716463"/>
            <a:ext cx="4984750" cy="44672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zh-CN"/>
          </a:p>
        </p:txBody>
      </p:sp>
    </p:spTree>
    <p:extLst>
      <p:ext uri="{BB962C8B-B14F-4D97-AF65-F5344CB8AC3E}">
        <p14:creationId xmlns:p14="http://schemas.microsoft.com/office/powerpoint/2010/main" val="2064174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fld id="{D1D3B83F-15F2-4232-A53A-BC538EF5C81A}" type="slidenum">
              <a:rPr lang="en-US" altLang="zh-CN" sz="1200" smtClean="0"/>
              <a:pPr/>
              <a:t>14</a:t>
            </a:fld>
            <a:endParaRPr lang="en-US" altLang="zh-CN" sz="1200"/>
          </a:p>
        </p:txBody>
      </p:sp>
      <p:sp>
        <p:nvSpPr>
          <p:cNvPr id="128003" name="Rectangle 2"/>
          <p:cNvSpPr>
            <a:spLocks noGrp="1" noRot="1" noChangeAspect="1" noChangeArrowheads="1" noTextEdit="1"/>
          </p:cNvSpPr>
          <p:nvPr>
            <p:ph type="sldImg"/>
          </p:nvPr>
        </p:nvSpPr>
        <p:spPr bwMode="auto">
          <a:xfrm>
            <a:off x="919163" y="744538"/>
            <a:ext cx="4962525" cy="3722687"/>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8004" name="Rectangle 3"/>
          <p:cNvSpPr>
            <a:spLocks noGrp="1" noChangeArrowheads="1"/>
          </p:cNvSpPr>
          <p:nvPr>
            <p:ph type="body" idx="1"/>
          </p:nvPr>
        </p:nvSpPr>
        <p:spPr bwMode="auto">
          <a:xfrm>
            <a:off x="906463" y="4716463"/>
            <a:ext cx="4984750" cy="44672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zh-CN"/>
          </a:p>
        </p:txBody>
      </p:sp>
    </p:spTree>
    <p:extLst>
      <p:ext uri="{BB962C8B-B14F-4D97-AF65-F5344CB8AC3E}">
        <p14:creationId xmlns:p14="http://schemas.microsoft.com/office/powerpoint/2010/main" val="6284134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fld id="{D1D3B83F-15F2-4232-A53A-BC538EF5C81A}" type="slidenum">
              <a:rPr lang="en-US" altLang="zh-CN" sz="1200" smtClean="0"/>
              <a:pPr/>
              <a:t>15</a:t>
            </a:fld>
            <a:endParaRPr lang="en-US" altLang="zh-CN" sz="1200"/>
          </a:p>
        </p:txBody>
      </p:sp>
      <p:sp>
        <p:nvSpPr>
          <p:cNvPr id="128003" name="Rectangle 2"/>
          <p:cNvSpPr>
            <a:spLocks noGrp="1" noRot="1" noChangeAspect="1" noChangeArrowheads="1" noTextEdit="1"/>
          </p:cNvSpPr>
          <p:nvPr>
            <p:ph type="sldImg"/>
          </p:nvPr>
        </p:nvSpPr>
        <p:spPr bwMode="auto">
          <a:xfrm>
            <a:off x="919163" y="744538"/>
            <a:ext cx="4962525" cy="3722687"/>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8004" name="Rectangle 3"/>
          <p:cNvSpPr>
            <a:spLocks noGrp="1" noChangeArrowheads="1"/>
          </p:cNvSpPr>
          <p:nvPr>
            <p:ph type="body" idx="1"/>
          </p:nvPr>
        </p:nvSpPr>
        <p:spPr bwMode="auto">
          <a:xfrm>
            <a:off x="906463" y="4716463"/>
            <a:ext cx="4984750" cy="44672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zh-CN"/>
          </a:p>
        </p:txBody>
      </p:sp>
    </p:spTree>
    <p:extLst>
      <p:ext uri="{BB962C8B-B14F-4D97-AF65-F5344CB8AC3E}">
        <p14:creationId xmlns:p14="http://schemas.microsoft.com/office/powerpoint/2010/main" val="8850951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幻灯片图像占位符 1">
            <a:extLst>
              <a:ext uri="{FF2B5EF4-FFF2-40B4-BE49-F238E27FC236}">
                <a16:creationId xmlns:a16="http://schemas.microsoft.com/office/drawing/2014/main" id="{6C19E7E8-932C-43CF-9276-9027194339A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23" name="备注占位符 2">
            <a:extLst>
              <a:ext uri="{FF2B5EF4-FFF2-40B4-BE49-F238E27FC236}">
                <a16:creationId xmlns:a16="http://schemas.microsoft.com/office/drawing/2014/main" id="{21FEE66E-C5E7-41D3-8278-AFDE9E350CB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a:p>
        </p:txBody>
      </p:sp>
      <p:sp>
        <p:nvSpPr>
          <p:cNvPr id="81924" name="灯片编号占位符 3">
            <a:extLst>
              <a:ext uri="{FF2B5EF4-FFF2-40B4-BE49-F238E27FC236}">
                <a16:creationId xmlns:a16="http://schemas.microsoft.com/office/drawing/2014/main" id="{E567723A-37B7-4812-B4F2-01C26DD4037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fld id="{4556B438-1AA9-4364-87BC-80CFD0C86C84}" type="slidenum">
              <a:rPr lang="zh-CN" altLang="en-US">
                <a:latin typeface="Times New Roman" panose="02020603050405020304" pitchFamily="18" charset="0"/>
              </a:rPr>
              <a:pPr eaLnBrk="1" hangingPunct="1"/>
              <a:t>17</a:t>
            </a:fld>
            <a:endParaRPr lang="en-US" altLang="zh-CN">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幻灯片图像占位符 1">
            <a:extLst>
              <a:ext uri="{FF2B5EF4-FFF2-40B4-BE49-F238E27FC236}">
                <a16:creationId xmlns:a16="http://schemas.microsoft.com/office/drawing/2014/main" id="{740901E5-BF92-424B-8B07-910C1D38EE2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备注占位符 2">
            <a:extLst>
              <a:ext uri="{FF2B5EF4-FFF2-40B4-BE49-F238E27FC236}">
                <a16:creationId xmlns:a16="http://schemas.microsoft.com/office/drawing/2014/main" id="{CACF393A-B3EA-4BDC-BCD4-CF77918EB80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en-US" altLang="zh-CN"/>
              <a:t>1:</a:t>
            </a:r>
            <a:r>
              <a:rPr lang="zh-CN" altLang="en-US"/>
              <a:t>通过子类重写父类方法，来说明父类不能被人动的方法，也别动了。为了强制不能动，</a:t>
            </a:r>
            <a:r>
              <a:rPr lang="en-US" altLang="zh-CN"/>
              <a:t>Java</a:t>
            </a:r>
            <a:r>
              <a:rPr lang="zh-CN" altLang="en-US"/>
              <a:t>就提高了</a:t>
            </a:r>
            <a:r>
              <a:rPr lang="en-US" altLang="zh-CN"/>
              <a:t>final</a:t>
            </a:r>
            <a:r>
              <a:rPr lang="zh-CN" altLang="en-US"/>
              <a:t>关键字</a:t>
            </a:r>
          </a:p>
        </p:txBody>
      </p:sp>
      <p:sp>
        <p:nvSpPr>
          <p:cNvPr id="83972" name="灯片编号占位符 3">
            <a:extLst>
              <a:ext uri="{FF2B5EF4-FFF2-40B4-BE49-F238E27FC236}">
                <a16:creationId xmlns:a16="http://schemas.microsoft.com/office/drawing/2014/main" id="{6D9D8FE7-31B4-41E2-950A-318857D6A81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fld id="{2F4173BE-F137-4DCC-ABB6-02804760BEB4}" type="slidenum">
              <a:rPr lang="zh-CN" altLang="en-US">
                <a:latin typeface="Times New Roman" panose="02020603050405020304" pitchFamily="18" charset="0"/>
              </a:rPr>
              <a:pPr eaLnBrk="1" hangingPunct="1"/>
              <a:t>18</a:t>
            </a:fld>
            <a:endParaRPr lang="en-US" altLang="zh-CN">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37488546-9D06-4983-A2A4-1AC03B0BA605}"/>
              </a:ext>
            </a:extLst>
          </p:cNvPr>
          <p:cNvSpPr>
            <a:spLocks noGrp="1" noChangeArrowheads="1"/>
          </p:cNvSpPr>
          <p:nvPr>
            <p:ph type="sldNum" sz="quarter" idx="5"/>
          </p:nvPr>
        </p:nvSpPr>
        <p:spPr>
          <a:ln/>
        </p:spPr>
        <p:txBody>
          <a:bodyPr/>
          <a:lstStyle/>
          <a:p>
            <a:fld id="{898B1046-C382-4CE9-AB2C-0D773B126B30}" type="slidenum">
              <a:rPr lang="en-US" altLang="zh-CN"/>
              <a:pPr/>
              <a:t>22</a:t>
            </a:fld>
            <a:endParaRPr lang="en-US" altLang="zh-CN"/>
          </a:p>
        </p:txBody>
      </p:sp>
      <p:sp>
        <p:nvSpPr>
          <p:cNvPr id="764930" name="Rectangle 2">
            <a:extLst>
              <a:ext uri="{FF2B5EF4-FFF2-40B4-BE49-F238E27FC236}">
                <a16:creationId xmlns:a16="http://schemas.microsoft.com/office/drawing/2014/main" id="{EC5A8B87-89BC-4ED5-87D9-4B7BFF20C161}"/>
              </a:ext>
            </a:extLst>
          </p:cNvPr>
          <p:cNvSpPr>
            <a:spLocks noGrp="1" noRot="1" noChangeAspect="1" noChangeArrowheads="1" noTextEdit="1"/>
          </p:cNvSpPr>
          <p:nvPr>
            <p:ph type="sldImg"/>
          </p:nvPr>
        </p:nvSpPr>
        <p:spPr>
          <a:ln/>
        </p:spPr>
      </p:sp>
      <p:sp>
        <p:nvSpPr>
          <p:cNvPr id="764931" name="Rectangle 3">
            <a:extLst>
              <a:ext uri="{FF2B5EF4-FFF2-40B4-BE49-F238E27FC236}">
                <a16:creationId xmlns:a16="http://schemas.microsoft.com/office/drawing/2014/main" id="{61C1C368-61FA-4C53-A011-223C24C087BF}"/>
              </a:ext>
            </a:extLst>
          </p:cNvPr>
          <p:cNvSpPr>
            <a:spLocks noGrp="1" noChangeArrowheads="1"/>
          </p:cNvSpPr>
          <p:nvPr>
            <p:ph type="body" idx="1"/>
          </p:nvPr>
        </p:nvSpPr>
        <p:spPr>
          <a:xfrm>
            <a:off x="914400" y="4343400"/>
            <a:ext cx="5029200" cy="4114800"/>
          </a:xfrm>
        </p:spPr>
        <p:txBody>
          <a:bodyPr/>
          <a:lstStyle/>
          <a:p>
            <a:r>
              <a:rPr lang="zh-CN" altLang="en-US"/>
              <a:t>出于简化程序结构和类间的关系考虑，</a:t>
            </a:r>
            <a:r>
              <a:rPr lang="en-US" altLang="zh-CN"/>
              <a:t>java</a:t>
            </a:r>
            <a:r>
              <a:rPr lang="zh-CN" altLang="en-US"/>
              <a:t>的类间只支持单继承。正是类间的这种单继承性使得</a:t>
            </a:r>
            <a:r>
              <a:rPr lang="en-US" altLang="zh-CN"/>
              <a:t>java</a:t>
            </a:r>
            <a:r>
              <a:rPr lang="zh-CN" altLang="en-US"/>
              <a:t>的类层次结构是树状结构，这样简化了程序结构，</a:t>
            </a:r>
          </a:p>
          <a:p>
            <a:r>
              <a:rPr lang="zh-CN" altLang="en-US"/>
              <a:t>使类之间的关系相对简单，类之间的耦合程度小。</a:t>
            </a:r>
          </a:p>
          <a:p>
            <a:r>
              <a:rPr lang="zh-CN" altLang="en-US"/>
              <a:t>但是这种单继承并不能很好的讲复杂的现实问题描述清楚，同时随着类层次结构中深度的增加，其间接父类越来越多，继承的属性和方法也越来越多。</a:t>
            </a:r>
          </a:p>
          <a:p>
            <a:r>
              <a:rPr lang="zh-CN" altLang="en-US"/>
              <a:t>尽管子类中的代码可能简单，但继承性将导致子类成员数量庞大，难于管理，控制和掌握。</a:t>
            </a:r>
          </a:p>
          <a:p>
            <a:endParaRPr lang="zh-CN" altLang="en-US"/>
          </a:p>
          <a:p>
            <a:r>
              <a:rPr lang="en-US" altLang="zh-CN"/>
              <a:t>Java</a:t>
            </a:r>
            <a:r>
              <a:rPr lang="zh-CN" altLang="en-US"/>
              <a:t>把完成特定功能的若干属性和方法组织成相对独立的属性和方法的集合，并把这种属性和方法的集合定义为接口（</a:t>
            </a:r>
            <a:r>
              <a:rPr lang="en-US" altLang="zh-CN"/>
              <a:t>interface</a:t>
            </a:r>
            <a:r>
              <a:rPr lang="zh-CN" altLang="en-US"/>
              <a:t>）。</a:t>
            </a:r>
          </a:p>
          <a:p>
            <a:r>
              <a:rPr lang="zh-CN" altLang="en-US"/>
              <a:t>但</a:t>
            </a:r>
            <a:r>
              <a:rPr lang="zh-CN" altLang="en-US" sz="900" b="1">
                <a:solidFill>
                  <a:srgbClr val="FF0000"/>
                </a:solidFill>
                <a:latin typeface="仿宋_GB2312" pitchFamily="49" charset="-122"/>
                <a:ea typeface="仿宋_GB2312" pitchFamily="49" charset="-122"/>
              </a:rPr>
              <a:t>接口中的属性都是常量，接口中的方法都是没有方法体的抽象方法，所以接口相当于程序开发的一组协议，凡是需要实现这种特定的类，</a:t>
            </a:r>
          </a:p>
          <a:p>
            <a:r>
              <a:rPr lang="zh-CN" altLang="en-US" sz="900" b="1">
                <a:solidFill>
                  <a:srgbClr val="FF0000"/>
                </a:solidFill>
                <a:latin typeface="仿宋_GB2312" pitchFamily="49" charset="-122"/>
                <a:ea typeface="仿宋_GB2312" pitchFamily="49" charset="-122"/>
              </a:rPr>
              <a:t>都可以继承这些属性和方法的集合，并在类中使用它。</a:t>
            </a:r>
          </a:p>
        </p:txBody>
      </p:sp>
    </p:spTree>
    <p:extLst>
      <p:ext uri="{BB962C8B-B14F-4D97-AF65-F5344CB8AC3E}">
        <p14:creationId xmlns:p14="http://schemas.microsoft.com/office/powerpoint/2010/main" val="4008803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71876A16-C264-42F9-8954-2658CAE633F7}" type="datetime1">
              <a:rPr lang="zh-CN" altLang="en-US" smtClean="0"/>
              <a:t>2019/5/19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C02398-C272-4A1B-A606-65E02FD0FB1C}" type="slidenum">
              <a:rPr lang="en-US" smtClean="0"/>
              <a:t>‹#›</a:t>
            </a:fld>
            <a:endParaRPr lang="en-US"/>
          </a:p>
        </p:txBody>
      </p:sp>
    </p:spTree>
    <p:extLst>
      <p:ext uri="{BB962C8B-B14F-4D97-AF65-F5344CB8AC3E}">
        <p14:creationId xmlns:p14="http://schemas.microsoft.com/office/powerpoint/2010/main" val="3410729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392A308-A75E-4AF1-85C8-78488011D69A}" type="datetime1">
              <a:rPr lang="zh-CN" altLang="en-US" smtClean="0"/>
              <a:t>2019/5/19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C02398-C272-4A1B-A606-65E02FD0FB1C}" type="slidenum">
              <a:rPr lang="en-US" smtClean="0"/>
              <a:t>‹#›</a:t>
            </a:fld>
            <a:endParaRPr lang="en-US"/>
          </a:p>
        </p:txBody>
      </p:sp>
    </p:spTree>
    <p:extLst>
      <p:ext uri="{BB962C8B-B14F-4D97-AF65-F5344CB8AC3E}">
        <p14:creationId xmlns:p14="http://schemas.microsoft.com/office/powerpoint/2010/main" val="757149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3DC2EA4-C1EB-4546-AA45-91A110B40CD7}" type="datetime1">
              <a:rPr lang="zh-CN" altLang="en-US" smtClean="0"/>
              <a:t>2019/5/19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C02398-C272-4A1B-A606-65E02FD0FB1C}" type="slidenum">
              <a:rPr lang="en-US" smtClean="0"/>
              <a:t>‹#›</a:t>
            </a:fld>
            <a:endParaRPr lang="en-US"/>
          </a:p>
        </p:txBody>
      </p:sp>
    </p:spTree>
    <p:extLst>
      <p:ext uri="{BB962C8B-B14F-4D97-AF65-F5344CB8AC3E}">
        <p14:creationId xmlns:p14="http://schemas.microsoft.com/office/powerpoint/2010/main" val="915487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961506C-1F32-430C-BA76-D0EF3A481534}" type="datetime1">
              <a:rPr lang="zh-CN" altLang="en-US" smtClean="0"/>
              <a:t>2019/5/19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C02398-C272-4A1B-A606-65E02FD0FB1C}" type="slidenum">
              <a:rPr lang="en-US" smtClean="0"/>
              <a:t>‹#›</a:t>
            </a:fld>
            <a:endParaRPr lang="en-US"/>
          </a:p>
        </p:txBody>
      </p:sp>
    </p:spTree>
    <p:extLst>
      <p:ext uri="{BB962C8B-B14F-4D97-AF65-F5344CB8AC3E}">
        <p14:creationId xmlns:p14="http://schemas.microsoft.com/office/powerpoint/2010/main" val="2929502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C6138B45-557E-42F6-9B4C-088F4A71839A}" type="datetime1">
              <a:rPr lang="zh-CN" altLang="en-US" smtClean="0"/>
              <a:t>2019/5/19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C02398-C272-4A1B-A606-65E02FD0FB1C}" type="slidenum">
              <a:rPr lang="en-US" smtClean="0"/>
              <a:t>‹#›</a:t>
            </a:fld>
            <a:endParaRPr lang="en-US"/>
          </a:p>
        </p:txBody>
      </p:sp>
    </p:spTree>
    <p:extLst>
      <p:ext uri="{BB962C8B-B14F-4D97-AF65-F5344CB8AC3E}">
        <p14:creationId xmlns:p14="http://schemas.microsoft.com/office/powerpoint/2010/main" val="10500340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C8A94D29-E74A-4E2A-B3BC-BE43F9332D69}" type="datetime1">
              <a:rPr lang="zh-CN" altLang="en-US" smtClean="0"/>
              <a:t>2019/5/19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C02398-C272-4A1B-A606-65E02FD0FB1C}" type="slidenum">
              <a:rPr lang="en-US" smtClean="0"/>
              <a:t>‹#›</a:t>
            </a:fld>
            <a:endParaRPr lang="en-US"/>
          </a:p>
        </p:txBody>
      </p:sp>
    </p:spTree>
    <p:extLst>
      <p:ext uri="{BB962C8B-B14F-4D97-AF65-F5344CB8AC3E}">
        <p14:creationId xmlns:p14="http://schemas.microsoft.com/office/powerpoint/2010/main" val="35238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86588264-5388-491A-989E-1B4F1E2EA0E8}" type="datetime1">
              <a:rPr lang="zh-CN" altLang="en-US" smtClean="0"/>
              <a:t>2019/5/19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8C02398-C272-4A1B-A606-65E02FD0FB1C}" type="slidenum">
              <a:rPr lang="en-US" smtClean="0"/>
              <a:t>‹#›</a:t>
            </a:fld>
            <a:endParaRPr lang="en-US"/>
          </a:p>
        </p:txBody>
      </p:sp>
    </p:spTree>
    <p:extLst>
      <p:ext uri="{BB962C8B-B14F-4D97-AF65-F5344CB8AC3E}">
        <p14:creationId xmlns:p14="http://schemas.microsoft.com/office/powerpoint/2010/main" val="3319588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5EEF0F5D-5C39-44F9-938E-C1771B0A3224}" type="datetime1">
              <a:rPr lang="zh-CN" altLang="en-US" smtClean="0"/>
              <a:t>2019/5/19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8C02398-C272-4A1B-A606-65E02FD0FB1C}" type="slidenum">
              <a:rPr lang="en-US" smtClean="0"/>
              <a:t>‹#›</a:t>
            </a:fld>
            <a:endParaRPr lang="en-US"/>
          </a:p>
        </p:txBody>
      </p:sp>
    </p:spTree>
    <p:extLst>
      <p:ext uri="{BB962C8B-B14F-4D97-AF65-F5344CB8AC3E}">
        <p14:creationId xmlns:p14="http://schemas.microsoft.com/office/powerpoint/2010/main" val="1298202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695A34-DFCF-49AD-B358-82B93E024820}" type="datetime1">
              <a:rPr lang="zh-CN" altLang="en-US" smtClean="0"/>
              <a:t>2019/5/19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8C02398-C272-4A1B-A606-65E02FD0FB1C}" type="slidenum">
              <a:rPr lang="en-US" smtClean="0"/>
              <a:t>‹#›</a:t>
            </a:fld>
            <a:endParaRPr lang="en-US"/>
          </a:p>
        </p:txBody>
      </p:sp>
    </p:spTree>
    <p:extLst>
      <p:ext uri="{BB962C8B-B14F-4D97-AF65-F5344CB8AC3E}">
        <p14:creationId xmlns:p14="http://schemas.microsoft.com/office/powerpoint/2010/main" val="1040187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F0481EEA-DDCA-49F1-9C26-3EB427C4308F}" type="datetime1">
              <a:rPr lang="zh-CN" altLang="en-US" smtClean="0"/>
              <a:t>2019/5/19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C02398-C272-4A1B-A606-65E02FD0FB1C}" type="slidenum">
              <a:rPr lang="en-US" smtClean="0"/>
              <a:t>‹#›</a:t>
            </a:fld>
            <a:endParaRPr lang="en-US"/>
          </a:p>
        </p:txBody>
      </p:sp>
    </p:spTree>
    <p:extLst>
      <p:ext uri="{BB962C8B-B14F-4D97-AF65-F5344CB8AC3E}">
        <p14:creationId xmlns:p14="http://schemas.microsoft.com/office/powerpoint/2010/main" val="1562921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28A726F0-84EB-46DC-B154-EE706BE43B70}" type="datetime1">
              <a:rPr lang="zh-CN" altLang="en-US" smtClean="0"/>
              <a:t>2019/5/19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C02398-C272-4A1B-A606-65E02FD0FB1C}" type="slidenum">
              <a:rPr lang="en-US" smtClean="0"/>
              <a:t>‹#›</a:t>
            </a:fld>
            <a:endParaRPr lang="en-US"/>
          </a:p>
        </p:txBody>
      </p:sp>
    </p:spTree>
    <p:extLst>
      <p:ext uri="{BB962C8B-B14F-4D97-AF65-F5344CB8AC3E}">
        <p14:creationId xmlns:p14="http://schemas.microsoft.com/office/powerpoint/2010/main" val="4962203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F1F5F1-8267-4383-8E50-0F92AC807CD9}" type="datetime1">
              <a:rPr lang="zh-CN" altLang="en-US" smtClean="0"/>
              <a:t>2019/5/19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C02398-C272-4A1B-A606-65E02FD0FB1C}" type="slidenum">
              <a:rPr lang="en-US" smtClean="0"/>
              <a:t>‹#›</a:t>
            </a:fld>
            <a:endParaRPr lang="en-US"/>
          </a:p>
        </p:txBody>
      </p:sp>
    </p:spTree>
    <p:extLst>
      <p:ext uri="{BB962C8B-B14F-4D97-AF65-F5344CB8AC3E}">
        <p14:creationId xmlns:p14="http://schemas.microsoft.com/office/powerpoint/2010/main" val="10861310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hyperlink" Target="file:///I:\Java_Yan\&#24120;&#29992;&#31867;&#24211;\InsertAndPrintElements.java" TargetMode="Externa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2" Type="http://schemas.openxmlformats.org/officeDocument/2006/relationships/hyperlink" Target="file:///I:\Java_Yan\&#24120;&#29992;&#31867;&#24211;\RemoveElements.java" TargetMode="Externa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hyperlink" Target="file:///I:\Java_Yan\&#24120;&#29992;&#31867;&#24211;\MathTest2.java"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hyperlink" Target="file:///I:\Java_Yan\&#24120;&#29992;&#31867;&#24211;\HashtableTest.java"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5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38.png"/><Relationship Id="rId5" Type="http://schemas.openxmlformats.org/officeDocument/2006/relationships/oleObject" Target="../embeddings/oleObject3.bin"/><Relationship Id="rId4" Type="http://schemas.openxmlformats.org/officeDocument/2006/relationships/image" Target="../media/image37.png"/></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oleObject" Target="../embeddings/oleObject4.bin"/><Relationship Id="rId7"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40.png"/><Relationship Id="rId5" Type="http://schemas.openxmlformats.org/officeDocument/2006/relationships/oleObject" Target="../embeddings/oleObject5.bin"/><Relationship Id="rId10" Type="http://schemas.openxmlformats.org/officeDocument/2006/relationships/image" Target="../media/image42.png"/><Relationship Id="rId4" Type="http://schemas.openxmlformats.org/officeDocument/2006/relationships/image" Target="../media/image39.png"/><Relationship Id="rId9" Type="http://schemas.openxmlformats.org/officeDocument/2006/relationships/oleObject" Target="../embeddings/oleObject7.bin"/></Relationships>
</file>

<file path=ppt/slides/_rels/slide163.xml.rels><?xml version="1.0" encoding="UTF-8" standalone="yes"?>
<Relationships xmlns="http://schemas.openxmlformats.org/package/2006/relationships"><Relationship Id="rId8" Type="http://schemas.openxmlformats.org/officeDocument/2006/relationships/oleObject" Target="../embeddings/oleObject11.bin"/><Relationship Id="rId3" Type="http://schemas.openxmlformats.org/officeDocument/2006/relationships/oleObject" Target="../embeddings/oleObject8.bin"/><Relationship Id="rId7" Type="http://schemas.openxmlformats.org/officeDocument/2006/relationships/image" Target="../media/image40.png"/><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oleObject" Target="../embeddings/oleObject10.bin"/><Relationship Id="rId11" Type="http://schemas.openxmlformats.org/officeDocument/2006/relationships/image" Target="../media/image42.png"/><Relationship Id="rId5" Type="http://schemas.openxmlformats.org/officeDocument/2006/relationships/oleObject" Target="../embeddings/oleObject9.bin"/><Relationship Id="rId10" Type="http://schemas.openxmlformats.org/officeDocument/2006/relationships/oleObject" Target="../embeddings/oleObject12.bin"/><Relationship Id="rId4" Type="http://schemas.openxmlformats.org/officeDocument/2006/relationships/image" Target="../media/image39.png"/><Relationship Id="rId9" Type="http://schemas.openxmlformats.org/officeDocument/2006/relationships/image" Target="../media/image41.png"/></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7.xml"/><Relationship Id="rId1" Type="http://schemas.openxmlformats.org/officeDocument/2006/relationships/vmlDrawing" Target="../drawings/vmlDrawing5.vml"/><Relationship Id="rId4" Type="http://schemas.openxmlformats.org/officeDocument/2006/relationships/image" Target="../media/image43.emf"/></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5.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vmlDrawing" Target="../drawings/vmlDrawing6.vml"/><Relationship Id="rId6" Type="http://schemas.openxmlformats.org/officeDocument/2006/relationships/image" Target="../media/image44.png"/><Relationship Id="rId5" Type="http://schemas.openxmlformats.org/officeDocument/2006/relationships/oleObject" Target="../embeddings/oleObject14.bin"/><Relationship Id="rId4" Type="http://schemas.openxmlformats.org/officeDocument/2006/relationships/hyperlink" Target="Test.java" TargetMode="External"/></Relationships>
</file>

<file path=ppt/slides/_rels/slide17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17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49.png"/></Relationships>
</file>

<file path=ppt/slides/_rels/slide18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6.xml"/></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7.xml"/><Relationship Id="rId1" Type="http://schemas.openxmlformats.org/officeDocument/2006/relationships/vmlDrawing" Target="../drawings/vmlDrawing8.vml"/><Relationship Id="rId5" Type="http://schemas.openxmlformats.org/officeDocument/2006/relationships/hyperlink" Target="../../&#25480;&#35838;/JAVA&#25480;&#35838;/JAVA_NOTE_&#30740;&#31350;&#29983;/&#31532;&#20843;&#31456;/&#22810;&#32447;&#31243;/TimePrinter.java" TargetMode="External"/><Relationship Id="rId4" Type="http://schemas.openxmlformats.org/officeDocument/2006/relationships/image" Target="../media/image51.png"/></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192.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6.xml"/></Relationships>
</file>

<file path=ppt/slides/_rels/slide19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6.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6.xml"/></Relationships>
</file>

<file path=ppt/slides/_rels/slide19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198.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19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04.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3" Type="http://schemas.openxmlformats.org/officeDocument/2006/relationships/hyperlink" Target="TestSubThread2.java" TargetMode="External"/><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213.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7.xml"/><Relationship Id="rId1" Type="http://schemas.openxmlformats.org/officeDocument/2006/relationships/vmlDrawing" Target="../drawings/vmlDrawing9.vml"/><Relationship Id="rId4" Type="http://schemas.openxmlformats.org/officeDocument/2006/relationships/image" Target="../media/image51.png"/></Relationships>
</file>

<file path=ppt/slides/_rels/slide215.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216.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7.xml"/></Relationships>
</file>

<file path=ppt/slides/_rels/slide217.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7.xml"/></Relationships>
</file>

<file path=ppt/slides/_rels/slide218.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7.xml"/></Relationships>
</file>

<file path=ppt/slides/_rels/slide219.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7.xml"/></Relationships>
</file>

<file path=ppt/slides/_rels/slide221.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7.xml"/></Relationships>
</file>

<file path=ppt/slides/_rels/slide222.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7.xml"/></Relationships>
</file>

<file path=ppt/slides/_rels/slide223.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73.png"/><Relationship Id="rId1" Type="http://schemas.openxmlformats.org/officeDocument/2006/relationships/slideLayout" Target="../slideLayouts/slideLayout7.xml"/></Relationships>
</file>

<file path=ppt/slides/_rels/slide224.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image" Target="../media/image75.gif"/><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image" Target="../media/image75.gif"/><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image" Target="../media/image75.gif"/><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6.xml"/></Relationships>
</file>

<file path=ppt/slides/_rels/slide239.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2.xml"/><Relationship Id="rId1" Type="http://schemas.openxmlformats.org/officeDocument/2006/relationships/vmlDrawing" Target="../drawings/vmlDrawing10.vml"/><Relationship Id="rId4" Type="http://schemas.openxmlformats.org/officeDocument/2006/relationships/image" Target="../media/image79.png"/></Relationships>
</file>

<file path=ppt/slides/_rels/slide245.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80.png"/><Relationship Id="rId4" Type="http://schemas.openxmlformats.org/officeDocument/2006/relationships/oleObject" Target="../embeddings/oleObject19.bin"/></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7.xml"/></Relationships>
</file>

<file path=ppt/slides/_rels/slide24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7.xml"/><Relationship Id="rId1" Type="http://schemas.openxmlformats.org/officeDocument/2006/relationships/vmlDrawing" Target="../drawings/vmlDrawing12.vml"/><Relationship Id="rId5" Type="http://schemas.openxmlformats.org/officeDocument/2006/relationships/hyperlink" Target="ThreadDemo.java" TargetMode="External"/><Relationship Id="rId4" Type="http://schemas.openxmlformats.org/officeDocument/2006/relationships/image" Target="../media/image8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5.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7.xml"/></Relationships>
</file>

<file path=ppt/slides/_rels/slide256.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7.xml"/><Relationship Id="rId1" Type="http://schemas.openxmlformats.org/officeDocument/2006/relationships/vmlDrawing" Target="../drawings/vmlDrawing13.vml"/><Relationship Id="rId5" Type="http://schemas.openxmlformats.org/officeDocument/2006/relationships/hyperlink" Target="ThreadDemo1.java" TargetMode="External"/><Relationship Id="rId4" Type="http://schemas.openxmlformats.org/officeDocument/2006/relationships/image" Target="../media/image86.png"/></Relationships>
</file>

<file path=ppt/slides/_rels/slide257.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258.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Layout" Target="../slideLayouts/slideLayout7.xml"/><Relationship Id="rId1" Type="http://schemas.openxmlformats.org/officeDocument/2006/relationships/vmlDrawing" Target="../drawings/vmlDrawing14.vml"/><Relationship Id="rId5" Type="http://schemas.openxmlformats.org/officeDocument/2006/relationships/hyperlink" Target="ThreadDemo2.java" TargetMode="External"/><Relationship Id="rId4" Type="http://schemas.openxmlformats.org/officeDocument/2006/relationships/image" Target="../media/image86.png"/></Relationships>
</file>

<file path=ppt/slides/_rels/slide25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3" Type="http://schemas.openxmlformats.org/officeDocument/2006/relationships/hyperlink" Target="UnsynchPrint.java" TargetMode="External"/><Relationship Id="rId2" Type="http://schemas.openxmlformats.org/officeDocument/2006/relationships/notesSlide" Target="../notesSlides/notesSlide34.xml"/><Relationship Id="rId1" Type="http://schemas.openxmlformats.org/officeDocument/2006/relationships/slideLayout" Target="../slideLayouts/slideLayout7.xml"/><Relationship Id="rId6" Type="http://schemas.openxmlformats.org/officeDocument/2006/relationships/hyperlink" Target="Clock.html" TargetMode="External"/><Relationship Id="rId5" Type="http://schemas.openxmlformats.org/officeDocument/2006/relationships/hyperlink" Target="Clock.java" TargetMode="External"/><Relationship Id="rId4" Type="http://schemas.openxmlformats.org/officeDocument/2006/relationships/hyperlink" Target="SynchPrint.java" TargetMode="External"/></Relationships>
</file>

<file path=ppt/slides/_rels/slide261.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7.xml"/></Relationships>
</file>

<file path=ppt/slides/_rels/slide262.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7.xml"/></Relationships>
</file>

<file path=ppt/slides/_rels/slide263.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7.xml"/></Relationships>
</file>

<file path=ppt/slides/_rels/slide264.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Layout" Target="../slideLayouts/slideLayout7.xml"/><Relationship Id="rId1" Type="http://schemas.openxmlformats.org/officeDocument/2006/relationships/vmlDrawing" Target="../drawings/vmlDrawing15.vml"/><Relationship Id="rId5" Type="http://schemas.openxmlformats.org/officeDocument/2006/relationships/hyperlink" Target="ThreadDemo3.java" TargetMode="External"/><Relationship Id="rId4" Type="http://schemas.openxmlformats.org/officeDocument/2006/relationships/image" Target="../media/image91.png"/></Relationships>
</file>

<file path=ppt/slides/_rels/slide265.xml.rels><?xml version="1.0" encoding="UTF-8" standalone="yes"?>
<Relationships xmlns="http://schemas.openxmlformats.org/package/2006/relationships"><Relationship Id="rId3" Type="http://schemas.openxmlformats.org/officeDocument/2006/relationships/hyperlink" Target="ThreadDemo4.java" TargetMode="External"/><Relationship Id="rId2" Type="http://schemas.openxmlformats.org/officeDocument/2006/relationships/slideLayout" Target="../slideLayouts/slideLayout7.xml"/><Relationship Id="rId1" Type="http://schemas.openxmlformats.org/officeDocument/2006/relationships/vmlDrawing" Target="../drawings/vmlDrawing16.vml"/><Relationship Id="rId5" Type="http://schemas.openxmlformats.org/officeDocument/2006/relationships/image" Target="../media/image92.png"/><Relationship Id="rId4" Type="http://schemas.openxmlformats.org/officeDocument/2006/relationships/oleObject" Target="../embeddings/oleObject24.bin"/></Relationships>
</file>

<file path=ppt/slides/_rels/slide266.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7.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6.xml"/></Relationships>
</file>

<file path=ppt/slides/_rels/slide276.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6.xml"/></Relationships>
</file>

<file path=ppt/slides/_rels/slide277.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6.xml"/></Relationships>
</file>

<file path=ppt/slides/_rels/slide278.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6.xml"/></Relationships>
</file>

<file path=ppt/slides/_rels/slide279.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6.xml"/></Relationships>
</file>

<file path=ppt/slides/_rels/slide281.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6.xml"/></Relationships>
</file>

<file path=ppt/slides/_rels/slide282.xml.rels><?xml version="1.0" encoding="UTF-8" standalone="yes"?>
<Relationships xmlns="http://schemas.openxmlformats.org/package/2006/relationships"><Relationship Id="rId2" Type="http://schemas.openxmlformats.org/officeDocument/2006/relationships/image" Target="../media/image103.png"/><Relationship Id="rId1" Type="http://schemas.openxmlformats.org/officeDocument/2006/relationships/slideLayout" Target="../slideLayouts/slideLayout6.xml"/></Relationships>
</file>

<file path=ppt/slides/_rels/slide283.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6.xml"/></Relationships>
</file>

<file path=ppt/slides/_rels/slide284.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6.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6.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7.xml"/></Relationships>
</file>

<file path=ppt/slides/_rels/slide292.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7.xml"/></Relationships>
</file>

<file path=ppt/slides/_rels/slide293.xml.rels><?xml version="1.0" encoding="UTF-8" standalone="yes"?>
<Relationships xmlns="http://schemas.openxmlformats.org/package/2006/relationships"><Relationship Id="rId2" Type="http://schemas.openxmlformats.org/officeDocument/2006/relationships/image" Target="../media/image109.png"/><Relationship Id="rId1" Type="http://schemas.openxmlformats.org/officeDocument/2006/relationships/slideLayout" Target="../slideLayouts/slideLayout7.xml"/></Relationships>
</file>

<file path=ppt/slides/_rels/slide294.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7.xml"/></Relationships>
</file>

<file path=ppt/slides/_rels/slide295.xml.rels><?xml version="1.0" encoding="UTF-8" standalone="yes"?>
<Relationships xmlns="http://schemas.openxmlformats.org/package/2006/relationships"><Relationship Id="rId3" Type="http://schemas.openxmlformats.org/officeDocument/2006/relationships/hyperlink" Target="PV.java" TargetMode="External"/><Relationship Id="rId2" Type="http://schemas.openxmlformats.org/officeDocument/2006/relationships/image" Target="../media/image111.png"/><Relationship Id="rId1" Type="http://schemas.openxmlformats.org/officeDocument/2006/relationships/slideLayout" Target="../slideLayouts/slideLayout7.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2.xml.rels><?xml version="1.0" encoding="UTF-8" standalone="yes"?>
<Relationships xmlns="http://schemas.openxmlformats.org/package/2006/relationships"><Relationship Id="rId2" Type="http://schemas.openxmlformats.org/officeDocument/2006/relationships/hyperlink" Target="TestPipedStream.java" TargetMode="External"/><Relationship Id="rId1" Type="http://schemas.openxmlformats.org/officeDocument/2006/relationships/slideLayout" Target="../slideLayouts/slideLayout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xml.rels><?xml version="1.0" encoding="UTF-8" standalone="yes"?>
<Relationships xmlns="http://schemas.openxmlformats.org/package/2006/relationships"><Relationship Id="rId2" Type="http://schemas.openxmlformats.org/officeDocument/2006/relationships/hyperlink" Target="mailto:buaaccejava@163.com"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5.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file:///I:\Java_Yan\&#24120;&#29992;&#31867;&#24211;\StringToArray.java" TargetMode="Externa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hyperlink" Target="file:///I:\Java_Yan\&#24120;&#29992;&#31867;&#24211;\StringBufferDemo2.java" TargetMode="External"/><Relationship Id="rId2" Type="http://schemas.openxmlformats.org/officeDocument/2006/relationships/hyperlink" Target="file:///I:\Java_Yan\&#24120;&#29992;&#31867;&#24211;\StringBufferDemo.java" TargetMode="Externa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bg>
      <p:bgRef idx="1001">
        <a:schemeClr val="bg1"/>
      </p:bgRef>
    </p:bg>
    <p:spTree>
      <p:nvGrpSpPr>
        <p:cNvPr id="1" name=""/>
        <p:cNvGrpSpPr/>
        <p:nvPr/>
      </p:nvGrpSpPr>
      <p:grpSpPr>
        <a:xfrm>
          <a:off x="0" y="0"/>
          <a:ext cx="0" cy="0"/>
          <a:chOff x="0" y="0"/>
          <a:chExt cx="0" cy="0"/>
        </a:xfrm>
      </p:grpSpPr>
      <p:sp>
        <p:nvSpPr>
          <p:cNvPr id="30722" name="Rectangle 8"/>
          <p:cNvSpPr txBox="1">
            <a:spLocks noGrp="1" noChangeArrowheads="1"/>
          </p:cNvSpPr>
          <p:nvPr/>
        </p:nvSpPr>
        <p:spPr bwMode="auto">
          <a:xfrm>
            <a:off x="3383756" y="5373291"/>
            <a:ext cx="233362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1"/>
              </a:buClr>
              <a:buSzPct val="70000"/>
              <a:buFont typeface="Wingdings" panose="05000000000000000000" pitchFamily="2" charset="2"/>
              <a:buChar char="l"/>
              <a:defRPr sz="31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1"/>
              </a:buClr>
              <a:buSzPct val="150000"/>
              <a:buFont typeface="Wingdings" panose="05000000000000000000" pitchFamily="2" charset="2"/>
              <a:buChar char="•"/>
              <a:defRPr sz="26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tx1"/>
              </a:buClr>
              <a:buSzPct val="150000"/>
              <a:buFont typeface="Wingdings" panose="05000000000000000000" pitchFamily="2" charset="2"/>
              <a:buChar char="•"/>
              <a:defRPr sz="22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SzTx/>
              <a:buFont typeface="Arial" panose="020B0604020202020204" pitchFamily="34" charset="0"/>
              <a:buNone/>
            </a:pPr>
            <a:r>
              <a:rPr lang="zh-CN" altLang="en-US" sz="1400" dirty="0"/>
              <a:t>北航继续教育学院</a:t>
            </a:r>
            <a:endParaRPr lang="en-US" altLang="zh-CN" sz="1400" dirty="0"/>
          </a:p>
        </p:txBody>
      </p:sp>
      <p:sp>
        <p:nvSpPr>
          <p:cNvPr id="30723" name="Rectangle 2"/>
          <p:cNvSpPr>
            <a:spLocks noGrp="1" noChangeArrowheads="1"/>
          </p:cNvSpPr>
          <p:nvPr>
            <p:ph type="ctrTitle" idx="4294967295"/>
          </p:nvPr>
        </p:nvSpPr>
        <p:spPr>
          <a:xfrm>
            <a:off x="0" y="2293938"/>
            <a:ext cx="9144000" cy="1027112"/>
          </a:xfrm>
        </p:spPr>
        <p:txBody>
          <a:bodyPr vert="horz" lIns="69056" tIns="34529" rIns="69056" bIns="34529" rtlCol="0" anchor="ctr">
            <a:normAutofit/>
          </a:bodyPr>
          <a:lstStyle/>
          <a:p>
            <a:pPr algn="ctr" eaLnBrk="1" hangingPunct="1"/>
            <a:r>
              <a:rPr lang="en-US" altLang="zh-CN" sz="4000" dirty="0">
                <a:latin typeface="+mn-ea"/>
                <a:ea typeface="+mn-ea"/>
              </a:rPr>
              <a:t>JAVA</a:t>
            </a:r>
            <a:r>
              <a:rPr lang="zh-CN" altLang="en-US" sz="4000" dirty="0">
                <a:latin typeface="+mn-ea"/>
                <a:ea typeface="+mn-ea"/>
              </a:rPr>
              <a:t>语言程序设计</a:t>
            </a:r>
            <a:endParaRPr lang="zh-CN" altLang="zh-CN" sz="2400" dirty="0">
              <a:latin typeface="+mn-ea"/>
              <a:ea typeface="+mn-ea"/>
            </a:endParaRPr>
          </a:p>
        </p:txBody>
      </p:sp>
      <p:sp>
        <p:nvSpPr>
          <p:cNvPr id="30724" name="Text Box 3"/>
          <p:cNvSpPr txBox="1">
            <a:spLocks noChangeArrowheads="1"/>
          </p:cNvSpPr>
          <p:nvPr/>
        </p:nvSpPr>
        <p:spPr bwMode="auto">
          <a:xfrm>
            <a:off x="4369228" y="3755872"/>
            <a:ext cx="2917031" cy="433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tx1"/>
              </a:buClr>
              <a:buSzPct val="70000"/>
              <a:buFont typeface="Wingdings" panose="05000000000000000000" pitchFamily="2" charset="2"/>
              <a:buChar char="l"/>
              <a:defRPr sz="31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1"/>
              </a:buClr>
              <a:buSzPct val="150000"/>
              <a:buFont typeface="Wingdings" panose="05000000000000000000" pitchFamily="2" charset="2"/>
              <a:buChar char="•"/>
              <a:defRPr sz="26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tx1"/>
              </a:buClr>
              <a:buSzPct val="150000"/>
              <a:buFont typeface="Wingdings" panose="05000000000000000000" pitchFamily="2" charset="2"/>
              <a:buChar char="•"/>
              <a:defRPr sz="22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lnSpc>
                <a:spcPct val="90000"/>
              </a:lnSpc>
              <a:spcBef>
                <a:spcPct val="50000"/>
              </a:spcBef>
              <a:buFont typeface="Wingdings" panose="05000000000000000000" pitchFamily="2" charset="2"/>
              <a:buNone/>
            </a:pPr>
            <a:r>
              <a:rPr lang="zh-CN" altLang="en-US" sz="2400" dirty="0">
                <a:ea typeface="华文行楷" panose="02010800040101010101" pitchFamily="2" charset="-122"/>
              </a:rPr>
              <a:t>陈旭阳</a:t>
            </a:r>
            <a:endParaRPr lang="en-US" altLang="zh-CN" sz="2400" dirty="0">
              <a:ea typeface="华文行楷" panose="02010800040101010101" pitchFamily="2" charset="-122"/>
            </a:endParaRPr>
          </a:p>
        </p:txBody>
      </p:sp>
    </p:spTree>
    <p:extLst>
      <p:ext uri="{BB962C8B-B14F-4D97-AF65-F5344CB8AC3E}">
        <p14:creationId xmlns:p14="http://schemas.microsoft.com/office/powerpoint/2010/main" val="2098003594"/>
      </p:ext>
    </p:extLst>
  </p:cSld>
  <p:clrMapOvr>
    <a:overrideClrMapping bg1="lt1" tx1="dk1" bg2="lt2" tx2="dk2" accent1="accent1" accent2="accent2" accent3="accent3" accent4="accent4" accent5="accent5" accent6="accent6" hlink="hlink" folHlink="folHlink"/>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5" name="Rectangle 3"/>
          <p:cNvSpPr>
            <a:spLocks noGrp="1" noChangeArrowheads="1"/>
          </p:cNvSpPr>
          <p:nvPr>
            <p:ph idx="1"/>
          </p:nvPr>
        </p:nvSpPr>
        <p:spPr>
          <a:xfrm>
            <a:off x="39189" y="39189"/>
            <a:ext cx="4572000" cy="4370252"/>
          </a:xfrm>
          <a:ln>
            <a:solidFill>
              <a:schemeClr val="tx1"/>
            </a:solidFill>
          </a:ln>
        </p:spPr>
        <p:txBody>
          <a:bodyPr>
            <a:normAutofit lnSpcReduction="10000"/>
          </a:bodyPr>
          <a:lstStyle/>
          <a:p>
            <a:pPr marL="479425" lvl="1" indent="-184150">
              <a:lnSpc>
                <a:spcPct val="70000"/>
              </a:lnSpc>
              <a:buFontTx/>
              <a:buNone/>
            </a:pPr>
            <a:r>
              <a:rPr lang="en-US" altLang="zh-CN" sz="1600" dirty="0">
                <a:latin typeface="Courier New" panose="02070309020205020404" pitchFamily="49" charset="0"/>
              </a:rPr>
              <a:t>public class Foo {</a:t>
            </a:r>
          </a:p>
          <a:p>
            <a:pPr marL="479425" lvl="1" indent="-184150">
              <a:lnSpc>
                <a:spcPct val="70000"/>
              </a:lnSpc>
              <a:buFontTx/>
              <a:buNone/>
            </a:pPr>
            <a:r>
              <a:rPr lang="en-US" altLang="zh-CN" sz="1600" dirty="0">
                <a:latin typeface="Courier New" panose="02070309020205020404" pitchFamily="49" charset="0"/>
              </a:rPr>
              <a:t>    public void method1() {</a:t>
            </a:r>
          </a:p>
          <a:p>
            <a:pPr marL="479425" lvl="1" indent="-184150">
              <a:lnSpc>
                <a:spcPct val="70000"/>
              </a:lnSpc>
              <a:buFontTx/>
              <a:buNone/>
            </a:pPr>
            <a:r>
              <a:rPr lang="en-US" altLang="zh-CN" sz="1600" dirty="0">
                <a:latin typeface="Courier New" panose="02070309020205020404" pitchFamily="49" charset="0"/>
              </a:rPr>
              <a:t>        </a:t>
            </a:r>
            <a:r>
              <a:rPr lang="en-US" altLang="zh-CN" sz="1600" dirty="0" err="1">
                <a:latin typeface="Courier New" panose="02070309020205020404" pitchFamily="49" charset="0"/>
              </a:rPr>
              <a:t>System.out.println</a:t>
            </a:r>
            <a:r>
              <a:rPr lang="en-US" altLang="zh-CN" sz="1600" dirty="0">
                <a:latin typeface="Courier New" panose="02070309020205020404" pitchFamily="49" charset="0"/>
              </a:rPr>
              <a:t>("foo 1");</a:t>
            </a:r>
          </a:p>
          <a:p>
            <a:pPr marL="479425" lvl="1" indent="-184150">
              <a:lnSpc>
                <a:spcPct val="70000"/>
              </a:lnSpc>
              <a:buFontTx/>
              <a:buNone/>
            </a:pPr>
            <a:r>
              <a:rPr lang="en-US" altLang="zh-CN" sz="1600" dirty="0">
                <a:latin typeface="Courier New" panose="02070309020205020404" pitchFamily="49" charset="0"/>
              </a:rPr>
              <a:t>    }</a:t>
            </a:r>
          </a:p>
          <a:p>
            <a:pPr marL="479425" lvl="1" indent="-184150">
              <a:lnSpc>
                <a:spcPct val="70000"/>
              </a:lnSpc>
              <a:buFontTx/>
              <a:buNone/>
            </a:pPr>
            <a:endParaRPr lang="en-US" altLang="zh-CN" sz="800" dirty="0">
              <a:latin typeface="Courier New" panose="02070309020205020404" pitchFamily="49" charset="0"/>
            </a:endParaRPr>
          </a:p>
          <a:p>
            <a:pPr marL="479425" lvl="1" indent="-184150">
              <a:lnSpc>
                <a:spcPct val="70000"/>
              </a:lnSpc>
              <a:buFontTx/>
              <a:buNone/>
            </a:pPr>
            <a:r>
              <a:rPr lang="en-US" altLang="zh-CN" sz="1600" dirty="0">
                <a:latin typeface="Courier New" panose="02070309020205020404" pitchFamily="49" charset="0"/>
              </a:rPr>
              <a:t>    public void method2() {</a:t>
            </a:r>
          </a:p>
          <a:p>
            <a:pPr marL="479425" lvl="1" indent="-184150">
              <a:lnSpc>
                <a:spcPct val="70000"/>
              </a:lnSpc>
              <a:buFontTx/>
              <a:buNone/>
            </a:pPr>
            <a:r>
              <a:rPr lang="en-US" altLang="zh-CN" sz="1600" dirty="0">
                <a:latin typeface="Courier New" panose="02070309020205020404" pitchFamily="49" charset="0"/>
              </a:rPr>
              <a:t>        </a:t>
            </a:r>
            <a:r>
              <a:rPr lang="en-US" altLang="zh-CN" sz="1600" dirty="0" err="1">
                <a:latin typeface="Courier New" panose="02070309020205020404" pitchFamily="49" charset="0"/>
              </a:rPr>
              <a:t>System.out.println</a:t>
            </a:r>
            <a:r>
              <a:rPr lang="en-US" altLang="zh-CN" sz="1600" dirty="0">
                <a:latin typeface="Courier New" panose="02070309020205020404" pitchFamily="49" charset="0"/>
              </a:rPr>
              <a:t>("foo 2");</a:t>
            </a:r>
          </a:p>
          <a:p>
            <a:pPr marL="479425" lvl="1" indent="-184150">
              <a:lnSpc>
                <a:spcPct val="70000"/>
              </a:lnSpc>
              <a:buFontTx/>
              <a:buNone/>
            </a:pPr>
            <a:r>
              <a:rPr lang="en-US" altLang="zh-CN" sz="1600" dirty="0">
                <a:latin typeface="Courier New" panose="02070309020205020404" pitchFamily="49" charset="0"/>
              </a:rPr>
              <a:t>    }</a:t>
            </a:r>
          </a:p>
          <a:p>
            <a:pPr marL="479425" lvl="1" indent="-184150">
              <a:lnSpc>
                <a:spcPct val="70000"/>
              </a:lnSpc>
              <a:buFontTx/>
              <a:buNone/>
            </a:pPr>
            <a:endParaRPr lang="en-US" altLang="zh-CN" sz="800" dirty="0">
              <a:latin typeface="Courier New" panose="02070309020205020404" pitchFamily="49" charset="0"/>
            </a:endParaRPr>
          </a:p>
          <a:p>
            <a:pPr marL="479425" lvl="1" indent="-184150">
              <a:lnSpc>
                <a:spcPct val="70000"/>
              </a:lnSpc>
              <a:buFontTx/>
              <a:buNone/>
            </a:pPr>
            <a:r>
              <a:rPr lang="en-US" altLang="zh-CN" sz="1600" dirty="0">
                <a:latin typeface="Courier New" panose="02070309020205020404" pitchFamily="49" charset="0"/>
              </a:rPr>
              <a:t>    public String </a:t>
            </a:r>
            <a:r>
              <a:rPr lang="en-US" altLang="zh-CN" sz="1600" dirty="0" err="1">
                <a:latin typeface="Courier New" panose="02070309020205020404" pitchFamily="49" charset="0"/>
              </a:rPr>
              <a:t>toString</a:t>
            </a:r>
            <a:r>
              <a:rPr lang="en-US" altLang="zh-CN" sz="1600" dirty="0">
                <a:latin typeface="Courier New" panose="02070309020205020404" pitchFamily="49" charset="0"/>
              </a:rPr>
              <a:t>() {</a:t>
            </a:r>
          </a:p>
          <a:p>
            <a:pPr marL="479425" lvl="1" indent="-184150">
              <a:lnSpc>
                <a:spcPct val="70000"/>
              </a:lnSpc>
              <a:buFontTx/>
              <a:buNone/>
            </a:pPr>
            <a:r>
              <a:rPr lang="en-US" altLang="zh-CN" sz="1600" dirty="0">
                <a:latin typeface="Courier New" panose="02070309020205020404" pitchFamily="49" charset="0"/>
              </a:rPr>
              <a:t>        return "foo";</a:t>
            </a:r>
          </a:p>
          <a:p>
            <a:pPr marL="479425" lvl="1" indent="-184150">
              <a:lnSpc>
                <a:spcPct val="70000"/>
              </a:lnSpc>
              <a:buFontTx/>
              <a:buNone/>
            </a:pPr>
            <a:r>
              <a:rPr lang="en-US" altLang="zh-CN" sz="1600" dirty="0">
                <a:latin typeface="Courier New" panose="02070309020205020404" pitchFamily="49" charset="0"/>
              </a:rPr>
              <a:t>    }</a:t>
            </a:r>
          </a:p>
          <a:p>
            <a:pPr marL="479425" lvl="1" indent="-184150">
              <a:lnSpc>
                <a:spcPct val="70000"/>
              </a:lnSpc>
              <a:buFontTx/>
              <a:buNone/>
            </a:pPr>
            <a:r>
              <a:rPr lang="en-US" altLang="zh-CN" sz="1600" dirty="0">
                <a:latin typeface="Courier New" panose="02070309020205020404" pitchFamily="49" charset="0"/>
              </a:rPr>
              <a:t>}</a:t>
            </a:r>
          </a:p>
          <a:p>
            <a:pPr marL="479425" lvl="1" indent="-184150">
              <a:lnSpc>
                <a:spcPct val="70000"/>
              </a:lnSpc>
              <a:buFontTx/>
              <a:buNone/>
            </a:pPr>
            <a:endParaRPr lang="en-US" altLang="zh-CN" sz="800" dirty="0">
              <a:latin typeface="Courier New" panose="02070309020205020404" pitchFamily="49" charset="0"/>
            </a:endParaRPr>
          </a:p>
          <a:p>
            <a:pPr marL="479425" lvl="1" indent="-184150">
              <a:lnSpc>
                <a:spcPct val="70000"/>
              </a:lnSpc>
              <a:buFontTx/>
              <a:buNone/>
            </a:pPr>
            <a:r>
              <a:rPr lang="en-US" altLang="zh-CN" sz="1600" dirty="0">
                <a:latin typeface="Courier New" panose="02070309020205020404" pitchFamily="49" charset="0"/>
              </a:rPr>
              <a:t>public class Bar extends Foo {</a:t>
            </a:r>
          </a:p>
          <a:p>
            <a:pPr marL="479425" lvl="1" indent="-184150">
              <a:lnSpc>
                <a:spcPct val="70000"/>
              </a:lnSpc>
              <a:buFontTx/>
              <a:buNone/>
            </a:pPr>
            <a:r>
              <a:rPr lang="en-US" altLang="zh-CN" sz="1600" dirty="0">
                <a:latin typeface="Courier New" panose="02070309020205020404" pitchFamily="49" charset="0"/>
              </a:rPr>
              <a:t>    public void method2() {</a:t>
            </a:r>
          </a:p>
          <a:p>
            <a:pPr marL="479425" lvl="1" indent="-184150">
              <a:lnSpc>
                <a:spcPct val="70000"/>
              </a:lnSpc>
              <a:buFontTx/>
              <a:buNone/>
            </a:pPr>
            <a:r>
              <a:rPr lang="en-US" altLang="zh-CN" sz="1600" dirty="0">
                <a:latin typeface="Courier New" panose="02070309020205020404" pitchFamily="49" charset="0"/>
              </a:rPr>
              <a:t>        </a:t>
            </a:r>
            <a:r>
              <a:rPr lang="en-US" altLang="zh-CN" sz="1600" dirty="0" err="1">
                <a:latin typeface="Courier New" panose="02070309020205020404" pitchFamily="49" charset="0"/>
              </a:rPr>
              <a:t>System.out.println</a:t>
            </a:r>
            <a:r>
              <a:rPr lang="en-US" altLang="zh-CN" sz="1600" dirty="0">
                <a:latin typeface="Courier New" panose="02070309020205020404" pitchFamily="49" charset="0"/>
              </a:rPr>
              <a:t>("bar 2");</a:t>
            </a:r>
          </a:p>
          <a:p>
            <a:pPr marL="479425" lvl="1" indent="-184150">
              <a:lnSpc>
                <a:spcPct val="70000"/>
              </a:lnSpc>
              <a:buFontTx/>
              <a:buNone/>
            </a:pPr>
            <a:r>
              <a:rPr lang="en-US" altLang="zh-CN" sz="1600" dirty="0">
                <a:latin typeface="Courier New" panose="02070309020205020404" pitchFamily="49" charset="0"/>
              </a:rPr>
              <a:t>    }</a:t>
            </a:r>
          </a:p>
          <a:p>
            <a:pPr marL="479425" lvl="1" indent="-184150">
              <a:lnSpc>
                <a:spcPct val="70000"/>
              </a:lnSpc>
              <a:buFontTx/>
              <a:buNone/>
            </a:pPr>
            <a:r>
              <a:rPr lang="en-US" altLang="zh-CN" sz="1600" dirty="0">
                <a:latin typeface="Courier New" panose="02070309020205020404" pitchFamily="49" charset="0"/>
              </a:rPr>
              <a:t>}</a:t>
            </a:r>
          </a:p>
        </p:txBody>
      </p:sp>
      <p:sp>
        <p:nvSpPr>
          <p:cNvPr id="120836" name="矩形 1"/>
          <p:cNvSpPr>
            <a:spLocks noChangeArrowheads="1"/>
          </p:cNvSpPr>
          <p:nvPr/>
        </p:nvSpPr>
        <p:spPr bwMode="auto">
          <a:xfrm>
            <a:off x="4930639" y="39189"/>
            <a:ext cx="4174172" cy="3613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marL="342900" indent="-342900">
              <a:spcBef>
                <a:spcPct val="20000"/>
              </a:spcBef>
              <a:buChar char="•"/>
              <a:defRPr sz="3200">
                <a:solidFill>
                  <a:schemeClr val="tx1"/>
                </a:solidFill>
                <a:latin typeface="Times New Roman" panose="02020603050405020304" pitchFamily="18" charset="0"/>
                <a:ea typeface="宋体" panose="02010600030101010101" pitchFamily="2" charset="-122"/>
              </a:defRPr>
            </a:lvl1pPr>
            <a:lvl2pPr marL="479425" indent="-184150">
              <a:spcBef>
                <a:spcPct val="20000"/>
              </a:spcBef>
              <a:buChar char="–"/>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ea typeface="宋体" panose="02010600030101010101" pitchFamily="2" charset="-122"/>
              </a:defRPr>
            </a:lvl9pPr>
          </a:lstStyle>
          <a:p>
            <a:pPr lvl="1">
              <a:lnSpc>
                <a:spcPct val="80000"/>
              </a:lnSpc>
              <a:spcBef>
                <a:spcPct val="0"/>
              </a:spcBef>
              <a:buFontTx/>
              <a:buNone/>
            </a:pPr>
            <a:r>
              <a:rPr lang="en-US" altLang="zh-CN" sz="1600" dirty="0">
                <a:latin typeface="Courier New" panose="02070309020205020404" pitchFamily="49" charset="0"/>
              </a:rPr>
              <a:t>public class Baz extends Foo {</a:t>
            </a:r>
          </a:p>
          <a:p>
            <a:pPr lvl="1">
              <a:lnSpc>
                <a:spcPct val="80000"/>
              </a:lnSpc>
              <a:spcBef>
                <a:spcPct val="0"/>
              </a:spcBef>
              <a:buFontTx/>
              <a:buNone/>
            </a:pPr>
            <a:r>
              <a:rPr lang="en-US" altLang="zh-CN" sz="1600" dirty="0">
                <a:latin typeface="Courier New" panose="02070309020205020404" pitchFamily="49" charset="0"/>
              </a:rPr>
              <a:t>    public void method1() {</a:t>
            </a:r>
          </a:p>
          <a:p>
            <a:pPr lvl="1">
              <a:lnSpc>
                <a:spcPct val="80000"/>
              </a:lnSpc>
              <a:spcBef>
                <a:spcPct val="0"/>
              </a:spcBef>
              <a:buFontTx/>
              <a:buNone/>
            </a:pPr>
            <a:r>
              <a:rPr lang="en-US" altLang="zh-CN" sz="1600" dirty="0">
                <a:latin typeface="Courier New" panose="02070309020205020404" pitchFamily="49" charset="0"/>
              </a:rPr>
              <a:t>        </a:t>
            </a:r>
            <a:r>
              <a:rPr lang="en-US" altLang="zh-CN" sz="1600" dirty="0" err="1">
                <a:latin typeface="Courier New" panose="02070309020205020404" pitchFamily="49" charset="0"/>
              </a:rPr>
              <a:t>System.out.println</a:t>
            </a:r>
            <a:r>
              <a:rPr lang="en-US" altLang="zh-CN" sz="1600" dirty="0">
                <a:latin typeface="Courier New" panose="02070309020205020404" pitchFamily="49" charset="0"/>
              </a:rPr>
              <a:t>("</a:t>
            </a:r>
            <a:r>
              <a:rPr lang="en-US" altLang="zh-CN" sz="1600" dirty="0" err="1">
                <a:latin typeface="Courier New" panose="02070309020205020404" pitchFamily="49" charset="0"/>
              </a:rPr>
              <a:t>baz</a:t>
            </a:r>
            <a:r>
              <a:rPr lang="en-US" altLang="zh-CN" sz="1600" dirty="0">
                <a:latin typeface="Courier New" panose="02070309020205020404" pitchFamily="49" charset="0"/>
              </a:rPr>
              <a:t> 1");</a:t>
            </a:r>
          </a:p>
          <a:p>
            <a:pPr lvl="1">
              <a:lnSpc>
                <a:spcPct val="80000"/>
              </a:lnSpc>
              <a:spcBef>
                <a:spcPct val="0"/>
              </a:spcBef>
              <a:buFontTx/>
              <a:buNone/>
            </a:pPr>
            <a:r>
              <a:rPr lang="en-US" altLang="zh-CN" sz="1600" dirty="0">
                <a:latin typeface="Courier New" panose="02070309020205020404" pitchFamily="49" charset="0"/>
              </a:rPr>
              <a:t>    }</a:t>
            </a:r>
          </a:p>
          <a:p>
            <a:pPr lvl="1">
              <a:lnSpc>
                <a:spcPct val="80000"/>
              </a:lnSpc>
              <a:spcBef>
                <a:spcPct val="0"/>
              </a:spcBef>
              <a:buFontTx/>
              <a:buNone/>
            </a:pPr>
            <a:endParaRPr lang="en-US" altLang="zh-CN" sz="700" dirty="0">
              <a:latin typeface="Courier New" panose="02070309020205020404" pitchFamily="49" charset="0"/>
            </a:endParaRPr>
          </a:p>
          <a:p>
            <a:pPr lvl="1">
              <a:lnSpc>
                <a:spcPct val="80000"/>
              </a:lnSpc>
              <a:spcBef>
                <a:spcPct val="0"/>
              </a:spcBef>
              <a:buFontTx/>
              <a:buNone/>
            </a:pPr>
            <a:r>
              <a:rPr lang="en-US" altLang="zh-CN" sz="1600" dirty="0">
                <a:latin typeface="Courier New" panose="02070309020205020404" pitchFamily="49" charset="0"/>
              </a:rPr>
              <a:t>    public String </a:t>
            </a:r>
            <a:r>
              <a:rPr lang="en-US" altLang="zh-CN" sz="1600" dirty="0" err="1">
                <a:latin typeface="Courier New" panose="02070309020205020404" pitchFamily="49" charset="0"/>
              </a:rPr>
              <a:t>toString</a:t>
            </a:r>
            <a:r>
              <a:rPr lang="en-US" altLang="zh-CN" sz="1600" dirty="0">
                <a:latin typeface="Courier New" panose="02070309020205020404" pitchFamily="49" charset="0"/>
              </a:rPr>
              <a:t>() {</a:t>
            </a:r>
          </a:p>
          <a:p>
            <a:pPr lvl="1">
              <a:lnSpc>
                <a:spcPct val="80000"/>
              </a:lnSpc>
              <a:spcBef>
                <a:spcPct val="0"/>
              </a:spcBef>
              <a:buFontTx/>
              <a:buNone/>
            </a:pPr>
            <a:r>
              <a:rPr lang="en-US" altLang="zh-CN" sz="1600" dirty="0">
                <a:latin typeface="Courier New" panose="02070309020205020404" pitchFamily="49" charset="0"/>
              </a:rPr>
              <a:t>        return "</a:t>
            </a:r>
            <a:r>
              <a:rPr lang="en-US" altLang="zh-CN" sz="1600" dirty="0" err="1">
                <a:latin typeface="Courier New" panose="02070309020205020404" pitchFamily="49" charset="0"/>
              </a:rPr>
              <a:t>baz</a:t>
            </a:r>
            <a:r>
              <a:rPr lang="en-US" altLang="zh-CN" sz="1600" dirty="0">
                <a:latin typeface="Courier New" panose="02070309020205020404" pitchFamily="49" charset="0"/>
              </a:rPr>
              <a:t>";</a:t>
            </a:r>
          </a:p>
          <a:p>
            <a:pPr lvl="1">
              <a:lnSpc>
                <a:spcPct val="80000"/>
              </a:lnSpc>
              <a:spcBef>
                <a:spcPct val="0"/>
              </a:spcBef>
              <a:buFontTx/>
              <a:buNone/>
            </a:pPr>
            <a:r>
              <a:rPr lang="en-US" altLang="zh-CN" sz="1600" dirty="0">
                <a:latin typeface="Courier New" panose="02070309020205020404" pitchFamily="49" charset="0"/>
              </a:rPr>
              <a:t>    }</a:t>
            </a:r>
          </a:p>
          <a:p>
            <a:pPr lvl="1">
              <a:lnSpc>
                <a:spcPct val="80000"/>
              </a:lnSpc>
              <a:spcBef>
                <a:spcPct val="0"/>
              </a:spcBef>
              <a:buFontTx/>
              <a:buNone/>
            </a:pPr>
            <a:r>
              <a:rPr lang="en-US" altLang="zh-CN" sz="1600" dirty="0">
                <a:latin typeface="Courier New" panose="02070309020205020404" pitchFamily="49" charset="0"/>
              </a:rPr>
              <a:t>}</a:t>
            </a:r>
          </a:p>
          <a:p>
            <a:pPr lvl="1">
              <a:lnSpc>
                <a:spcPct val="80000"/>
              </a:lnSpc>
              <a:spcBef>
                <a:spcPct val="0"/>
              </a:spcBef>
              <a:buFontTx/>
              <a:buNone/>
            </a:pPr>
            <a:endParaRPr lang="en-US" altLang="zh-CN" sz="700" dirty="0">
              <a:latin typeface="Courier New" panose="02070309020205020404" pitchFamily="49" charset="0"/>
            </a:endParaRPr>
          </a:p>
          <a:p>
            <a:pPr lvl="1">
              <a:lnSpc>
                <a:spcPct val="80000"/>
              </a:lnSpc>
              <a:spcBef>
                <a:spcPct val="0"/>
              </a:spcBef>
              <a:buFontTx/>
              <a:buNone/>
            </a:pPr>
            <a:r>
              <a:rPr lang="en-US" altLang="zh-CN" sz="1600" dirty="0">
                <a:latin typeface="Courier New" panose="02070309020205020404" pitchFamily="49" charset="0"/>
              </a:rPr>
              <a:t>public class Mumble extends Baz {</a:t>
            </a:r>
          </a:p>
          <a:p>
            <a:pPr lvl="1">
              <a:lnSpc>
                <a:spcPct val="80000"/>
              </a:lnSpc>
              <a:spcBef>
                <a:spcPct val="0"/>
              </a:spcBef>
              <a:buFontTx/>
              <a:buNone/>
            </a:pPr>
            <a:r>
              <a:rPr lang="en-US" altLang="zh-CN" sz="1600" dirty="0">
                <a:latin typeface="Courier New" panose="02070309020205020404" pitchFamily="49" charset="0"/>
              </a:rPr>
              <a:t>    public void method2() {</a:t>
            </a:r>
          </a:p>
          <a:p>
            <a:pPr lvl="1">
              <a:lnSpc>
                <a:spcPct val="80000"/>
              </a:lnSpc>
              <a:spcBef>
                <a:spcPct val="0"/>
              </a:spcBef>
              <a:buFontTx/>
              <a:buNone/>
            </a:pPr>
            <a:r>
              <a:rPr lang="en-US" altLang="zh-CN" sz="1600" dirty="0">
                <a:latin typeface="Courier New" panose="02070309020205020404" pitchFamily="49" charset="0"/>
              </a:rPr>
              <a:t>        </a:t>
            </a:r>
            <a:r>
              <a:rPr lang="en-US" altLang="zh-CN" sz="1600" dirty="0" err="1">
                <a:latin typeface="Courier New" panose="02070309020205020404" pitchFamily="49" charset="0"/>
              </a:rPr>
              <a:t>System.out.println</a:t>
            </a:r>
            <a:r>
              <a:rPr lang="en-US" altLang="zh-CN" sz="1600" dirty="0">
                <a:latin typeface="Courier New" panose="02070309020205020404" pitchFamily="49" charset="0"/>
              </a:rPr>
              <a:t>("mumble 2");</a:t>
            </a:r>
          </a:p>
          <a:p>
            <a:pPr lvl="1">
              <a:lnSpc>
                <a:spcPct val="80000"/>
              </a:lnSpc>
              <a:spcBef>
                <a:spcPct val="0"/>
              </a:spcBef>
              <a:buFontTx/>
              <a:buNone/>
            </a:pPr>
            <a:r>
              <a:rPr lang="en-US" altLang="zh-CN" sz="1600" dirty="0">
                <a:latin typeface="Courier New" panose="02070309020205020404" pitchFamily="49" charset="0"/>
              </a:rPr>
              <a:t>    }</a:t>
            </a:r>
          </a:p>
          <a:p>
            <a:pPr lvl="1">
              <a:lnSpc>
                <a:spcPct val="80000"/>
              </a:lnSpc>
              <a:spcBef>
                <a:spcPct val="0"/>
              </a:spcBef>
              <a:buFontTx/>
              <a:buNone/>
            </a:pPr>
            <a:r>
              <a:rPr lang="en-US" altLang="zh-CN" sz="1600" dirty="0">
                <a:latin typeface="Courier New" panose="02070309020205020404" pitchFamily="49" charset="0"/>
              </a:rPr>
              <a:t>}</a:t>
            </a:r>
          </a:p>
        </p:txBody>
      </p:sp>
      <p:sp>
        <p:nvSpPr>
          <p:cNvPr id="120837" name="矩形 2"/>
          <p:cNvSpPr>
            <a:spLocks noChangeArrowheads="1"/>
          </p:cNvSpPr>
          <p:nvPr/>
        </p:nvSpPr>
        <p:spPr bwMode="auto">
          <a:xfrm>
            <a:off x="39189" y="4590777"/>
            <a:ext cx="5145088" cy="2100262"/>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ct val="20000"/>
              </a:spcBef>
              <a:buChar char="•"/>
              <a:defRPr sz="3200">
                <a:solidFill>
                  <a:schemeClr val="tx1"/>
                </a:solidFill>
                <a:latin typeface="Times New Roman" panose="02020603050405020304" pitchFamily="18" charset="0"/>
                <a:ea typeface="宋体" panose="02010600030101010101" pitchFamily="2" charset="-122"/>
              </a:defRPr>
            </a:lvl1pPr>
            <a:lvl2pPr marL="479425" indent="-184150">
              <a:spcBef>
                <a:spcPct val="20000"/>
              </a:spcBef>
              <a:buChar char="–"/>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ea typeface="宋体" panose="02010600030101010101" pitchFamily="2" charset="-122"/>
              </a:defRPr>
            </a:lvl9pPr>
          </a:lstStyle>
          <a:p>
            <a:pPr lvl="1">
              <a:lnSpc>
                <a:spcPct val="80000"/>
              </a:lnSpc>
              <a:spcBef>
                <a:spcPct val="0"/>
              </a:spcBef>
              <a:buFontTx/>
              <a:buNone/>
            </a:pPr>
            <a:r>
              <a:rPr lang="en-US" altLang="zh-CN" sz="1800" dirty="0">
                <a:latin typeface="Courier New" panose="02070309020205020404" pitchFamily="49" charset="0"/>
              </a:rPr>
              <a:t>Foo[] pity = {new Baz(), new Bar(), new Mumble(), new Foo()};</a:t>
            </a:r>
          </a:p>
          <a:p>
            <a:pPr lvl="1">
              <a:lnSpc>
                <a:spcPct val="80000"/>
              </a:lnSpc>
              <a:spcBef>
                <a:spcPct val="0"/>
              </a:spcBef>
              <a:buFontTx/>
              <a:buNone/>
            </a:pPr>
            <a:r>
              <a:rPr lang="en-US" altLang="zh-CN" sz="1800" dirty="0">
                <a:latin typeface="Courier New" panose="02070309020205020404" pitchFamily="49" charset="0"/>
              </a:rPr>
              <a:t>for (</a:t>
            </a:r>
            <a:r>
              <a:rPr lang="en-US" altLang="zh-CN" sz="1800" dirty="0" err="1">
                <a:latin typeface="Courier New" panose="02070309020205020404" pitchFamily="49" charset="0"/>
              </a:rPr>
              <a:t>int</a:t>
            </a:r>
            <a:r>
              <a:rPr lang="en-US" altLang="zh-CN" sz="1800" dirty="0">
                <a:latin typeface="Courier New" panose="02070309020205020404" pitchFamily="49" charset="0"/>
              </a:rPr>
              <a:t> </a:t>
            </a:r>
            <a:r>
              <a:rPr lang="en-US" altLang="zh-CN" sz="1800" dirty="0" err="1">
                <a:latin typeface="Courier New" panose="02070309020205020404" pitchFamily="49" charset="0"/>
              </a:rPr>
              <a:t>i</a:t>
            </a:r>
            <a:r>
              <a:rPr lang="en-US" altLang="zh-CN" sz="1800" dirty="0">
                <a:latin typeface="Courier New" panose="02070309020205020404" pitchFamily="49" charset="0"/>
              </a:rPr>
              <a:t> = 0; </a:t>
            </a:r>
            <a:r>
              <a:rPr lang="en-US" altLang="zh-CN" sz="1800" dirty="0" err="1">
                <a:latin typeface="Courier New" panose="02070309020205020404" pitchFamily="49" charset="0"/>
              </a:rPr>
              <a:t>i</a:t>
            </a:r>
            <a:r>
              <a:rPr lang="en-US" altLang="zh-CN" sz="1800" dirty="0">
                <a:latin typeface="Courier New" panose="02070309020205020404" pitchFamily="49" charset="0"/>
              </a:rPr>
              <a:t> &lt; </a:t>
            </a:r>
            <a:r>
              <a:rPr lang="en-US" altLang="zh-CN" sz="1800" dirty="0" err="1">
                <a:latin typeface="Courier New" panose="02070309020205020404" pitchFamily="49" charset="0"/>
              </a:rPr>
              <a:t>pity.length</a:t>
            </a:r>
            <a:r>
              <a:rPr lang="en-US" altLang="zh-CN" sz="1800" dirty="0">
                <a:latin typeface="Courier New" panose="02070309020205020404" pitchFamily="49" charset="0"/>
              </a:rPr>
              <a:t>; </a:t>
            </a:r>
            <a:r>
              <a:rPr lang="en-US" altLang="zh-CN" sz="1800" dirty="0" err="1">
                <a:latin typeface="Courier New" panose="02070309020205020404" pitchFamily="49" charset="0"/>
              </a:rPr>
              <a:t>i</a:t>
            </a:r>
            <a:r>
              <a:rPr lang="en-US" altLang="zh-CN" sz="1800" dirty="0">
                <a:latin typeface="Courier New" panose="02070309020205020404" pitchFamily="49" charset="0"/>
              </a:rPr>
              <a:t>++) {</a:t>
            </a:r>
          </a:p>
          <a:p>
            <a:pPr lvl="1">
              <a:lnSpc>
                <a:spcPct val="80000"/>
              </a:lnSpc>
              <a:spcBef>
                <a:spcPct val="0"/>
              </a:spcBef>
              <a:buFontTx/>
              <a:buNone/>
            </a:pPr>
            <a:r>
              <a:rPr lang="en-US" altLang="zh-CN" sz="1800" dirty="0">
                <a:latin typeface="Courier New" panose="02070309020205020404" pitchFamily="49" charset="0"/>
              </a:rPr>
              <a:t>    </a:t>
            </a:r>
            <a:r>
              <a:rPr lang="en-US" altLang="zh-CN" sz="1800" dirty="0" err="1">
                <a:latin typeface="Courier New" panose="02070309020205020404" pitchFamily="49" charset="0"/>
              </a:rPr>
              <a:t>System.out.println</a:t>
            </a:r>
            <a:r>
              <a:rPr lang="en-US" altLang="zh-CN" sz="1800" dirty="0">
                <a:latin typeface="Courier New" panose="02070309020205020404" pitchFamily="49" charset="0"/>
              </a:rPr>
              <a:t>(</a:t>
            </a:r>
            <a:r>
              <a:rPr lang="en-US" altLang="zh-CN" sz="1800" b="1" dirty="0">
                <a:latin typeface="Courier New" panose="02070309020205020404" pitchFamily="49" charset="0"/>
              </a:rPr>
              <a:t>pity[</a:t>
            </a:r>
            <a:r>
              <a:rPr lang="en-US" altLang="zh-CN" sz="1800" b="1" dirty="0" err="1">
                <a:latin typeface="Courier New" panose="02070309020205020404" pitchFamily="49" charset="0"/>
              </a:rPr>
              <a:t>i</a:t>
            </a:r>
            <a:r>
              <a:rPr lang="en-US" altLang="zh-CN" sz="1800" b="1" dirty="0">
                <a:latin typeface="Courier New" panose="02070309020205020404" pitchFamily="49" charset="0"/>
              </a:rPr>
              <a:t>]</a:t>
            </a:r>
            <a:r>
              <a:rPr lang="en-US" altLang="zh-CN" sz="1800" dirty="0">
                <a:latin typeface="Courier New" panose="02070309020205020404" pitchFamily="49" charset="0"/>
              </a:rPr>
              <a:t>);</a:t>
            </a:r>
          </a:p>
          <a:p>
            <a:pPr lvl="1">
              <a:lnSpc>
                <a:spcPct val="80000"/>
              </a:lnSpc>
              <a:spcBef>
                <a:spcPct val="0"/>
              </a:spcBef>
              <a:buFontTx/>
              <a:buNone/>
            </a:pPr>
            <a:r>
              <a:rPr lang="en-US" altLang="zh-CN" sz="1800" b="1" dirty="0">
                <a:latin typeface="Courier New" panose="02070309020205020404" pitchFamily="49" charset="0"/>
              </a:rPr>
              <a:t>    pity[</a:t>
            </a:r>
            <a:r>
              <a:rPr lang="en-US" altLang="zh-CN" sz="1800" b="1" dirty="0" err="1">
                <a:latin typeface="Courier New" panose="02070309020205020404" pitchFamily="49" charset="0"/>
              </a:rPr>
              <a:t>i</a:t>
            </a:r>
            <a:r>
              <a:rPr lang="en-US" altLang="zh-CN" sz="1800" b="1" dirty="0">
                <a:latin typeface="Courier New" panose="02070309020205020404" pitchFamily="49" charset="0"/>
              </a:rPr>
              <a:t>].method1();</a:t>
            </a:r>
          </a:p>
          <a:p>
            <a:pPr lvl="1">
              <a:lnSpc>
                <a:spcPct val="80000"/>
              </a:lnSpc>
              <a:spcBef>
                <a:spcPct val="0"/>
              </a:spcBef>
              <a:buFontTx/>
              <a:buNone/>
            </a:pPr>
            <a:r>
              <a:rPr lang="en-US" altLang="zh-CN" sz="1800" b="1" dirty="0">
                <a:latin typeface="Courier New" panose="02070309020205020404" pitchFamily="49" charset="0"/>
              </a:rPr>
              <a:t>    pity[</a:t>
            </a:r>
            <a:r>
              <a:rPr lang="en-US" altLang="zh-CN" sz="1800" b="1" dirty="0" err="1">
                <a:latin typeface="Courier New" panose="02070309020205020404" pitchFamily="49" charset="0"/>
              </a:rPr>
              <a:t>i</a:t>
            </a:r>
            <a:r>
              <a:rPr lang="en-US" altLang="zh-CN" sz="1800" b="1" dirty="0">
                <a:latin typeface="Courier New" panose="02070309020205020404" pitchFamily="49" charset="0"/>
              </a:rPr>
              <a:t>].method2();</a:t>
            </a:r>
          </a:p>
          <a:p>
            <a:pPr lvl="1">
              <a:lnSpc>
                <a:spcPct val="80000"/>
              </a:lnSpc>
              <a:spcBef>
                <a:spcPct val="0"/>
              </a:spcBef>
              <a:buFontTx/>
              <a:buNone/>
            </a:pPr>
            <a:r>
              <a:rPr lang="en-US" altLang="zh-CN" sz="1800" dirty="0">
                <a:latin typeface="Courier New" panose="02070309020205020404" pitchFamily="49" charset="0"/>
              </a:rPr>
              <a:t>    </a:t>
            </a:r>
            <a:r>
              <a:rPr lang="en-US" altLang="zh-CN" sz="1800" dirty="0" err="1">
                <a:latin typeface="Courier New" panose="02070309020205020404" pitchFamily="49" charset="0"/>
              </a:rPr>
              <a:t>System.out.println</a:t>
            </a:r>
            <a:r>
              <a:rPr lang="en-US" altLang="zh-CN" sz="1800" dirty="0">
                <a:latin typeface="Courier New" panose="02070309020205020404" pitchFamily="49" charset="0"/>
              </a:rPr>
              <a:t>();</a:t>
            </a:r>
          </a:p>
          <a:p>
            <a:pPr lvl="1">
              <a:lnSpc>
                <a:spcPct val="80000"/>
              </a:lnSpc>
              <a:spcBef>
                <a:spcPct val="0"/>
              </a:spcBef>
              <a:buFontTx/>
              <a:buNone/>
            </a:pPr>
            <a:r>
              <a:rPr lang="en-US" altLang="zh-CN" sz="1800" dirty="0">
                <a:latin typeface="Courier New" panose="02070309020205020404" pitchFamily="49" charset="0"/>
              </a:rPr>
              <a:t>}</a:t>
            </a:r>
          </a:p>
        </p:txBody>
      </p:sp>
      <p:sp>
        <p:nvSpPr>
          <p:cNvPr id="4" name="矩形 3"/>
          <p:cNvSpPr/>
          <p:nvPr/>
        </p:nvSpPr>
        <p:spPr>
          <a:xfrm>
            <a:off x="5473337" y="4721407"/>
            <a:ext cx="3200400" cy="1338828"/>
          </a:xfrm>
          <a:prstGeom prst="rect">
            <a:avLst/>
          </a:prstGeom>
        </p:spPr>
        <p:style>
          <a:lnRef idx="1">
            <a:schemeClr val="dk1"/>
          </a:lnRef>
          <a:fillRef idx="3">
            <a:schemeClr val="dk1"/>
          </a:fillRef>
          <a:effectRef idx="2">
            <a:schemeClr val="dk1"/>
          </a:effectRef>
          <a:fontRef idx="minor">
            <a:schemeClr val="lt1"/>
          </a:fontRef>
        </p:style>
        <p:txBody>
          <a:bodyPr wrap="square">
            <a:spAutoFit/>
          </a:bodyPr>
          <a:lstStyle/>
          <a:p>
            <a:pPr marL="204788" indent="-204788">
              <a:lnSpc>
                <a:spcPct val="150000"/>
              </a:lnSpc>
              <a:defRPr/>
            </a:pPr>
            <a:r>
              <a:rPr lang="zh-CN" altLang="en-US" sz="1800" dirty="0"/>
              <a:t>用</a:t>
            </a:r>
            <a:r>
              <a:rPr lang="en-US" altLang="zh-CN" dirty="0"/>
              <a:t>5</a:t>
            </a:r>
            <a:r>
              <a:rPr lang="zh-CN" altLang="en-US" sz="1800" dirty="0"/>
              <a:t>分钟时间给出执行结果，注意先梳理类的层次关系和方法调用</a:t>
            </a:r>
            <a:endParaRPr lang="en-US" altLang="zh-CN" sz="1800" dirty="0"/>
          </a:p>
        </p:txBody>
      </p:sp>
    </p:spTree>
    <p:extLst>
      <p:ext uri="{BB962C8B-B14F-4D97-AF65-F5344CB8AC3E}">
        <p14:creationId xmlns:p14="http://schemas.microsoft.com/office/powerpoint/2010/main" val="2139897716"/>
      </p:ext>
    </p:extLst>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Rectangle 2">
            <a:extLst>
              <a:ext uri="{FF2B5EF4-FFF2-40B4-BE49-F238E27FC236}">
                <a16:creationId xmlns:a16="http://schemas.microsoft.com/office/drawing/2014/main" id="{CD90F697-C535-4730-A37F-C3F23A818586}"/>
              </a:ext>
            </a:extLst>
          </p:cNvPr>
          <p:cNvSpPr>
            <a:spLocks noGrp="1" noChangeArrowheads="1"/>
          </p:cNvSpPr>
          <p:nvPr>
            <p:ph type="title"/>
          </p:nvPr>
        </p:nvSpPr>
        <p:spPr>
          <a:xfrm>
            <a:off x="685800" y="768350"/>
            <a:ext cx="7772400" cy="755650"/>
          </a:xfrm>
        </p:spPr>
        <p:txBody>
          <a:bodyPr/>
          <a:lstStyle/>
          <a:p>
            <a:r>
              <a:rPr lang="en-US" altLang="zh-CN" sz="3600" b="1">
                <a:effectLst>
                  <a:outerShdw blurRad="38100" dist="38100" dir="2700000" algn="tl">
                    <a:srgbClr val="C0C0C0"/>
                  </a:outerShdw>
                </a:effectLst>
                <a:latin typeface="+mn-ea"/>
                <a:ea typeface="+mn-ea"/>
              </a:rPr>
              <a:t>Vector</a:t>
            </a:r>
            <a:r>
              <a:rPr lang="zh-CN" altLang="en-US" sz="3600" b="1">
                <a:effectLst>
                  <a:outerShdw blurRad="38100" dist="38100" dir="2700000" algn="tl">
                    <a:srgbClr val="C0C0C0"/>
                  </a:outerShdw>
                </a:effectLst>
                <a:latin typeface="+mn-ea"/>
                <a:ea typeface="+mn-ea"/>
              </a:rPr>
              <a:t>类</a:t>
            </a:r>
            <a:r>
              <a:rPr lang="en-US" altLang="zh-CN" sz="3600" b="1">
                <a:effectLst>
                  <a:outerShdw blurRad="38100" dist="38100" dir="2700000" algn="tl">
                    <a:srgbClr val="C0C0C0"/>
                  </a:outerShdw>
                </a:effectLst>
                <a:latin typeface="+mn-ea"/>
                <a:ea typeface="+mn-ea"/>
              </a:rPr>
              <a:t>——</a:t>
            </a:r>
            <a:r>
              <a:rPr lang="zh-CN" altLang="en-US" sz="3600" b="1">
                <a:effectLst>
                  <a:outerShdw blurRad="38100" dist="38100" dir="2700000" algn="tl">
                    <a:srgbClr val="C0C0C0"/>
                  </a:outerShdw>
                </a:effectLst>
                <a:latin typeface="+mn-ea"/>
                <a:ea typeface="+mn-ea"/>
              </a:rPr>
              <a:t>构造方法</a:t>
            </a:r>
          </a:p>
        </p:txBody>
      </p:sp>
      <p:sp>
        <p:nvSpPr>
          <p:cNvPr id="181251" name="Rectangle 3">
            <a:extLst>
              <a:ext uri="{FF2B5EF4-FFF2-40B4-BE49-F238E27FC236}">
                <a16:creationId xmlns:a16="http://schemas.microsoft.com/office/drawing/2014/main" id="{7BA4CD32-341D-4042-8280-FBA37437F682}"/>
              </a:ext>
            </a:extLst>
          </p:cNvPr>
          <p:cNvSpPr>
            <a:spLocks noGrp="1" noChangeArrowheads="1"/>
          </p:cNvSpPr>
          <p:nvPr>
            <p:ph type="body" idx="1"/>
          </p:nvPr>
        </p:nvSpPr>
        <p:spPr>
          <a:xfrm>
            <a:off x="381000" y="1828800"/>
            <a:ext cx="8458200" cy="4114800"/>
          </a:xfrm>
        </p:spPr>
        <p:txBody>
          <a:bodyPr/>
          <a:lstStyle/>
          <a:p>
            <a:pPr marL="609600" indent="-609600"/>
            <a:r>
              <a:rPr kumimoji="0" lang="en-US" altLang="zh-CN" sz="2800" b="1">
                <a:solidFill>
                  <a:srgbClr val="2908EC"/>
                </a:solidFill>
                <a:latin typeface="+mn-ea"/>
                <a:ea typeface="+mn-ea"/>
              </a:rPr>
              <a:t>public Vector();//</a:t>
            </a:r>
            <a:r>
              <a:rPr kumimoji="0" lang="zh-CN" altLang="en-US" sz="2800" b="1">
                <a:solidFill>
                  <a:srgbClr val="2908EC"/>
                </a:solidFill>
                <a:latin typeface="+mn-ea"/>
                <a:ea typeface="+mn-ea"/>
              </a:rPr>
              <a:t>创建一个空向量</a:t>
            </a:r>
          </a:p>
          <a:p>
            <a:pPr marL="609600" indent="-609600"/>
            <a:r>
              <a:rPr kumimoji="0" lang="en-US" altLang="zh-CN" sz="2800" b="1">
                <a:solidFill>
                  <a:srgbClr val="2908EC"/>
                </a:solidFill>
                <a:latin typeface="+mn-ea"/>
                <a:ea typeface="+mn-ea"/>
              </a:rPr>
              <a:t>public Vector(int initialCapacity);</a:t>
            </a:r>
          </a:p>
          <a:p>
            <a:pPr marL="990600" lvl="1" indent="-533400"/>
            <a:r>
              <a:rPr kumimoji="0" lang="en-US" altLang="zh-CN" sz="2400" b="1">
                <a:solidFill>
                  <a:srgbClr val="2908EC"/>
                </a:solidFill>
                <a:latin typeface="+mn-ea"/>
                <a:ea typeface="+mn-ea"/>
              </a:rPr>
              <a:t>//</a:t>
            </a:r>
            <a:r>
              <a:rPr kumimoji="0" lang="zh-CN" altLang="en-US" sz="2400" b="1">
                <a:solidFill>
                  <a:srgbClr val="2908EC"/>
                </a:solidFill>
                <a:latin typeface="+mn-ea"/>
                <a:ea typeface="+mn-ea"/>
              </a:rPr>
              <a:t>创建一个指定元素为</a:t>
            </a:r>
            <a:r>
              <a:rPr kumimoji="0" lang="en-US" altLang="zh-CN" sz="2400" b="1">
                <a:solidFill>
                  <a:srgbClr val="2908EC"/>
                </a:solidFill>
                <a:latin typeface="+mn-ea"/>
                <a:ea typeface="+mn-ea"/>
              </a:rPr>
              <a:t>initialCapacity</a:t>
            </a:r>
            <a:r>
              <a:rPr kumimoji="0" lang="zh-CN" altLang="en-US" sz="2400" b="1">
                <a:solidFill>
                  <a:srgbClr val="2908EC"/>
                </a:solidFill>
                <a:latin typeface="+mn-ea"/>
                <a:ea typeface="+mn-ea"/>
              </a:rPr>
              <a:t>的空向量</a:t>
            </a:r>
          </a:p>
          <a:p>
            <a:pPr marL="609600" indent="-609600"/>
            <a:r>
              <a:rPr kumimoji="0" lang="en-US" altLang="zh-CN" sz="2400" b="1">
                <a:solidFill>
                  <a:srgbClr val="EC0404"/>
                </a:solidFill>
                <a:latin typeface="+mn-ea"/>
                <a:ea typeface="+mn-ea"/>
              </a:rPr>
              <a:t>public Vector(int capacity</a:t>
            </a:r>
            <a:r>
              <a:rPr kumimoji="0" lang="zh-CN" altLang="en-US" sz="2400" b="1">
                <a:solidFill>
                  <a:srgbClr val="EC0404"/>
                </a:solidFill>
                <a:latin typeface="+mn-ea"/>
                <a:ea typeface="+mn-ea"/>
              </a:rPr>
              <a:t>，</a:t>
            </a:r>
            <a:r>
              <a:rPr kumimoji="0" lang="en-US" altLang="zh-CN" sz="2400" b="1">
                <a:solidFill>
                  <a:srgbClr val="EC0404"/>
                </a:solidFill>
                <a:latin typeface="+mn-ea"/>
                <a:ea typeface="+mn-ea"/>
              </a:rPr>
              <a:t>int increment);</a:t>
            </a:r>
          </a:p>
          <a:p>
            <a:pPr marL="609600" indent="-609600">
              <a:buFontTx/>
              <a:buNone/>
            </a:pPr>
            <a:r>
              <a:rPr kumimoji="0" lang="en-US" altLang="zh-CN" sz="2400" b="1">
                <a:solidFill>
                  <a:srgbClr val="EC0404"/>
                </a:solidFill>
                <a:latin typeface="+mn-ea"/>
                <a:ea typeface="+mn-ea"/>
              </a:rPr>
              <a:t>    //</a:t>
            </a:r>
            <a:r>
              <a:rPr kumimoji="0" lang="zh-CN" altLang="en-US" sz="2400" b="1">
                <a:solidFill>
                  <a:srgbClr val="EC0404"/>
                </a:solidFill>
                <a:latin typeface="+mn-ea"/>
                <a:ea typeface="+mn-ea"/>
              </a:rPr>
              <a:t>创建一个指定元素个数为</a:t>
            </a:r>
            <a:r>
              <a:rPr kumimoji="0" lang="en-US" altLang="zh-CN" sz="2400" b="1">
                <a:solidFill>
                  <a:srgbClr val="EC0404"/>
                </a:solidFill>
                <a:latin typeface="+mn-ea"/>
                <a:ea typeface="+mn-ea"/>
              </a:rPr>
              <a:t>capacity</a:t>
            </a:r>
            <a:r>
              <a:rPr kumimoji="0" lang="zh-CN" altLang="en-US" sz="2400" b="1">
                <a:solidFill>
                  <a:srgbClr val="EC0404"/>
                </a:solidFill>
                <a:latin typeface="+mn-ea"/>
                <a:ea typeface="+mn-ea"/>
              </a:rPr>
              <a:t>的空向量，当向量中元素个数超出容量大小时，以</a:t>
            </a:r>
            <a:r>
              <a:rPr kumimoji="0" lang="en-US" altLang="zh-CN" sz="2400" b="1">
                <a:solidFill>
                  <a:srgbClr val="EC0404"/>
                </a:solidFill>
                <a:latin typeface="+mn-ea"/>
                <a:ea typeface="+mn-ea"/>
              </a:rPr>
              <a:t>increment</a:t>
            </a:r>
            <a:r>
              <a:rPr kumimoji="0" lang="zh-CN" altLang="en-US" sz="2400" b="1">
                <a:solidFill>
                  <a:srgbClr val="EC0404"/>
                </a:solidFill>
                <a:latin typeface="+mn-ea"/>
                <a:ea typeface="+mn-ea"/>
              </a:rPr>
              <a:t>量增加。</a:t>
            </a:r>
          </a:p>
          <a:p>
            <a:pPr marL="609600" indent="-609600" algn="just">
              <a:buClr>
                <a:schemeClr val="bg1"/>
              </a:buClr>
              <a:buSzTx/>
              <a:buFontTx/>
              <a:buNone/>
            </a:pPr>
            <a:r>
              <a:rPr kumimoji="0" lang="zh-CN" altLang="en-US" sz="2400" b="1">
                <a:solidFill>
                  <a:srgbClr val="EC0404"/>
                </a:solidFill>
                <a:latin typeface="+mn-ea"/>
                <a:ea typeface="+mn-ea"/>
              </a:rPr>
              <a:t>    例如： </a:t>
            </a:r>
            <a:r>
              <a:rPr kumimoji="0" lang="en-US" altLang="zh-CN" sz="2400" b="1">
                <a:solidFill>
                  <a:srgbClr val="EC0404"/>
                </a:solidFill>
                <a:latin typeface="+mn-ea"/>
                <a:ea typeface="+mn-ea"/>
              </a:rPr>
              <a:t>Vector vec=new Vector(10, 5);</a:t>
            </a:r>
          </a:p>
          <a:p>
            <a:pPr marL="609600" indent="-609600"/>
            <a:endParaRPr kumimoji="0" lang="en-US" altLang="zh-CN" sz="2800" b="1">
              <a:solidFill>
                <a:srgbClr val="2908EC"/>
              </a:solidFill>
              <a:latin typeface="+mn-ea"/>
              <a:ea typeface="+mn-ea"/>
            </a:endParaRPr>
          </a:p>
          <a:p>
            <a:pPr marL="609600" indent="-609600"/>
            <a:endParaRPr kumimoji="0" lang="en-US" altLang="zh-CN" sz="2800" b="1">
              <a:solidFill>
                <a:srgbClr val="2908EC"/>
              </a:solidFill>
              <a:latin typeface="+mn-ea"/>
              <a:ea typeface="+mn-ea"/>
            </a:endParaRPr>
          </a:p>
          <a:p>
            <a:pPr marL="609600" indent="-609600"/>
            <a:endParaRPr lang="en-US" altLang="zh-CN" sz="2800">
              <a:latin typeface="+mn-ea"/>
              <a:ea typeface="+mn-ea"/>
            </a:endParaRPr>
          </a:p>
        </p:txBody>
      </p:sp>
    </p:spTree>
    <p:extLst>
      <p:ext uri="{BB962C8B-B14F-4D97-AF65-F5344CB8AC3E}">
        <p14:creationId xmlns:p14="http://schemas.microsoft.com/office/powerpoint/2010/main" val="418867129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2">
            <a:extLst>
              <a:ext uri="{FF2B5EF4-FFF2-40B4-BE49-F238E27FC236}">
                <a16:creationId xmlns:a16="http://schemas.microsoft.com/office/drawing/2014/main" id="{FE07A94E-CF7D-4864-A003-5F8690D12B4A}"/>
              </a:ext>
            </a:extLst>
          </p:cNvPr>
          <p:cNvSpPr>
            <a:spLocks noGrp="1" noChangeArrowheads="1"/>
          </p:cNvSpPr>
          <p:nvPr>
            <p:ph type="title"/>
          </p:nvPr>
        </p:nvSpPr>
        <p:spPr>
          <a:xfrm>
            <a:off x="990600" y="0"/>
            <a:ext cx="7772400" cy="679450"/>
          </a:xfrm>
        </p:spPr>
        <p:txBody>
          <a:bodyPr/>
          <a:lstStyle/>
          <a:p>
            <a:r>
              <a:rPr lang="en-US" altLang="zh-CN" sz="3600" b="1">
                <a:effectLst>
                  <a:outerShdw blurRad="38100" dist="38100" dir="2700000" algn="tl">
                    <a:srgbClr val="C0C0C0"/>
                  </a:outerShdw>
                </a:effectLst>
                <a:latin typeface="+mn-ea"/>
                <a:ea typeface="+mn-ea"/>
              </a:rPr>
              <a:t>Vector</a:t>
            </a:r>
            <a:r>
              <a:rPr lang="zh-CN" altLang="en-US" sz="3600" b="1">
                <a:effectLst>
                  <a:outerShdw blurRad="38100" dist="38100" dir="2700000" algn="tl">
                    <a:srgbClr val="C0C0C0"/>
                  </a:outerShdw>
                </a:effectLst>
                <a:latin typeface="+mn-ea"/>
                <a:ea typeface="+mn-ea"/>
              </a:rPr>
              <a:t>类</a:t>
            </a:r>
            <a:r>
              <a:rPr lang="en-US" altLang="zh-CN" sz="3600" b="1">
                <a:effectLst>
                  <a:outerShdw blurRad="38100" dist="38100" dir="2700000" algn="tl">
                    <a:srgbClr val="C0C0C0"/>
                  </a:outerShdw>
                </a:effectLst>
                <a:latin typeface="+mn-ea"/>
                <a:ea typeface="+mn-ea"/>
              </a:rPr>
              <a:t>——</a:t>
            </a:r>
            <a:r>
              <a:rPr lang="zh-CN" altLang="en-US" sz="3600" b="1">
                <a:effectLst>
                  <a:outerShdw blurRad="38100" dist="38100" dir="2700000" algn="tl">
                    <a:srgbClr val="C0C0C0"/>
                  </a:outerShdw>
                </a:effectLst>
                <a:latin typeface="+mn-ea"/>
                <a:ea typeface="+mn-ea"/>
              </a:rPr>
              <a:t>常用方法</a:t>
            </a:r>
            <a:r>
              <a:rPr lang="en-US" altLang="zh-CN" sz="3600" b="1">
                <a:effectLst>
                  <a:outerShdw blurRad="38100" dist="38100" dir="2700000" algn="tl">
                    <a:srgbClr val="C0C0C0"/>
                  </a:outerShdw>
                </a:effectLst>
                <a:latin typeface="+mn-ea"/>
                <a:ea typeface="+mn-ea"/>
              </a:rPr>
              <a:t>(1)</a:t>
            </a:r>
          </a:p>
        </p:txBody>
      </p:sp>
      <p:sp>
        <p:nvSpPr>
          <p:cNvPr id="183299" name="Rectangle 3">
            <a:extLst>
              <a:ext uri="{FF2B5EF4-FFF2-40B4-BE49-F238E27FC236}">
                <a16:creationId xmlns:a16="http://schemas.microsoft.com/office/drawing/2014/main" id="{9ACDC0D9-2F3F-4B4A-A6D3-BBEC93F6DA97}"/>
              </a:ext>
            </a:extLst>
          </p:cNvPr>
          <p:cNvSpPr>
            <a:spLocks noGrp="1" noChangeArrowheads="1"/>
          </p:cNvSpPr>
          <p:nvPr>
            <p:ph type="body" idx="1"/>
          </p:nvPr>
        </p:nvSpPr>
        <p:spPr>
          <a:xfrm>
            <a:off x="457200" y="1143000"/>
            <a:ext cx="8382000" cy="4114800"/>
          </a:xfrm>
        </p:spPr>
        <p:txBody>
          <a:bodyPr/>
          <a:lstStyle/>
          <a:p>
            <a:pPr marL="609600" indent="-609600">
              <a:lnSpc>
                <a:spcPct val="90000"/>
              </a:lnSpc>
            </a:pPr>
            <a:r>
              <a:rPr lang="zh-CN" altLang="en-US" sz="2400" b="1">
                <a:solidFill>
                  <a:srgbClr val="2908EC"/>
                </a:solidFill>
                <a:latin typeface="+mn-ea"/>
                <a:ea typeface="+mn-ea"/>
              </a:rPr>
              <a:t>向量中增加、插入元素</a:t>
            </a:r>
          </a:p>
          <a:p>
            <a:pPr marL="990600" lvl="1" indent="-533400">
              <a:lnSpc>
                <a:spcPct val="90000"/>
              </a:lnSpc>
              <a:buFont typeface="Wingdings" panose="05000000000000000000" pitchFamily="2" charset="2"/>
              <a:buAutoNum type="arabicPeriod"/>
            </a:pPr>
            <a:r>
              <a:rPr lang="en-US" altLang="zh-CN" sz="2400" b="1">
                <a:latin typeface="+mn-ea"/>
                <a:ea typeface="+mn-ea"/>
              </a:rPr>
              <a:t>public void addElement(Object obj);</a:t>
            </a:r>
          </a:p>
          <a:p>
            <a:pPr marL="990600" lvl="1" indent="-533400">
              <a:lnSpc>
                <a:spcPct val="90000"/>
              </a:lnSpc>
              <a:buFont typeface="Wingdings" panose="05000000000000000000" pitchFamily="2" charset="2"/>
              <a:buAutoNum type="arabicPeriod"/>
            </a:pPr>
            <a:r>
              <a:rPr lang="en-US" altLang="zh-CN" sz="2400" b="1">
                <a:latin typeface="+mn-ea"/>
                <a:ea typeface="+mn-ea"/>
              </a:rPr>
              <a:t>Public void setElementAt(Object obj,int index);</a:t>
            </a:r>
          </a:p>
          <a:p>
            <a:pPr marL="990600" lvl="1" indent="-533400">
              <a:lnSpc>
                <a:spcPct val="90000"/>
              </a:lnSpc>
              <a:buFont typeface="Wingdings" panose="05000000000000000000" pitchFamily="2" charset="2"/>
              <a:buAutoNum type="arabicPeriod"/>
            </a:pPr>
            <a:r>
              <a:rPr lang="en-US" altLang="zh-CN" sz="2400" b="1">
                <a:latin typeface="+mn-ea"/>
                <a:ea typeface="+mn-ea"/>
              </a:rPr>
              <a:t>Public void insertElementAt(Object obj,int index)</a:t>
            </a:r>
          </a:p>
          <a:p>
            <a:pPr marL="990600" lvl="1" indent="-533400">
              <a:lnSpc>
                <a:spcPct val="90000"/>
              </a:lnSpc>
              <a:buFont typeface="Wingdings" panose="05000000000000000000" pitchFamily="2" charset="2"/>
              <a:buAutoNum type="arabicPeriod"/>
            </a:pPr>
            <a:r>
              <a:rPr lang="zh-CN" altLang="en-US" sz="2400" b="1">
                <a:latin typeface="+mn-ea"/>
                <a:ea typeface="+mn-ea"/>
              </a:rPr>
              <a:t>例如：</a:t>
            </a:r>
          </a:p>
          <a:p>
            <a:pPr marL="1371600" lvl="2" indent="-457200">
              <a:lnSpc>
                <a:spcPct val="90000"/>
              </a:lnSpc>
              <a:buFont typeface="Wingdings" panose="05000000000000000000" pitchFamily="2" charset="2"/>
              <a:buNone/>
            </a:pPr>
            <a:r>
              <a:rPr lang="zh-CN" altLang="en-US" b="1">
                <a:latin typeface="+mn-ea"/>
                <a:ea typeface="+mn-ea"/>
              </a:rPr>
              <a:t>   </a:t>
            </a:r>
            <a:r>
              <a:rPr lang="en-US" altLang="zh-CN" b="1">
                <a:solidFill>
                  <a:srgbClr val="2908EC"/>
                </a:solidFill>
                <a:latin typeface="+mn-ea"/>
                <a:ea typeface="+mn-ea"/>
              </a:rPr>
              <a:t>Vector=new Vector(5,5);</a:t>
            </a:r>
          </a:p>
          <a:p>
            <a:pPr marL="1371600" lvl="2" indent="-457200">
              <a:lnSpc>
                <a:spcPct val="90000"/>
              </a:lnSpc>
              <a:spcBef>
                <a:spcPct val="0"/>
              </a:spcBef>
              <a:buSzTx/>
              <a:buFontTx/>
              <a:buNone/>
            </a:pPr>
            <a:r>
              <a:rPr lang="en-US" altLang="zh-CN" b="1">
                <a:solidFill>
                  <a:srgbClr val="2908EC"/>
                </a:solidFill>
                <a:latin typeface="+mn-ea"/>
                <a:ea typeface="+mn-ea"/>
              </a:rPr>
              <a:t>	vec.addElement(new Double(1.5));</a:t>
            </a:r>
          </a:p>
          <a:p>
            <a:pPr marL="1371600" lvl="2" indent="-457200">
              <a:lnSpc>
                <a:spcPct val="90000"/>
              </a:lnSpc>
              <a:spcBef>
                <a:spcPct val="0"/>
              </a:spcBef>
              <a:buSzTx/>
              <a:buFontTx/>
              <a:buNone/>
            </a:pPr>
            <a:r>
              <a:rPr lang="en-US" altLang="zh-CN" b="1">
                <a:solidFill>
                  <a:srgbClr val="2908EC"/>
                </a:solidFill>
                <a:latin typeface="+mn-ea"/>
                <a:ea typeface="+mn-ea"/>
              </a:rPr>
              <a:t>	vec.addElement(new Boolean(true));</a:t>
            </a:r>
          </a:p>
          <a:p>
            <a:pPr marL="1371600" lvl="2" indent="-457200">
              <a:lnSpc>
                <a:spcPct val="90000"/>
              </a:lnSpc>
              <a:spcBef>
                <a:spcPct val="0"/>
              </a:spcBef>
              <a:buSzTx/>
              <a:buFontTx/>
              <a:buNone/>
            </a:pPr>
            <a:r>
              <a:rPr lang="en-US" altLang="zh-CN" b="1">
                <a:solidFill>
                  <a:srgbClr val="2908EC"/>
                </a:solidFill>
                <a:latin typeface="+mn-ea"/>
                <a:ea typeface="+mn-ea"/>
              </a:rPr>
              <a:t>	vec.addElement(new String(“java”));</a:t>
            </a:r>
          </a:p>
          <a:p>
            <a:pPr marL="1371600" lvl="2" indent="-457200">
              <a:lnSpc>
                <a:spcPct val="90000"/>
              </a:lnSpc>
              <a:spcBef>
                <a:spcPct val="0"/>
              </a:spcBef>
              <a:buSzTx/>
              <a:buFontTx/>
              <a:buNone/>
            </a:pPr>
            <a:r>
              <a:rPr lang="en-US" altLang="zh-CN" b="1">
                <a:solidFill>
                  <a:srgbClr val="2908EC"/>
                </a:solidFill>
                <a:latin typeface="+mn-ea"/>
                <a:ea typeface="+mn-ea"/>
              </a:rPr>
              <a:t>	vec.setElementAt(new Date(),2);</a:t>
            </a:r>
          </a:p>
          <a:p>
            <a:pPr marL="1371600" lvl="2" indent="-457200">
              <a:lnSpc>
                <a:spcPct val="90000"/>
              </a:lnSpc>
              <a:spcBef>
                <a:spcPct val="0"/>
              </a:spcBef>
              <a:buSzTx/>
              <a:buFontTx/>
              <a:buNone/>
            </a:pPr>
            <a:r>
              <a:rPr lang="en-US" altLang="zh-CN" b="1">
                <a:solidFill>
                  <a:srgbClr val="2908EC"/>
                </a:solidFill>
                <a:latin typeface="+mn-ea"/>
                <a:ea typeface="+mn-ea"/>
              </a:rPr>
              <a:t>	vec.insertElementAt(new String(“Hello”),2);</a:t>
            </a:r>
          </a:p>
          <a:p>
            <a:pPr marL="990600" lvl="1" indent="-533400">
              <a:lnSpc>
                <a:spcPct val="90000"/>
              </a:lnSpc>
              <a:spcBef>
                <a:spcPct val="0"/>
              </a:spcBef>
              <a:buSzTx/>
              <a:buFontTx/>
              <a:buNone/>
            </a:pPr>
            <a:endParaRPr lang="en-US" altLang="zh-CN" sz="2400">
              <a:solidFill>
                <a:srgbClr val="2908EC"/>
              </a:solidFill>
              <a:latin typeface="+mn-ea"/>
              <a:ea typeface="+mn-ea"/>
            </a:endParaRPr>
          </a:p>
          <a:p>
            <a:pPr marL="1371600" lvl="2" indent="-457200">
              <a:lnSpc>
                <a:spcPct val="90000"/>
              </a:lnSpc>
              <a:buFontTx/>
              <a:buAutoNum type="arabicPeriod"/>
            </a:pPr>
            <a:endParaRPr lang="en-US" altLang="zh-CN" sz="2000">
              <a:solidFill>
                <a:srgbClr val="2908EC"/>
              </a:solidFill>
              <a:latin typeface="+mn-ea"/>
              <a:ea typeface="+mn-ea"/>
            </a:endParaRPr>
          </a:p>
        </p:txBody>
      </p:sp>
    </p:spTree>
    <p:extLst>
      <p:ext uri="{BB962C8B-B14F-4D97-AF65-F5344CB8AC3E}">
        <p14:creationId xmlns:p14="http://schemas.microsoft.com/office/powerpoint/2010/main" val="401560275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Rectangle 2">
            <a:extLst>
              <a:ext uri="{FF2B5EF4-FFF2-40B4-BE49-F238E27FC236}">
                <a16:creationId xmlns:a16="http://schemas.microsoft.com/office/drawing/2014/main" id="{F7FC62C0-D4D4-4B11-AC88-08A3414273F2}"/>
              </a:ext>
            </a:extLst>
          </p:cNvPr>
          <p:cNvSpPr>
            <a:spLocks noGrp="1" noChangeArrowheads="1"/>
          </p:cNvSpPr>
          <p:nvPr>
            <p:ph type="title"/>
          </p:nvPr>
        </p:nvSpPr>
        <p:spPr>
          <a:xfrm>
            <a:off x="609600" y="228600"/>
            <a:ext cx="7772400" cy="603250"/>
          </a:xfrm>
        </p:spPr>
        <p:txBody>
          <a:bodyPr/>
          <a:lstStyle/>
          <a:p>
            <a:r>
              <a:rPr lang="en-US" altLang="zh-CN" sz="3600" b="1">
                <a:effectLst>
                  <a:outerShdw blurRad="38100" dist="38100" dir="2700000" algn="tl">
                    <a:srgbClr val="C0C0C0"/>
                  </a:outerShdw>
                </a:effectLst>
                <a:latin typeface="+mn-ea"/>
                <a:ea typeface="+mn-ea"/>
              </a:rPr>
              <a:t>Vector</a:t>
            </a:r>
            <a:r>
              <a:rPr lang="zh-CN" altLang="en-US" sz="3600" b="1">
                <a:effectLst>
                  <a:outerShdw blurRad="38100" dist="38100" dir="2700000" algn="tl">
                    <a:srgbClr val="C0C0C0"/>
                  </a:outerShdw>
                </a:effectLst>
                <a:latin typeface="+mn-ea"/>
                <a:ea typeface="+mn-ea"/>
              </a:rPr>
              <a:t>类</a:t>
            </a:r>
            <a:r>
              <a:rPr lang="en-US" altLang="zh-CN" sz="3600" b="1">
                <a:effectLst>
                  <a:outerShdw blurRad="38100" dist="38100" dir="2700000" algn="tl">
                    <a:srgbClr val="C0C0C0"/>
                  </a:outerShdw>
                </a:effectLst>
                <a:latin typeface="+mn-ea"/>
                <a:ea typeface="+mn-ea"/>
              </a:rPr>
              <a:t>——</a:t>
            </a:r>
            <a:r>
              <a:rPr lang="zh-CN" altLang="en-US" sz="3600" b="1">
                <a:effectLst>
                  <a:outerShdw blurRad="38100" dist="38100" dir="2700000" algn="tl">
                    <a:srgbClr val="C0C0C0"/>
                  </a:outerShdw>
                </a:effectLst>
                <a:latin typeface="+mn-ea"/>
                <a:ea typeface="+mn-ea"/>
              </a:rPr>
              <a:t>常用方法</a:t>
            </a:r>
            <a:r>
              <a:rPr lang="en-US" altLang="zh-CN" sz="3600" b="1">
                <a:effectLst>
                  <a:outerShdw blurRad="38100" dist="38100" dir="2700000" algn="tl">
                    <a:srgbClr val="C0C0C0"/>
                  </a:outerShdw>
                </a:effectLst>
                <a:latin typeface="+mn-ea"/>
                <a:ea typeface="+mn-ea"/>
              </a:rPr>
              <a:t>(2)</a:t>
            </a:r>
          </a:p>
        </p:txBody>
      </p:sp>
      <p:sp>
        <p:nvSpPr>
          <p:cNvPr id="185347" name="Rectangle 3">
            <a:extLst>
              <a:ext uri="{FF2B5EF4-FFF2-40B4-BE49-F238E27FC236}">
                <a16:creationId xmlns:a16="http://schemas.microsoft.com/office/drawing/2014/main" id="{2CB72E3D-C940-43E2-8188-795122597425}"/>
              </a:ext>
            </a:extLst>
          </p:cNvPr>
          <p:cNvSpPr>
            <a:spLocks noGrp="1" noChangeArrowheads="1"/>
          </p:cNvSpPr>
          <p:nvPr>
            <p:ph type="body" idx="1"/>
          </p:nvPr>
        </p:nvSpPr>
        <p:spPr>
          <a:xfrm>
            <a:off x="0" y="990600"/>
            <a:ext cx="9144000" cy="4114800"/>
          </a:xfrm>
        </p:spPr>
        <p:txBody>
          <a:bodyPr>
            <a:normAutofit fontScale="92500" lnSpcReduction="10000"/>
          </a:bodyPr>
          <a:lstStyle/>
          <a:p>
            <a:pPr marL="609600" indent="-609600">
              <a:lnSpc>
                <a:spcPct val="90000"/>
              </a:lnSpc>
            </a:pPr>
            <a:r>
              <a:rPr lang="zh-CN" altLang="en-US" sz="2400" b="1">
                <a:solidFill>
                  <a:srgbClr val="2908EC"/>
                </a:solidFill>
                <a:latin typeface="+mn-ea"/>
                <a:ea typeface="+mn-ea"/>
              </a:rPr>
              <a:t>获取向量中的元素：</a:t>
            </a:r>
          </a:p>
          <a:p>
            <a:pPr marL="990600" lvl="1" indent="-533400">
              <a:lnSpc>
                <a:spcPct val="90000"/>
              </a:lnSpc>
              <a:buFont typeface="Wingdings" panose="05000000000000000000" pitchFamily="2" charset="2"/>
              <a:buAutoNum type="arabicPeriod"/>
            </a:pPr>
            <a:r>
              <a:rPr lang="en-US" altLang="zh-CN" sz="2400" b="1">
                <a:latin typeface="+mn-ea"/>
                <a:ea typeface="+mn-ea"/>
              </a:rPr>
              <a:t>Public Object elementAt(int index);</a:t>
            </a:r>
          </a:p>
          <a:p>
            <a:pPr marL="990600" lvl="1" indent="-533400">
              <a:lnSpc>
                <a:spcPct val="90000"/>
              </a:lnSpc>
              <a:buFont typeface="Wingdings" panose="05000000000000000000" pitchFamily="2" charset="2"/>
              <a:buAutoNum type="arabicPeriod"/>
            </a:pPr>
            <a:r>
              <a:rPr lang="en-US" altLang="zh-CN" sz="2400" b="1">
                <a:latin typeface="+mn-ea"/>
                <a:ea typeface="+mn-ea"/>
              </a:rPr>
              <a:t>Public Enumeration elements(); //</a:t>
            </a:r>
            <a:r>
              <a:rPr lang="zh-CN" altLang="en-US" sz="2400" b="1">
                <a:latin typeface="+mn-ea"/>
                <a:ea typeface="+mn-ea"/>
              </a:rPr>
              <a:t>从索引</a:t>
            </a:r>
            <a:r>
              <a:rPr lang="en-US" altLang="zh-CN" sz="2400" b="1">
                <a:latin typeface="+mn-ea"/>
                <a:ea typeface="+mn-ea"/>
              </a:rPr>
              <a:t>0</a:t>
            </a:r>
            <a:r>
              <a:rPr lang="zh-CN" altLang="en-US" sz="2400" b="1">
                <a:latin typeface="+mn-ea"/>
                <a:ea typeface="+mn-ea"/>
              </a:rPr>
              <a:t>开始列举向量中的所有元素，该方法返回一个列举</a:t>
            </a:r>
            <a:r>
              <a:rPr lang="en-US" altLang="zh-CN" sz="2400" b="1">
                <a:latin typeface="+mn-ea"/>
                <a:ea typeface="+mn-ea"/>
              </a:rPr>
              <a:t>(Enumeration)</a:t>
            </a:r>
            <a:r>
              <a:rPr lang="zh-CN" altLang="en-US" sz="2400" b="1">
                <a:latin typeface="+mn-ea"/>
                <a:ea typeface="+mn-ea"/>
              </a:rPr>
              <a:t>对象。</a:t>
            </a:r>
          </a:p>
          <a:p>
            <a:pPr marL="990600" lvl="1" indent="-533400">
              <a:lnSpc>
                <a:spcPct val="90000"/>
              </a:lnSpc>
              <a:buFont typeface="Wingdings" panose="05000000000000000000" pitchFamily="2" charset="2"/>
              <a:buAutoNum type="arabicPeriod"/>
            </a:pPr>
            <a:r>
              <a:rPr lang="zh-CN" altLang="en-US" sz="2400" b="1">
                <a:latin typeface="+mn-ea"/>
                <a:ea typeface="+mn-ea"/>
              </a:rPr>
              <a:t>通常用</a:t>
            </a:r>
            <a:r>
              <a:rPr lang="en-US" altLang="zh-CN" sz="2400" b="1">
                <a:latin typeface="+mn-ea"/>
                <a:ea typeface="+mn-ea"/>
              </a:rPr>
              <a:t>Enumeration</a:t>
            </a:r>
            <a:r>
              <a:rPr lang="zh-CN" altLang="en-US" sz="2400" b="1">
                <a:latin typeface="+mn-ea"/>
                <a:ea typeface="+mn-ea"/>
              </a:rPr>
              <a:t>中的以下两个方法打印向量中的所有元素：</a:t>
            </a:r>
          </a:p>
          <a:p>
            <a:pPr marL="1371600" lvl="2" indent="-457200">
              <a:lnSpc>
                <a:spcPct val="90000"/>
              </a:lnSpc>
              <a:spcBef>
                <a:spcPct val="0"/>
              </a:spcBef>
              <a:buSzTx/>
              <a:buFont typeface="Wingdings" panose="05000000000000000000" pitchFamily="2" charset="2"/>
              <a:buChar char="ü"/>
            </a:pPr>
            <a:r>
              <a:rPr lang="en-US" altLang="zh-CN" b="1">
                <a:solidFill>
                  <a:srgbClr val="EC0404"/>
                </a:solidFill>
                <a:latin typeface="+mn-ea"/>
                <a:ea typeface="+mn-ea"/>
              </a:rPr>
              <a:t>Boolean hasMoreElements();</a:t>
            </a:r>
          </a:p>
          <a:p>
            <a:pPr marL="1371600" lvl="2" indent="-457200">
              <a:lnSpc>
                <a:spcPct val="90000"/>
              </a:lnSpc>
              <a:spcBef>
                <a:spcPct val="0"/>
              </a:spcBef>
              <a:buSzTx/>
              <a:buFont typeface="Wingdings" panose="05000000000000000000" pitchFamily="2" charset="2"/>
              <a:buChar char="ü"/>
            </a:pPr>
            <a:r>
              <a:rPr lang="en-US" altLang="zh-CN" b="1">
                <a:solidFill>
                  <a:srgbClr val="EC0404"/>
                </a:solidFill>
                <a:latin typeface="+mn-ea"/>
                <a:ea typeface="+mn-ea"/>
              </a:rPr>
              <a:t>Public Object nextElement();</a:t>
            </a:r>
          </a:p>
          <a:p>
            <a:pPr marL="1371600" lvl="2" indent="-457200">
              <a:lnSpc>
                <a:spcPct val="90000"/>
              </a:lnSpc>
              <a:spcBef>
                <a:spcPct val="0"/>
              </a:spcBef>
              <a:buSzTx/>
              <a:buFontTx/>
              <a:buNone/>
            </a:pPr>
            <a:r>
              <a:rPr lang="zh-CN" altLang="en-US" b="1">
                <a:latin typeface="+mn-ea"/>
                <a:ea typeface="+mn-ea"/>
              </a:rPr>
              <a:t>例如：</a:t>
            </a:r>
          </a:p>
          <a:p>
            <a:pPr marL="1371600" lvl="2" indent="-457200">
              <a:lnSpc>
                <a:spcPct val="90000"/>
              </a:lnSpc>
              <a:spcBef>
                <a:spcPct val="0"/>
              </a:spcBef>
              <a:buSzTx/>
              <a:buFontTx/>
              <a:buNone/>
            </a:pPr>
            <a:r>
              <a:rPr lang="en-US" altLang="zh-CN" sz="2000" b="1">
                <a:solidFill>
                  <a:srgbClr val="2908EC"/>
                </a:solidFill>
                <a:latin typeface="+mn-ea"/>
                <a:ea typeface="+mn-ea"/>
              </a:rPr>
              <a:t>for(Enumeration e=vec.elements();e.hasMoreElements();)</a:t>
            </a:r>
          </a:p>
          <a:p>
            <a:pPr marL="1371600" lvl="2" indent="-457200">
              <a:lnSpc>
                <a:spcPct val="90000"/>
              </a:lnSpc>
              <a:spcBef>
                <a:spcPct val="0"/>
              </a:spcBef>
              <a:buSzTx/>
              <a:buFontTx/>
              <a:buNone/>
            </a:pPr>
            <a:r>
              <a:rPr lang="en-US" altLang="zh-CN" b="1">
                <a:solidFill>
                  <a:srgbClr val="2908EC"/>
                </a:solidFill>
                <a:latin typeface="+mn-ea"/>
                <a:ea typeface="+mn-ea"/>
              </a:rPr>
              <a:t>{</a:t>
            </a:r>
          </a:p>
          <a:p>
            <a:pPr marL="1371600" lvl="2" indent="-457200">
              <a:lnSpc>
                <a:spcPct val="90000"/>
              </a:lnSpc>
              <a:spcBef>
                <a:spcPct val="0"/>
              </a:spcBef>
              <a:buSzTx/>
              <a:buFontTx/>
              <a:buNone/>
            </a:pPr>
            <a:r>
              <a:rPr lang="en-US" altLang="zh-CN" b="1">
                <a:solidFill>
                  <a:srgbClr val="2908EC"/>
                </a:solidFill>
                <a:latin typeface="+mn-ea"/>
                <a:ea typeface="+mn-ea"/>
              </a:rPr>
              <a:t>		System.out.println(e.nextElement());</a:t>
            </a:r>
          </a:p>
          <a:p>
            <a:pPr marL="1371600" lvl="2" indent="-457200">
              <a:lnSpc>
                <a:spcPct val="90000"/>
              </a:lnSpc>
              <a:spcBef>
                <a:spcPct val="0"/>
              </a:spcBef>
              <a:buSzTx/>
              <a:buFontTx/>
              <a:buNone/>
            </a:pPr>
            <a:r>
              <a:rPr lang="en-US" altLang="zh-CN" b="1">
                <a:solidFill>
                  <a:srgbClr val="2908EC"/>
                </a:solidFill>
                <a:latin typeface="+mn-ea"/>
                <a:ea typeface="+mn-ea"/>
              </a:rPr>
              <a:t>}</a:t>
            </a:r>
          </a:p>
          <a:p>
            <a:pPr marL="1371600" lvl="2" indent="-457200">
              <a:lnSpc>
                <a:spcPct val="90000"/>
              </a:lnSpc>
              <a:spcBef>
                <a:spcPct val="0"/>
              </a:spcBef>
              <a:buSzTx/>
              <a:buFont typeface="Wingdings" panose="05000000000000000000" pitchFamily="2" charset="2"/>
              <a:buChar char="ü"/>
            </a:pPr>
            <a:endParaRPr lang="en-US" altLang="zh-CN" b="1">
              <a:solidFill>
                <a:srgbClr val="2908EC"/>
              </a:solidFill>
              <a:latin typeface="+mn-ea"/>
              <a:ea typeface="+mn-ea"/>
            </a:endParaRPr>
          </a:p>
          <a:p>
            <a:pPr marL="609600" indent="-609600">
              <a:lnSpc>
                <a:spcPct val="90000"/>
              </a:lnSpc>
              <a:spcBef>
                <a:spcPct val="0"/>
              </a:spcBef>
              <a:buSzTx/>
              <a:buFontTx/>
              <a:buNone/>
            </a:pPr>
            <a:r>
              <a:rPr lang="zh-CN" altLang="en-US" sz="2000" b="1">
                <a:solidFill>
                  <a:schemeClr val="bg1"/>
                </a:solidFill>
                <a:latin typeface="+mn-ea"/>
                <a:ea typeface="+mn-ea"/>
              </a:rPr>
              <a:t>元素：</a:t>
            </a:r>
          </a:p>
        </p:txBody>
      </p:sp>
      <p:sp>
        <p:nvSpPr>
          <p:cNvPr id="185348" name="Text Box 4">
            <a:extLst>
              <a:ext uri="{FF2B5EF4-FFF2-40B4-BE49-F238E27FC236}">
                <a16:creationId xmlns:a16="http://schemas.microsoft.com/office/drawing/2014/main" id="{B95A636A-9E9D-4912-B33A-DF3F31276D9D}"/>
              </a:ext>
            </a:extLst>
          </p:cNvPr>
          <p:cNvSpPr txBox="1">
            <a:spLocks noChangeArrowheads="1"/>
          </p:cNvSpPr>
          <p:nvPr/>
        </p:nvSpPr>
        <p:spPr bwMode="auto">
          <a:xfrm>
            <a:off x="4648200" y="5562600"/>
            <a:ext cx="37099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a:hlinkClick r:id="rId2" action="ppaction://hlinkfile"/>
              </a:rPr>
              <a:t>InsertAndPrintElements.java</a:t>
            </a:r>
            <a:endParaRPr lang="en-US" altLang="zh-CN"/>
          </a:p>
        </p:txBody>
      </p:sp>
    </p:spTree>
    <p:extLst>
      <p:ext uri="{BB962C8B-B14F-4D97-AF65-F5344CB8AC3E}">
        <p14:creationId xmlns:p14="http://schemas.microsoft.com/office/powerpoint/2010/main" val="281822102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372" name="Group 4">
            <a:extLst>
              <a:ext uri="{FF2B5EF4-FFF2-40B4-BE49-F238E27FC236}">
                <a16:creationId xmlns:a16="http://schemas.microsoft.com/office/drawing/2014/main" id="{4FB6A654-2D24-4CA8-A41A-F6E63C48D0EC}"/>
              </a:ext>
            </a:extLst>
          </p:cNvPr>
          <p:cNvGrpSpPr>
            <a:grpSpLocks/>
          </p:cNvGrpSpPr>
          <p:nvPr/>
        </p:nvGrpSpPr>
        <p:grpSpPr bwMode="auto">
          <a:xfrm>
            <a:off x="323850" y="188913"/>
            <a:ext cx="8461375" cy="6418262"/>
            <a:chOff x="204" y="119"/>
            <a:chExt cx="5330" cy="4043"/>
          </a:xfrm>
        </p:grpSpPr>
        <p:sp>
          <p:nvSpPr>
            <p:cNvPr id="186370" name="Text Box 2">
              <a:extLst>
                <a:ext uri="{FF2B5EF4-FFF2-40B4-BE49-F238E27FC236}">
                  <a16:creationId xmlns:a16="http://schemas.microsoft.com/office/drawing/2014/main" id="{95639DF9-92DC-4F38-81C7-41F6B18AAA52}"/>
                </a:ext>
              </a:extLst>
            </p:cNvPr>
            <p:cNvSpPr txBox="1">
              <a:spLocks noChangeArrowheads="1"/>
            </p:cNvSpPr>
            <p:nvPr/>
          </p:nvSpPr>
          <p:spPr bwMode="auto">
            <a:xfrm>
              <a:off x="204" y="119"/>
              <a:ext cx="5307" cy="4043"/>
            </a:xfrm>
            <a:prstGeom prst="rect">
              <a:avLst/>
            </a:prstGeom>
            <a:noFill/>
            <a:ln w="952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1800" b="1" dirty="0">
                  <a:latin typeface="Tahoma" panose="020B0604030504040204" pitchFamily="34" charset="0"/>
                </a:rPr>
                <a:t>import </a:t>
              </a:r>
              <a:r>
                <a:rPr lang="en-US" altLang="zh-CN" sz="1800" b="1" dirty="0" err="1">
                  <a:latin typeface="Tahoma" panose="020B0604030504040204" pitchFamily="34" charset="0"/>
                </a:rPr>
                <a:t>java.util.Date</a:t>
              </a:r>
              <a:r>
                <a:rPr lang="en-US" altLang="zh-CN" sz="1800" b="1" dirty="0">
                  <a:latin typeface="Tahoma" panose="020B0604030504040204" pitchFamily="34" charset="0"/>
                </a:rPr>
                <a:t>;</a:t>
              </a:r>
            </a:p>
            <a:p>
              <a:r>
                <a:rPr lang="en-US" altLang="zh-CN" sz="1800" b="1" dirty="0">
                  <a:latin typeface="Tahoma" panose="020B0604030504040204" pitchFamily="34" charset="0"/>
                </a:rPr>
                <a:t>import </a:t>
              </a:r>
              <a:r>
                <a:rPr lang="en-US" altLang="zh-CN" sz="1800" b="1" dirty="0" err="1">
                  <a:latin typeface="Tahoma" panose="020B0604030504040204" pitchFamily="34" charset="0"/>
                </a:rPr>
                <a:t>java.util.Vector</a:t>
              </a:r>
              <a:r>
                <a:rPr lang="en-US" altLang="zh-CN" sz="1800" b="1" dirty="0">
                  <a:latin typeface="Tahoma" panose="020B0604030504040204" pitchFamily="34" charset="0"/>
                </a:rPr>
                <a:t>;</a:t>
              </a:r>
            </a:p>
            <a:p>
              <a:r>
                <a:rPr lang="en-US" altLang="zh-CN" sz="1800" b="1" dirty="0">
                  <a:latin typeface="Tahoma" panose="020B0604030504040204" pitchFamily="34" charset="0"/>
                </a:rPr>
                <a:t>import </a:t>
              </a:r>
              <a:r>
                <a:rPr lang="en-US" altLang="zh-CN" sz="1800" b="1" dirty="0" err="1">
                  <a:latin typeface="Tahoma" panose="020B0604030504040204" pitchFamily="34" charset="0"/>
                </a:rPr>
                <a:t>java.util.Enumeration</a:t>
              </a:r>
              <a:r>
                <a:rPr lang="en-US" altLang="zh-CN" sz="1800" b="1" dirty="0">
                  <a:latin typeface="Tahoma" panose="020B0604030504040204" pitchFamily="34" charset="0"/>
                </a:rPr>
                <a:t>;</a:t>
              </a:r>
            </a:p>
            <a:p>
              <a:r>
                <a:rPr lang="en-US" altLang="zh-CN" sz="1800" b="1" dirty="0">
                  <a:latin typeface="Tahoma" panose="020B0604030504040204" pitchFamily="34" charset="0"/>
                </a:rPr>
                <a:t>public class </a:t>
              </a:r>
              <a:r>
                <a:rPr lang="en-US" altLang="zh-CN" sz="1800" b="1" dirty="0" err="1">
                  <a:latin typeface="Tahoma" panose="020B0604030504040204" pitchFamily="34" charset="0"/>
                </a:rPr>
                <a:t>InsertAndPrintElements</a:t>
              </a:r>
              <a:r>
                <a:rPr lang="en-US" altLang="zh-CN" sz="1800" b="1" dirty="0">
                  <a:latin typeface="Tahoma" panose="020B0604030504040204" pitchFamily="34" charset="0"/>
                </a:rPr>
                <a:t>{</a:t>
              </a:r>
            </a:p>
            <a:p>
              <a:r>
                <a:rPr lang="en-US" altLang="zh-CN" sz="1800" b="1" dirty="0">
                  <a:latin typeface="Tahoma" panose="020B0604030504040204" pitchFamily="34" charset="0"/>
                </a:rPr>
                <a:t>	public static void main(String[] </a:t>
              </a:r>
              <a:r>
                <a:rPr lang="en-US" altLang="zh-CN" sz="1800" b="1" dirty="0" err="1">
                  <a:latin typeface="Tahoma" panose="020B0604030504040204" pitchFamily="34" charset="0"/>
                </a:rPr>
                <a:t>args</a:t>
              </a:r>
              <a:r>
                <a:rPr lang="en-US" altLang="zh-CN" sz="1800" b="1" dirty="0">
                  <a:latin typeface="Tahoma" panose="020B0604030504040204" pitchFamily="34" charset="0"/>
                </a:rPr>
                <a:t>){</a:t>
              </a:r>
            </a:p>
            <a:p>
              <a:r>
                <a:rPr lang="en-US" altLang="zh-CN" sz="1800" b="1" dirty="0">
                  <a:latin typeface="Tahoma" panose="020B0604030504040204" pitchFamily="34" charset="0"/>
                </a:rPr>
                <a:t>		Vector </a:t>
              </a:r>
              <a:r>
                <a:rPr lang="en-US" altLang="zh-CN" sz="1800" b="1" dirty="0" err="1">
                  <a:latin typeface="Tahoma" panose="020B0604030504040204" pitchFamily="34" charset="0"/>
                </a:rPr>
                <a:t>vec</a:t>
              </a:r>
              <a:r>
                <a:rPr lang="en-US" altLang="zh-CN" sz="1800" b="1" dirty="0">
                  <a:latin typeface="Tahoma" panose="020B0604030504040204" pitchFamily="34" charset="0"/>
                </a:rPr>
                <a:t>=new Vector(10,5);</a:t>
              </a:r>
            </a:p>
            <a:p>
              <a:r>
                <a:rPr lang="en-US" altLang="zh-CN" sz="1800" b="1" dirty="0">
                  <a:latin typeface="Tahoma" panose="020B0604030504040204" pitchFamily="34" charset="0"/>
                </a:rPr>
                <a:t>		</a:t>
              </a:r>
              <a:r>
                <a:rPr lang="en-US" altLang="zh-CN" sz="1800" b="1" dirty="0" err="1">
                  <a:latin typeface="Tahoma" panose="020B0604030504040204" pitchFamily="34" charset="0"/>
                </a:rPr>
                <a:t>vec.addElement</a:t>
              </a:r>
              <a:r>
                <a:rPr lang="en-US" altLang="zh-CN" sz="1800" b="1" dirty="0">
                  <a:latin typeface="Tahoma" panose="020B0604030504040204" pitchFamily="34" charset="0"/>
                </a:rPr>
                <a:t>(new Integer(88));</a:t>
              </a:r>
            </a:p>
            <a:p>
              <a:r>
                <a:rPr lang="en-US" altLang="zh-CN" sz="1800" b="1" dirty="0">
                  <a:latin typeface="Tahoma" panose="020B0604030504040204" pitchFamily="34" charset="0"/>
                </a:rPr>
                <a:t>		</a:t>
              </a:r>
              <a:r>
                <a:rPr lang="en-US" altLang="zh-CN" sz="1800" b="1" dirty="0" err="1">
                  <a:latin typeface="Tahoma" panose="020B0604030504040204" pitchFamily="34" charset="0"/>
                </a:rPr>
                <a:t>vec.addElement</a:t>
              </a:r>
              <a:r>
                <a:rPr lang="en-US" altLang="zh-CN" sz="1800" b="1" dirty="0">
                  <a:latin typeface="Tahoma" panose="020B0604030504040204" pitchFamily="34" charset="0"/>
                </a:rPr>
                <a:t>(new Character('@'));</a:t>
              </a:r>
            </a:p>
            <a:p>
              <a:r>
                <a:rPr lang="en-US" altLang="zh-CN" sz="1800" b="1" dirty="0">
                  <a:latin typeface="Tahoma" panose="020B0604030504040204" pitchFamily="34" charset="0"/>
                </a:rPr>
                <a:t>		</a:t>
              </a:r>
              <a:r>
                <a:rPr lang="en-US" altLang="zh-CN" sz="1800" b="1" dirty="0" err="1">
                  <a:latin typeface="Tahoma" panose="020B0604030504040204" pitchFamily="34" charset="0"/>
                </a:rPr>
                <a:t>vec.addElement</a:t>
              </a:r>
              <a:r>
                <a:rPr lang="en-US" altLang="zh-CN" sz="1800" b="1" dirty="0">
                  <a:latin typeface="Tahoma" panose="020B0604030504040204" pitchFamily="34" charset="0"/>
                </a:rPr>
                <a:t>(new Boolean(true));</a:t>
              </a:r>
            </a:p>
            <a:p>
              <a:r>
                <a:rPr lang="en-US" altLang="zh-CN" sz="1800" b="1" dirty="0">
                  <a:latin typeface="Tahoma" panose="020B0604030504040204" pitchFamily="34" charset="0"/>
                </a:rPr>
                <a:t>		</a:t>
              </a:r>
              <a:r>
                <a:rPr lang="en-US" altLang="zh-CN" sz="1800" b="1" dirty="0" err="1">
                  <a:latin typeface="Tahoma" panose="020B0604030504040204" pitchFamily="34" charset="0"/>
                </a:rPr>
                <a:t>vec.addElement</a:t>
              </a:r>
              <a:r>
                <a:rPr lang="en-US" altLang="zh-CN" sz="1800" b="1" dirty="0">
                  <a:latin typeface="Tahoma" panose="020B0604030504040204" pitchFamily="34" charset="0"/>
                </a:rPr>
                <a:t>(new String("java"));</a:t>
              </a:r>
            </a:p>
            <a:p>
              <a:r>
                <a:rPr lang="en-US" altLang="zh-CN" sz="1800" b="1" dirty="0">
                  <a:latin typeface="Tahoma" panose="020B0604030504040204" pitchFamily="34" charset="0"/>
                </a:rPr>
                <a:t>		</a:t>
              </a:r>
              <a:r>
                <a:rPr lang="en-US" altLang="zh-CN" sz="1800" b="1" dirty="0" err="1">
                  <a:latin typeface="Tahoma" panose="020B0604030504040204" pitchFamily="34" charset="0"/>
                </a:rPr>
                <a:t>System.out.println</a:t>
              </a:r>
              <a:r>
                <a:rPr lang="en-US" altLang="zh-CN" sz="1800" b="1" dirty="0">
                  <a:latin typeface="Tahoma" panose="020B0604030504040204" pitchFamily="34" charset="0"/>
                </a:rPr>
                <a:t>("</a:t>
              </a:r>
              <a:r>
                <a:rPr lang="zh-CN" altLang="en-US" sz="1800" b="1" dirty="0">
                  <a:latin typeface="Tahoma" panose="020B0604030504040204" pitchFamily="34" charset="0"/>
                </a:rPr>
                <a:t>向量中的所有元素</a:t>
              </a:r>
              <a:r>
                <a:rPr lang="en-US" altLang="zh-CN" sz="1800" b="1" dirty="0">
                  <a:latin typeface="Tahoma" panose="020B0604030504040204" pitchFamily="34" charset="0"/>
                </a:rPr>
                <a:t>:");</a:t>
              </a:r>
            </a:p>
            <a:p>
              <a:r>
                <a:rPr lang="en-US" altLang="zh-CN" sz="1800" b="1" dirty="0">
                  <a:latin typeface="Tahoma" panose="020B0604030504040204" pitchFamily="34" charset="0"/>
                </a:rPr>
                <a:t>		</a:t>
              </a:r>
              <a:r>
                <a:rPr lang="en-US" altLang="zh-CN" sz="1800" b="1" dirty="0" err="1">
                  <a:latin typeface="Tahoma" panose="020B0604030504040204" pitchFamily="34" charset="0"/>
                </a:rPr>
                <a:t>myprint</a:t>
              </a:r>
              <a:r>
                <a:rPr lang="en-US" altLang="zh-CN" sz="1800" b="1" dirty="0">
                  <a:latin typeface="Tahoma" panose="020B0604030504040204" pitchFamily="34" charset="0"/>
                </a:rPr>
                <a:t>(</a:t>
              </a:r>
              <a:r>
                <a:rPr lang="en-US" altLang="zh-CN" sz="1800" b="1" dirty="0" err="1">
                  <a:latin typeface="Tahoma" panose="020B0604030504040204" pitchFamily="34" charset="0"/>
                </a:rPr>
                <a:t>vec</a:t>
              </a:r>
              <a:r>
                <a:rPr lang="en-US" altLang="zh-CN" sz="1800" b="1" dirty="0">
                  <a:latin typeface="Tahoma" panose="020B0604030504040204" pitchFamily="34" charset="0"/>
                </a:rPr>
                <a:t>);</a:t>
              </a:r>
            </a:p>
            <a:p>
              <a:r>
                <a:rPr lang="en-US" altLang="zh-CN" sz="1800" b="1" dirty="0">
                  <a:latin typeface="Tahoma" panose="020B0604030504040204" pitchFamily="34" charset="0"/>
                </a:rPr>
                <a:t>		</a:t>
              </a:r>
              <a:r>
                <a:rPr lang="en-US" altLang="zh-CN" sz="1800" b="1" dirty="0" err="1">
                  <a:latin typeface="Tahoma" panose="020B0604030504040204" pitchFamily="34" charset="0"/>
                </a:rPr>
                <a:t>vec.insertElementAt</a:t>
              </a:r>
              <a:r>
                <a:rPr lang="en-US" altLang="zh-CN" sz="1800" b="1" dirty="0">
                  <a:latin typeface="Tahoma" panose="020B0604030504040204" pitchFamily="34" charset="0"/>
                </a:rPr>
                <a:t>(new Date(),2);</a:t>
              </a:r>
            </a:p>
            <a:p>
              <a:r>
                <a:rPr lang="en-US" altLang="zh-CN" sz="1800" b="1" dirty="0">
                  <a:latin typeface="Tahoma" panose="020B0604030504040204" pitchFamily="34" charset="0"/>
                </a:rPr>
                <a:t>		</a:t>
              </a:r>
              <a:r>
                <a:rPr lang="en-US" altLang="zh-CN" sz="1800" b="1" dirty="0" err="1">
                  <a:latin typeface="Tahoma" panose="020B0604030504040204" pitchFamily="34" charset="0"/>
                </a:rPr>
                <a:t>vec.setElementAt</a:t>
              </a:r>
              <a:r>
                <a:rPr lang="en-US" altLang="zh-CN" sz="1800" b="1" dirty="0">
                  <a:latin typeface="Tahoma" panose="020B0604030504040204" pitchFamily="34" charset="0"/>
                </a:rPr>
                <a:t>(new String("</a:t>
              </a:r>
              <a:r>
                <a:rPr lang="zh-CN" altLang="en-US" sz="1800" b="1" dirty="0">
                  <a:latin typeface="Tahoma" panose="020B0604030504040204" pitchFamily="34" charset="0"/>
                </a:rPr>
                <a:t>向量</a:t>
              </a:r>
              <a:r>
                <a:rPr lang="en-US" altLang="zh-CN" sz="1800" b="1" dirty="0">
                  <a:latin typeface="Tahoma" panose="020B0604030504040204" pitchFamily="34" charset="0"/>
                </a:rPr>
                <a:t>"),0);</a:t>
              </a:r>
            </a:p>
            <a:p>
              <a:r>
                <a:rPr lang="en-US" altLang="zh-CN" sz="1800" b="1" dirty="0">
                  <a:latin typeface="Tahoma" panose="020B0604030504040204" pitchFamily="34" charset="0"/>
                </a:rPr>
                <a:t>		</a:t>
              </a:r>
              <a:r>
                <a:rPr lang="en-US" altLang="zh-CN" sz="1800" b="1" dirty="0" err="1">
                  <a:latin typeface="Tahoma" panose="020B0604030504040204" pitchFamily="34" charset="0"/>
                </a:rPr>
                <a:t>System.out.println</a:t>
              </a:r>
              <a:r>
                <a:rPr lang="en-US" altLang="zh-CN" sz="1800" b="1" dirty="0">
                  <a:latin typeface="Tahoma" panose="020B0604030504040204" pitchFamily="34" charset="0"/>
                </a:rPr>
                <a:t>("</a:t>
              </a:r>
              <a:r>
                <a:rPr lang="zh-CN" altLang="en-US" sz="1800" b="1" dirty="0">
                  <a:latin typeface="Tahoma" panose="020B0604030504040204" pitchFamily="34" charset="0"/>
                </a:rPr>
                <a:t>插入和替换后向量中的所有元素</a:t>
              </a:r>
              <a:r>
                <a:rPr lang="en-US" altLang="zh-CN" sz="1800" b="1" dirty="0">
                  <a:latin typeface="Tahoma" panose="020B0604030504040204" pitchFamily="34" charset="0"/>
                </a:rPr>
                <a:t>:");</a:t>
              </a:r>
            </a:p>
            <a:p>
              <a:r>
                <a:rPr lang="en-US" altLang="zh-CN" sz="1800" b="1" dirty="0">
                  <a:latin typeface="Tahoma" panose="020B0604030504040204" pitchFamily="34" charset="0"/>
                </a:rPr>
                <a:t>		</a:t>
              </a:r>
              <a:r>
                <a:rPr lang="en-US" altLang="zh-CN" sz="1800" b="1" dirty="0" err="1">
                  <a:latin typeface="Tahoma" panose="020B0604030504040204" pitchFamily="34" charset="0"/>
                </a:rPr>
                <a:t>myprint</a:t>
              </a:r>
              <a:r>
                <a:rPr lang="en-US" altLang="zh-CN" sz="1800" b="1" dirty="0">
                  <a:latin typeface="Tahoma" panose="020B0604030504040204" pitchFamily="34" charset="0"/>
                </a:rPr>
                <a:t>(</a:t>
              </a:r>
              <a:r>
                <a:rPr lang="en-US" altLang="zh-CN" sz="1800" b="1" dirty="0" err="1">
                  <a:latin typeface="Tahoma" panose="020B0604030504040204" pitchFamily="34" charset="0"/>
                </a:rPr>
                <a:t>vec</a:t>
              </a:r>
              <a:r>
                <a:rPr lang="en-US" altLang="zh-CN" sz="1800" b="1" dirty="0">
                  <a:latin typeface="Tahoma" panose="020B0604030504040204" pitchFamily="34" charset="0"/>
                </a:rPr>
                <a:t>);		</a:t>
              </a:r>
            </a:p>
            <a:p>
              <a:r>
                <a:rPr lang="en-US" altLang="zh-CN" sz="1800" b="1" dirty="0">
                  <a:latin typeface="Tahoma" panose="020B0604030504040204" pitchFamily="34" charset="0"/>
                </a:rPr>
                <a:t>	}</a:t>
              </a:r>
            </a:p>
            <a:p>
              <a:r>
                <a:rPr lang="en-US" altLang="zh-CN" sz="1800" b="1" dirty="0">
                  <a:latin typeface="Tahoma" panose="020B0604030504040204" pitchFamily="34" charset="0"/>
                </a:rPr>
                <a:t>	static void </a:t>
              </a:r>
              <a:r>
                <a:rPr lang="en-US" altLang="zh-CN" sz="1800" b="1" dirty="0" err="1">
                  <a:latin typeface="Tahoma" panose="020B0604030504040204" pitchFamily="34" charset="0"/>
                </a:rPr>
                <a:t>myprint</a:t>
              </a:r>
              <a:r>
                <a:rPr lang="en-US" altLang="zh-CN" sz="1800" b="1" dirty="0">
                  <a:latin typeface="Tahoma" panose="020B0604030504040204" pitchFamily="34" charset="0"/>
                </a:rPr>
                <a:t>(Vector </a:t>
              </a:r>
              <a:r>
                <a:rPr lang="en-US" altLang="zh-CN" sz="1800" b="1" dirty="0" err="1">
                  <a:latin typeface="Tahoma" panose="020B0604030504040204" pitchFamily="34" charset="0"/>
                </a:rPr>
                <a:t>vect</a:t>
              </a:r>
              <a:r>
                <a:rPr lang="en-US" altLang="zh-CN" sz="1800" b="1" dirty="0">
                  <a:latin typeface="Tahoma" panose="020B0604030504040204" pitchFamily="34" charset="0"/>
                </a:rPr>
                <a:t>){</a:t>
              </a:r>
            </a:p>
            <a:p>
              <a:r>
                <a:rPr lang="en-US" altLang="zh-CN" sz="1800" b="1" dirty="0">
                  <a:latin typeface="Tahoma" panose="020B0604030504040204" pitchFamily="34" charset="0"/>
                </a:rPr>
                <a:t>		for(Enumeration e=</a:t>
              </a:r>
              <a:r>
                <a:rPr lang="en-US" altLang="zh-CN" sz="1800" b="1" dirty="0" err="1">
                  <a:latin typeface="Tahoma" panose="020B0604030504040204" pitchFamily="34" charset="0"/>
                </a:rPr>
                <a:t>vect.elements</a:t>
              </a:r>
              <a:r>
                <a:rPr lang="en-US" altLang="zh-CN" sz="1800" b="1" dirty="0">
                  <a:latin typeface="Tahoma" panose="020B0604030504040204" pitchFamily="34" charset="0"/>
                </a:rPr>
                <a:t>();</a:t>
              </a:r>
              <a:r>
                <a:rPr lang="en-US" altLang="zh-CN" sz="1800" b="1" dirty="0" err="1">
                  <a:latin typeface="Tahoma" panose="020B0604030504040204" pitchFamily="34" charset="0"/>
                </a:rPr>
                <a:t>e.hasMoreElements</a:t>
              </a:r>
              <a:r>
                <a:rPr lang="en-US" altLang="zh-CN" sz="1800" b="1" dirty="0">
                  <a:latin typeface="Tahoma" panose="020B0604030504040204" pitchFamily="34" charset="0"/>
                </a:rPr>
                <a:t>();){</a:t>
              </a:r>
            </a:p>
            <a:p>
              <a:r>
                <a:rPr lang="en-US" altLang="zh-CN" sz="1800" b="1" dirty="0">
                  <a:latin typeface="Tahoma" panose="020B0604030504040204" pitchFamily="34" charset="0"/>
                </a:rPr>
                <a:t>			</a:t>
              </a:r>
              <a:r>
                <a:rPr lang="en-US" altLang="zh-CN" sz="1800" b="1" dirty="0" err="1">
                  <a:latin typeface="Tahoma" panose="020B0604030504040204" pitchFamily="34" charset="0"/>
                </a:rPr>
                <a:t>System.out.print</a:t>
              </a:r>
              <a:r>
                <a:rPr lang="en-US" altLang="zh-CN" sz="1800" b="1" dirty="0">
                  <a:latin typeface="Tahoma" panose="020B0604030504040204" pitchFamily="34" charset="0"/>
                </a:rPr>
                <a:t>("\t"+</a:t>
              </a:r>
              <a:r>
                <a:rPr lang="en-US" altLang="zh-CN" sz="1800" b="1" dirty="0" err="1">
                  <a:latin typeface="Tahoma" panose="020B0604030504040204" pitchFamily="34" charset="0"/>
                </a:rPr>
                <a:t>e.nextElement</a:t>
              </a:r>
              <a:r>
                <a:rPr lang="en-US" altLang="zh-CN" sz="1800" b="1" dirty="0">
                  <a:latin typeface="Tahoma" panose="020B0604030504040204" pitchFamily="34" charset="0"/>
                </a:rPr>
                <a:t>());}</a:t>
              </a:r>
            </a:p>
            <a:p>
              <a:r>
                <a:rPr lang="en-US" altLang="zh-CN" sz="1800" b="1" dirty="0">
                  <a:latin typeface="Tahoma" panose="020B0604030504040204" pitchFamily="34" charset="0"/>
                </a:rPr>
                <a:t>	}</a:t>
              </a:r>
            </a:p>
            <a:p>
              <a:r>
                <a:rPr lang="en-US" altLang="zh-CN" sz="1800" b="1" dirty="0">
                  <a:latin typeface="Tahoma" panose="020B0604030504040204" pitchFamily="34" charset="0"/>
                </a:rPr>
                <a:t>}</a:t>
              </a:r>
            </a:p>
          </p:txBody>
        </p:sp>
        <p:pic>
          <p:nvPicPr>
            <p:cNvPr id="186371" name="Picture 3">
              <a:extLst>
                <a:ext uri="{FF2B5EF4-FFF2-40B4-BE49-F238E27FC236}">
                  <a16:creationId xmlns:a16="http://schemas.microsoft.com/office/drawing/2014/main" id="{AD0C7524-2184-41ED-A9C3-1AB7319AA2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9" y="119"/>
              <a:ext cx="2835" cy="608"/>
            </a:xfrm>
            <a:prstGeom prst="rect">
              <a:avLst/>
            </a:prstGeom>
            <a:noFill/>
            <a:ln w="9525">
              <a:solidFill>
                <a:srgbClr val="EC0404"/>
              </a:solidFill>
              <a:miter lim="800000"/>
              <a:headEnd/>
              <a:tailEnd/>
            </a:ln>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72863778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2">
            <a:extLst>
              <a:ext uri="{FF2B5EF4-FFF2-40B4-BE49-F238E27FC236}">
                <a16:creationId xmlns:a16="http://schemas.microsoft.com/office/drawing/2014/main" id="{2B5160D6-293D-4A67-9CCF-0BD079AFA5B6}"/>
              </a:ext>
            </a:extLst>
          </p:cNvPr>
          <p:cNvSpPr>
            <a:spLocks noGrp="1" noChangeArrowheads="1"/>
          </p:cNvSpPr>
          <p:nvPr>
            <p:ph type="title"/>
          </p:nvPr>
        </p:nvSpPr>
        <p:spPr>
          <a:xfrm>
            <a:off x="685800" y="768350"/>
            <a:ext cx="7772400" cy="755650"/>
          </a:xfrm>
        </p:spPr>
        <p:txBody>
          <a:bodyPr/>
          <a:lstStyle/>
          <a:p>
            <a:r>
              <a:rPr lang="en-US" altLang="zh-CN" sz="3600" b="1">
                <a:effectLst>
                  <a:outerShdw blurRad="38100" dist="38100" dir="2700000" algn="tl">
                    <a:srgbClr val="C0C0C0"/>
                  </a:outerShdw>
                </a:effectLst>
                <a:latin typeface="+mn-ea"/>
                <a:ea typeface="+mn-ea"/>
              </a:rPr>
              <a:t>Vector</a:t>
            </a:r>
            <a:r>
              <a:rPr lang="zh-CN" altLang="en-US" sz="3600" b="1">
                <a:effectLst>
                  <a:outerShdw blurRad="38100" dist="38100" dir="2700000" algn="tl">
                    <a:srgbClr val="C0C0C0"/>
                  </a:outerShdw>
                </a:effectLst>
                <a:latin typeface="+mn-ea"/>
                <a:ea typeface="+mn-ea"/>
              </a:rPr>
              <a:t>类</a:t>
            </a:r>
            <a:r>
              <a:rPr lang="en-US" altLang="zh-CN" sz="3600" b="1">
                <a:effectLst>
                  <a:outerShdw blurRad="38100" dist="38100" dir="2700000" algn="tl">
                    <a:srgbClr val="C0C0C0"/>
                  </a:outerShdw>
                </a:effectLst>
                <a:latin typeface="+mn-ea"/>
                <a:ea typeface="+mn-ea"/>
              </a:rPr>
              <a:t>——</a:t>
            </a:r>
            <a:r>
              <a:rPr lang="zh-CN" altLang="en-US" sz="3600" b="1">
                <a:effectLst>
                  <a:outerShdw blurRad="38100" dist="38100" dir="2700000" algn="tl">
                    <a:srgbClr val="C0C0C0"/>
                  </a:outerShdw>
                </a:effectLst>
                <a:latin typeface="+mn-ea"/>
                <a:ea typeface="+mn-ea"/>
              </a:rPr>
              <a:t>常用方法</a:t>
            </a:r>
            <a:r>
              <a:rPr lang="en-US" altLang="zh-CN" sz="3600" b="1">
                <a:effectLst>
                  <a:outerShdw blurRad="38100" dist="38100" dir="2700000" algn="tl">
                    <a:srgbClr val="C0C0C0"/>
                  </a:outerShdw>
                </a:effectLst>
                <a:latin typeface="+mn-ea"/>
                <a:ea typeface="+mn-ea"/>
              </a:rPr>
              <a:t>(3)</a:t>
            </a:r>
          </a:p>
        </p:txBody>
      </p:sp>
      <p:sp>
        <p:nvSpPr>
          <p:cNvPr id="188419" name="Rectangle 3">
            <a:extLst>
              <a:ext uri="{FF2B5EF4-FFF2-40B4-BE49-F238E27FC236}">
                <a16:creationId xmlns:a16="http://schemas.microsoft.com/office/drawing/2014/main" id="{62CB235B-3490-4391-B5A1-D166090F672A}"/>
              </a:ext>
            </a:extLst>
          </p:cNvPr>
          <p:cNvSpPr>
            <a:spLocks noGrp="1" noChangeArrowheads="1"/>
          </p:cNvSpPr>
          <p:nvPr>
            <p:ph type="body" idx="1"/>
          </p:nvPr>
        </p:nvSpPr>
        <p:spPr>
          <a:xfrm>
            <a:off x="228600" y="1905000"/>
            <a:ext cx="8686800" cy="4191000"/>
          </a:xfrm>
        </p:spPr>
        <p:txBody>
          <a:bodyPr/>
          <a:lstStyle/>
          <a:p>
            <a:pPr marL="609600" indent="-609600"/>
            <a:r>
              <a:rPr lang="zh-CN" altLang="en-US" sz="2800" b="1">
                <a:solidFill>
                  <a:srgbClr val="2908EC"/>
                </a:solidFill>
                <a:latin typeface="+mn-ea"/>
                <a:ea typeface="+mn-ea"/>
              </a:rPr>
              <a:t>删除向量中的元素</a:t>
            </a:r>
          </a:p>
          <a:p>
            <a:pPr marL="990600" lvl="1" indent="-533400">
              <a:buFont typeface="Wingdings" panose="05000000000000000000" pitchFamily="2" charset="2"/>
              <a:buAutoNum type="arabicPeriod"/>
            </a:pPr>
            <a:r>
              <a:rPr lang="en-US" altLang="zh-CN" b="1">
                <a:latin typeface="+mn-ea"/>
                <a:ea typeface="+mn-ea"/>
              </a:rPr>
              <a:t>Public void removeAllElements();</a:t>
            </a:r>
          </a:p>
          <a:p>
            <a:pPr marL="990600" lvl="1" indent="-533400">
              <a:buFont typeface="Wingdings" panose="05000000000000000000" pitchFamily="2" charset="2"/>
              <a:buAutoNum type="arabicPeriod"/>
            </a:pPr>
            <a:r>
              <a:rPr lang="en-US" altLang="zh-CN" b="1">
                <a:latin typeface="+mn-ea"/>
                <a:ea typeface="+mn-ea"/>
              </a:rPr>
              <a:t>Public bolean removeElement(Object obj);</a:t>
            </a:r>
          </a:p>
          <a:p>
            <a:pPr marL="990600" lvl="1" indent="-533400">
              <a:buFont typeface="Wingdings" panose="05000000000000000000" pitchFamily="2" charset="2"/>
              <a:buAutoNum type="arabicPeriod"/>
            </a:pPr>
            <a:r>
              <a:rPr lang="en-US" altLang="zh-CN" b="1">
                <a:latin typeface="+mn-ea"/>
                <a:ea typeface="+mn-ea"/>
              </a:rPr>
              <a:t>Public void removeElementAt(int index);</a:t>
            </a:r>
          </a:p>
          <a:p>
            <a:pPr marL="990600" lvl="1" indent="-533400"/>
            <a:endParaRPr lang="en-US" altLang="zh-CN" b="1">
              <a:latin typeface="+mn-ea"/>
              <a:ea typeface="+mn-ea"/>
            </a:endParaRPr>
          </a:p>
        </p:txBody>
      </p:sp>
      <p:sp>
        <p:nvSpPr>
          <p:cNvPr id="188420" name="Text Box 4">
            <a:extLst>
              <a:ext uri="{FF2B5EF4-FFF2-40B4-BE49-F238E27FC236}">
                <a16:creationId xmlns:a16="http://schemas.microsoft.com/office/drawing/2014/main" id="{EE8F95DF-172D-4A2D-8089-36F29B7BA9E0}"/>
              </a:ext>
            </a:extLst>
          </p:cNvPr>
          <p:cNvSpPr txBox="1">
            <a:spLocks noChangeArrowheads="1"/>
          </p:cNvSpPr>
          <p:nvPr/>
        </p:nvSpPr>
        <p:spPr bwMode="auto">
          <a:xfrm>
            <a:off x="5105400" y="4724400"/>
            <a:ext cx="29130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a:hlinkClick r:id="rId2" action="ppaction://hlinkfile"/>
              </a:rPr>
              <a:t>RemoveElements.java</a:t>
            </a:r>
            <a:endParaRPr lang="en-US" altLang="zh-CN"/>
          </a:p>
        </p:txBody>
      </p:sp>
    </p:spTree>
    <p:extLst>
      <p:ext uri="{BB962C8B-B14F-4D97-AF65-F5344CB8AC3E}">
        <p14:creationId xmlns:p14="http://schemas.microsoft.com/office/powerpoint/2010/main" val="249266972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Text Box 2">
            <a:extLst>
              <a:ext uri="{FF2B5EF4-FFF2-40B4-BE49-F238E27FC236}">
                <a16:creationId xmlns:a16="http://schemas.microsoft.com/office/drawing/2014/main" id="{BBED9F1B-A4D8-4117-909E-682570B917DB}"/>
              </a:ext>
            </a:extLst>
          </p:cNvPr>
          <p:cNvSpPr txBox="1">
            <a:spLocks noChangeArrowheads="1"/>
          </p:cNvSpPr>
          <p:nvPr/>
        </p:nvSpPr>
        <p:spPr bwMode="auto">
          <a:xfrm>
            <a:off x="250825" y="549275"/>
            <a:ext cx="9024938" cy="5584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1800" b="1"/>
              <a:t>import java.util.Date;</a:t>
            </a:r>
          </a:p>
          <a:p>
            <a:r>
              <a:rPr lang="en-US" altLang="zh-CN" sz="1800" b="1"/>
              <a:t>import java.util.Vector;</a:t>
            </a:r>
          </a:p>
          <a:p>
            <a:r>
              <a:rPr lang="en-US" altLang="zh-CN" sz="1800" b="1"/>
              <a:t>import java.util.Enumeration;</a:t>
            </a:r>
          </a:p>
          <a:p>
            <a:r>
              <a:rPr lang="en-US" altLang="zh-CN" sz="1800" b="1"/>
              <a:t>public class RemoveElements{</a:t>
            </a:r>
          </a:p>
          <a:p>
            <a:r>
              <a:rPr lang="en-US" altLang="zh-CN" sz="1800" b="1"/>
              <a:t>	public static void main(String[] args){</a:t>
            </a:r>
          </a:p>
          <a:p>
            <a:r>
              <a:rPr lang="en-US" altLang="zh-CN" sz="1800" b="1"/>
              <a:t>		Vector vec=new Vector();</a:t>
            </a:r>
          </a:p>
          <a:p>
            <a:r>
              <a:rPr lang="en-US" altLang="zh-CN" sz="1800" b="1"/>
              <a:t>		for(int i=1;i&lt;=3;i++){</a:t>
            </a:r>
          </a:p>
          <a:p>
            <a:r>
              <a:rPr lang="en-US" altLang="zh-CN" sz="1800" b="1"/>
              <a:t>			vec.addElement(new String("java"));</a:t>
            </a:r>
          </a:p>
          <a:p>
            <a:r>
              <a:rPr lang="en-US" altLang="zh-CN" sz="1800" b="1"/>
              <a:t>			vec.addElement(new Integer(i*i));</a:t>
            </a:r>
          </a:p>
          <a:p>
            <a:r>
              <a:rPr lang="en-US" altLang="zh-CN" sz="1800" b="1"/>
              <a:t>		}</a:t>
            </a:r>
          </a:p>
          <a:p>
            <a:r>
              <a:rPr lang="en-US" altLang="zh-CN" sz="1800" b="1"/>
              <a:t>		System.out.println("</a:t>
            </a:r>
            <a:r>
              <a:rPr lang="zh-CN" altLang="en-US" sz="1800" b="1"/>
              <a:t>向量中的所有元素：</a:t>
            </a:r>
            <a:r>
              <a:rPr lang="en-US" altLang="zh-CN" sz="1800" b="1"/>
              <a:t>");</a:t>
            </a:r>
          </a:p>
          <a:p>
            <a:r>
              <a:rPr lang="en-US" altLang="zh-CN" sz="1800" b="1"/>
              <a:t>		myPrint(vec);</a:t>
            </a:r>
          </a:p>
          <a:p>
            <a:r>
              <a:rPr lang="en-US" altLang="zh-CN" sz="1800" b="1"/>
              <a:t>		System.out.println("</a:t>
            </a:r>
            <a:r>
              <a:rPr lang="zh-CN" altLang="en-US" sz="1800" b="1"/>
              <a:t>删除向量中的所有字符串值为</a:t>
            </a:r>
            <a:r>
              <a:rPr lang="en-US" altLang="zh-CN" sz="1800" b="1"/>
              <a:t>\"java\"</a:t>
            </a:r>
            <a:r>
              <a:rPr lang="zh-CN" altLang="en-US" sz="1800" b="1"/>
              <a:t>的元素：</a:t>
            </a:r>
            <a:r>
              <a:rPr lang="en-US" altLang="zh-CN" sz="1800" b="1"/>
              <a:t>");</a:t>
            </a:r>
          </a:p>
          <a:p>
            <a:r>
              <a:rPr lang="en-US" altLang="zh-CN" sz="1800" b="1"/>
              <a:t>		while(vec.removeElement("java"))</a:t>
            </a:r>
          </a:p>
          <a:p>
            <a:r>
              <a:rPr lang="en-US" altLang="zh-CN" sz="1800" b="1"/>
              <a:t>			;</a:t>
            </a:r>
          </a:p>
          <a:p>
            <a:r>
              <a:rPr lang="en-US" altLang="zh-CN" sz="1800" b="1"/>
              <a:t>		myPrint(vec);</a:t>
            </a:r>
          </a:p>
          <a:p>
            <a:r>
              <a:rPr lang="en-US" altLang="zh-CN" sz="1800" b="1"/>
              <a:t>		System.out.println("</a:t>
            </a:r>
            <a:r>
              <a:rPr lang="zh-CN" altLang="en-US" sz="1800" b="1"/>
              <a:t>删除向量中所有元素后：</a:t>
            </a:r>
            <a:r>
              <a:rPr lang="en-US" altLang="zh-CN" sz="1800" b="1"/>
              <a:t>");</a:t>
            </a:r>
          </a:p>
          <a:p>
            <a:r>
              <a:rPr lang="en-US" altLang="zh-CN" sz="1800" b="1"/>
              <a:t>		vec.removeAllElements();</a:t>
            </a:r>
          </a:p>
          <a:p>
            <a:r>
              <a:rPr lang="en-US" altLang="zh-CN" sz="1800" b="1"/>
              <a:t>		myPrint(vec);</a:t>
            </a:r>
          </a:p>
          <a:p>
            <a:r>
              <a:rPr lang="en-US" altLang="zh-CN" sz="1800" b="1"/>
              <a:t>	}</a:t>
            </a:r>
          </a:p>
        </p:txBody>
      </p:sp>
    </p:spTree>
    <p:extLst>
      <p:ext uri="{BB962C8B-B14F-4D97-AF65-F5344CB8AC3E}">
        <p14:creationId xmlns:p14="http://schemas.microsoft.com/office/powerpoint/2010/main" val="181410504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Text Box 2">
            <a:extLst>
              <a:ext uri="{FF2B5EF4-FFF2-40B4-BE49-F238E27FC236}">
                <a16:creationId xmlns:a16="http://schemas.microsoft.com/office/drawing/2014/main" id="{DF0D9497-4128-4E0A-BC90-B7CC25766C51}"/>
              </a:ext>
            </a:extLst>
          </p:cNvPr>
          <p:cNvSpPr txBox="1">
            <a:spLocks noChangeArrowheads="1"/>
          </p:cNvSpPr>
          <p:nvPr/>
        </p:nvSpPr>
        <p:spPr bwMode="auto">
          <a:xfrm>
            <a:off x="395288" y="1341438"/>
            <a:ext cx="8166100" cy="1568450"/>
          </a:xfrm>
          <a:prstGeom prst="rect">
            <a:avLst/>
          </a:prstGeom>
          <a:noFill/>
          <a:ln w="952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1600" b="1">
                <a:latin typeface="Tahoma" panose="020B0604030504040204" pitchFamily="34" charset="0"/>
              </a:rPr>
              <a:t>	static void myPrint(Vector vect){</a:t>
            </a:r>
          </a:p>
          <a:p>
            <a:r>
              <a:rPr lang="en-US" altLang="zh-CN" sz="1600" b="1">
                <a:latin typeface="Tahoma" panose="020B0604030504040204" pitchFamily="34" charset="0"/>
              </a:rPr>
              <a:t>		for(Enumeration e=vect.elements(); e.hasMoreElements();)</a:t>
            </a:r>
          </a:p>
          <a:p>
            <a:r>
              <a:rPr lang="en-US" altLang="zh-CN" sz="1600" b="1">
                <a:latin typeface="Tahoma" panose="020B0604030504040204" pitchFamily="34" charset="0"/>
              </a:rPr>
              <a:t>			System.out.print("\t"+e.nextElement());</a:t>
            </a:r>
          </a:p>
          <a:p>
            <a:r>
              <a:rPr lang="en-US" altLang="zh-CN" sz="1600" b="1">
                <a:latin typeface="Tahoma" panose="020B0604030504040204" pitchFamily="34" charset="0"/>
              </a:rPr>
              <a:t>		System.out.println();</a:t>
            </a:r>
          </a:p>
          <a:p>
            <a:r>
              <a:rPr lang="en-US" altLang="zh-CN" sz="1600" b="1">
                <a:latin typeface="Tahoma" panose="020B0604030504040204" pitchFamily="34" charset="0"/>
              </a:rPr>
              <a:t>	}</a:t>
            </a:r>
          </a:p>
          <a:p>
            <a:r>
              <a:rPr lang="en-US" altLang="zh-CN" sz="1600" b="1">
                <a:latin typeface="Tahoma" panose="020B0604030504040204" pitchFamily="34" charset="0"/>
              </a:rPr>
              <a:t>}</a:t>
            </a:r>
          </a:p>
        </p:txBody>
      </p:sp>
      <p:pic>
        <p:nvPicPr>
          <p:cNvPr id="190467" name="Picture 3">
            <a:extLst>
              <a:ext uri="{FF2B5EF4-FFF2-40B4-BE49-F238E27FC236}">
                <a16:creationId xmlns:a16="http://schemas.microsoft.com/office/drawing/2014/main" id="{3236703B-92C3-403E-9821-E97666CEAF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450" y="3573463"/>
            <a:ext cx="6875463" cy="1554162"/>
          </a:xfrm>
          <a:prstGeom prst="rect">
            <a:avLst/>
          </a:prstGeom>
          <a:noFill/>
          <a:ln w="9525">
            <a:solidFill>
              <a:srgbClr val="EC0404"/>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19370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Rectangle 2">
            <a:extLst>
              <a:ext uri="{FF2B5EF4-FFF2-40B4-BE49-F238E27FC236}">
                <a16:creationId xmlns:a16="http://schemas.microsoft.com/office/drawing/2014/main" id="{D788BCA2-E13F-4EF4-8DB1-7F2BCF300C43}"/>
              </a:ext>
            </a:extLst>
          </p:cNvPr>
          <p:cNvSpPr>
            <a:spLocks noGrp="1" noChangeArrowheads="1"/>
          </p:cNvSpPr>
          <p:nvPr>
            <p:ph type="title"/>
          </p:nvPr>
        </p:nvSpPr>
        <p:spPr>
          <a:xfrm>
            <a:off x="685800" y="768350"/>
            <a:ext cx="7772400" cy="755650"/>
          </a:xfrm>
        </p:spPr>
        <p:txBody>
          <a:bodyPr/>
          <a:lstStyle/>
          <a:p>
            <a:r>
              <a:rPr lang="en-US" altLang="zh-CN" sz="3600" b="1">
                <a:effectLst>
                  <a:outerShdw blurRad="38100" dist="38100" dir="2700000" algn="tl">
                    <a:srgbClr val="C0C0C0"/>
                  </a:outerShdw>
                </a:effectLst>
                <a:latin typeface="+mn-ea"/>
                <a:ea typeface="+mn-ea"/>
              </a:rPr>
              <a:t>Vector</a:t>
            </a:r>
            <a:r>
              <a:rPr lang="zh-CN" altLang="en-US" sz="3600" b="1">
                <a:effectLst>
                  <a:outerShdw blurRad="38100" dist="38100" dir="2700000" algn="tl">
                    <a:srgbClr val="C0C0C0"/>
                  </a:outerShdw>
                </a:effectLst>
                <a:latin typeface="+mn-ea"/>
                <a:ea typeface="+mn-ea"/>
              </a:rPr>
              <a:t>类</a:t>
            </a:r>
            <a:r>
              <a:rPr lang="en-US" altLang="zh-CN" sz="3600" b="1">
                <a:effectLst>
                  <a:outerShdw blurRad="38100" dist="38100" dir="2700000" algn="tl">
                    <a:srgbClr val="C0C0C0"/>
                  </a:outerShdw>
                </a:effectLst>
                <a:latin typeface="+mn-ea"/>
                <a:ea typeface="+mn-ea"/>
              </a:rPr>
              <a:t>——</a:t>
            </a:r>
            <a:r>
              <a:rPr lang="zh-CN" altLang="en-US" sz="3600" b="1">
                <a:effectLst>
                  <a:outerShdw blurRad="38100" dist="38100" dir="2700000" algn="tl">
                    <a:srgbClr val="C0C0C0"/>
                  </a:outerShdw>
                </a:effectLst>
                <a:latin typeface="+mn-ea"/>
                <a:ea typeface="+mn-ea"/>
              </a:rPr>
              <a:t>常用方法</a:t>
            </a:r>
            <a:r>
              <a:rPr lang="en-US" altLang="zh-CN" sz="3600" b="1">
                <a:effectLst>
                  <a:outerShdw blurRad="38100" dist="38100" dir="2700000" algn="tl">
                    <a:srgbClr val="C0C0C0"/>
                  </a:outerShdw>
                </a:effectLst>
                <a:latin typeface="+mn-ea"/>
                <a:ea typeface="+mn-ea"/>
              </a:rPr>
              <a:t>(4)</a:t>
            </a:r>
          </a:p>
        </p:txBody>
      </p:sp>
      <p:sp>
        <p:nvSpPr>
          <p:cNvPr id="191491" name="Rectangle 3">
            <a:extLst>
              <a:ext uri="{FF2B5EF4-FFF2-40B4-BE49-F238E27FC236}">
                <a16:creationId xmlns:a16="http://schemas.microsoft.com/office/drawing/2014/main" id="{4ED999BD-4ED4-491F-A6B5-9F94338C2349}"/>
              </a:ext>
            </a:extLst>
          </p:cNvPr>
          <p:cNvSpPr>
            <a:spLocks noGrp="1" noChangeArrowheads="1"/>
          </p:cNvSpPr>
          <p:nvPr>
            <p:ph type="body" idx="1"/>
          </p:nvPr>
        </p:nvSpPr>
        <p:spPr>
          <a:xfrm>
            <a:off x="533400" y="1676400"/>
            <a:ext cx="8229600" cy="4191000"/>
          </a:xfrm>
        </p:spPr>
        <p:txBody>
          <a:bodyPr/>
          <a:lstStyle/>
          <a:p>
            <a:pPr marL="609600" indent="-609600">
              <a:lnSpc>
                <a:spcPct val="90000"/>
              </a:lnSpc>
            </a:pPr>
            <a:r>
              <a:rPr lang="zh-CN" altLang="en-US" sz="2400" b="1">
                <a:solidFill>
                  <a:srgbClr val="2908EC"/>
                </a:solidFill>
                <a:latin typeface="+mn-ea"/>
                <a:ea typeface="+mn-ea"/>
              </a:rPr>
              <a:t>查找向量中的元素：</a:t>
            </a:r>
          </a:p>
          <a:p>
            <a:pPr marL="990600" lvl="1" indent="-533400">
              <a:lnSpc>
                <a:spcPct val="90000"/>
              </a:lnSpc>
              <a:buFont typeface="Wingdings" panose="05000000000000000000" pitchFamily="2" charset="2"/>
              <a:buAutoNum type="arabicPeriod"/>
            </a:pPr>
            <a:r>
              <a:rPr lang="en-US" altLang="zh-CN" sz="2400" b="1">
                <a:latin typeface="+mn-ea"/>
                <a:ea typeface="+mn-ea"/>
              </a:rPr>
              <a:t>Public int indexOf(Object elem);</a:t>
            </a:r>
          </a:p>
          <a:p>
            <a:pPr marL="990600" lvl="1" indent="-533400">
              <a:lnSpc>
                <a:spcPct val="90000"/>
              </a:lnSpc>
              <a:buFont typeface="Wingdings" panose="05000000000000000000" pitchFamily="2" charset="2"/>
              <a:buAutoNum type="arabicPeriod"/>
            </a:pPr>
            <a:r>
              <a:rPr lang="en-US" altLang="zh-CN" sz="2400" b="1">
                <a:latin typeface="+mn-ea"/>
                <a:ea typeface="+mn-ea"/>
              </a:rPr>
              <a:t>Public int lastIndexOf(Object elem);</a:t>
            </a:r>
          </a:p>
          <a:p>
            <a:pPr marL="990600" lvl="1" indent="-533400">
              <a:lnSpc>
                <a:spcPct val="90000"/>
              </a:lnSpc>
              <a:buFont typeface="Wingdings" panose="05000000000000000000" pitchFamily="2" charset="2"/>
              <a:buAutoNum type="arabicPeriod"/>
            </a:pPr>
            <a:r>
              <a:rPr lang="en-US" altLang="zh-CN" sz="2400" b="1">
                <a:latin typeface="+mn-ea"/>
                <a:ea typeface="+mn-ea"/>
              </a:rPr>
              <a:t>Public boolean contains(Object elem);</a:t>
            </a:r>
          </a:p>
          <a:p>
            <a:pPr marL="609600" indent="-609600">
              <a:lnSpc>
                <a:spcPct val="90000"/>
              </a:lnSpc>
              <a:buFont typeface="Wingdings" panose="05000000000000000000" pitchFamily="2" charset="2"/>
              <a:buChar char="n"/>
            </a:pPr>
            <a:r>
              <a:rPr lang="zh-CN" altLang="en-US" sz="2400" b="1">
                <a:solidFill>
                  <a:srgbClr val="2908EC"/>
                </a:solidFill>
                <a:latin typeface="+mn-ea"/>
                <a:ea typeface="+mn-ea"/>
              </a:rPr>
              <a:t>其它方法：</a:t>
            </a:r>
          </a:p>
          <a:p>
            <a:pPr marL="990600" lvl="1" indent="-533400">
              <a:lnSpc>
                <a:spcPct val="90000"/>
              </a:lnSpc>
              <a:buFont typeface="Wingdings" panose="05000000000000000000" pitchFamily="2" charset="2"/>
              <a:buAutoNum type="arabicPeriod"/>
            </a:pPr>
            <a:r>
              <a:rPr lang="en-US" altLang="zh-CN" sz="2400" b="1">
                <a:latin typeface="+mn-ea"/>
                <a:ea typeface="+mn-ea"/>
              </a:rPr>
              <a:t>Public int capacity();</a:t>
            </a:r>
          </a:p>
          <a:p>
            <a:pPr marL="990600" lvl="1" indent="-533400">
              <a:lnSpc>
                <a:spcPct val="90000"/>
              </a:lnSpc>
              <a:buFont typeface="Wingdings" panose="05000000000000000000" pitchFamily="2" charset="2"/>
              <a:buAutoNum type="arabicPeriod"/>
            </a:pPr>
            <a:r>
              <a:rPr lang="en-US" altLang="zh-CN" sz="2400" b="1">
                <a:latin typeface="+mn-ea"/>
                <a:ea typeface="+mn-ea"/>
              </a:rPr>
              <a:t>Public int size();</a:t>
            </a:r>
          </a:p>
          <a:p>
            <a:pPr marL="990600" lvl="1" indent="-533400">
              <a:lnSpc>
                <a:spcPct val="90000"/>
              </a:lnSpc>
              <a:buFont typeface="Wingdings" panose="05000000000000000000" pitchFamily="2" charset="2"/>
              <a:buAutoNum type="arabicPeriod"/>
            </a:pPr>
            <a:r>
              <a:rPr lang="en-US" altLang="zh-CN" sz="2400" b="1">
                <a:latin typeface="+mn-ea"/>
                <a:ea typeface="+mn-ea"/>
              </a:rPr>
              <a:t>Public void copyInto(Object[] anArray);</a:t>
            </a:r>
          </a:p>
          <a:p>
            <a:pPr marL="990600" lvl="1" indent="-533400">
              <a:lnSpc>
                <a:spcPct val="90000"/>
              </a:lnSpc>
              <a:buFont typeface="Wingdings" panose="05000000000000000000" pitchFamily="2" charset="2"/>
              <a:buAutoNum type="arabicPeriod"/>
            </a:pPr>
            <a:r>
              <a:rPr lang="en-US" altLang="zh-CN" sz="2400" b="1">
                <a:latin typeface="+mn-ea"/>
                <a:ea typeface="+mn-ea"/>
              </a:rPr>
              <a:t>Public Object[] toArray();</a:t>
            </a:r>
          </a:p>
          <a:p>
            <a:pPr marL="990600" lvl="1" indent="-533400">
              <a:lnSpc>
                <a:spcPct val="90000"/>
              </a:lnSpc>
              <a:buFont typeface="Wingdings" panose="05000000000000000000" pitchFamily="2" charset="2"/>
              <a:buAutoNum type="arabicPeriod"/>
            </a:pPr>
            <a:r>
              <a:rPr lang="en-US" altLang="zh-CN" sz="2400" b="1">
                <a:latin typeface="+mn-ea"/>
                <a:ea typeface="+mn-ea"/>
              </a:rPr>
              <a:t>Public String toString();</a:t>
            </a:r>
          </a:p>
          <a:p>
            <a:pPr marL="990600" lvl="1" indent="-533400">
              <a:lnSpc>
                <a:spcPct val="90000"/>
              </a:lnSpc>
            </a:pPr>
            <a:endParaRPr lang="en-US" altLang="zh-CN" sz="2400" b="1">
              <a:latin typeface="+mn-ea"/>
              <a:ea typeface="+mn-ea"/>
            </a:endParaRPr>
          </a:p>
          <a:p>
            <a:pPr marL="990600" lvl="1" indent="-533400">
              <a:lnSpc>
                <a:spcPct val="90000"/>
              </a:lnSpc>
            </a:pPr>
            <a:endParaRPr lang="en-US" altLang="zh-CN" sz="2400" b="1">
              <a:latin typeface="+mn-ea"/>
              <a:ea typeface="+mn-ea"/>
            </a:endParaRPr>
          </a:p>
        </p:txBody>
      </p:sp>
    </p:spTree>
    <p:extLst>
      <p:ext uri="{BB962C8B-B14F-4D97-AF65-F5344CB8AC3E}">
        <p14:creationId xmlns:p14="http://schemas.microsoft.com/office/powerpoint/2010/main" val="17442059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Text Box 2">
            <a:extLst>
              <a:ext uri="{FF2B5EF4-FFF2-40B4-BE49-F238E27FC236}">
                <a16:creationId xmlns:a16="http://schemas.microsoft.com/office/drawing/2014/main" id="{B5C3BA58-2D65-47D0-936D-DB8CA12F1348}"/>
              </a:ext>
            </a:extLst>
          </p:cNvPr>
          <p:cNvSpPr txBox="1">
            <a:spLocks noChangeArrowheads="1"/>
          </p:cNvSpPr>
          <p:nvPr/>
        </p:nvSpPr>
        <p:spPr bwMode="auto">
          <a:xfrm>
            <a:off x="228600" y="228600"/>
            <a:ext cx="8610600" cy="6318250"/>
          </a:xfrm>
          <a:prstGeom prst="rect">
            <a:avLst/>
          </a:prstGeom>
          <a:noFill/>
          <a:ln w="1905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a:spAutoFit/>
          </a:bodyPr>
          <a:lstStyle/>
          <a:p>
            <a:r>
              <a:rPr lang="en-US" altLang="zh-CN" b="1">
                <a:latin typeface="仿宋_GB2312" pitchFamily="49" charset="-122"/>
                <a:ea typeface="仿宋_GB2312" pitchFamily="49" charset="-122"/>
              </a:rPr>
              <a:t>import java.util.*;</a:t>
            </a:r>
          </a:p>
          <a:p>
            <a:r>
              <a:rPr lang="en-US" altLang="zh-CN" b="1">
                <a:latin typeface="仿宋_GB2312" pitchFamily="49" charset="-122"/>
                <a:ea typeface="仿宋_GB2312" pitchFamily="49" charset="-122"/>
              </a:rPr>
              <a:t>public class ToObjectArray{</a:t>
            </a:r>
          </a:p>
          <a:p>
            <a:r>
              <a:rPr lang="en-US" altLang="zh-CN" b="1">
                <a:latin typeface="仿宋_GB2312" pitchFamily="49" charset="-122"/>
                <a:ea typeface="仿宋_GB2312" pitchFamily="49" charset="-122"/>
              </a:rPr>
              <a:t>    public static void main(String[] args){</a:t>
            </a:r>
          </a:p>
          <a:p>
            <a:r>
              <a:rPr lang="en-US" altLang="zh-CN" b="1">
                <a:latin typeface="仿宋_GB2312" pitchFamily="49" charset="-122"/>
                <a:ea typeface="仿宋_GB2312" pitchFamily="49" charset="-122"/>
              </a:rPr>
              <a:t>	Vector vec=new Vector(5,10);</a:t>
            </a:r>
          </a:p>
          <a:p>
            <a:r>
              <a:rPr lang="en-US" altLang="zh-CN" b="1">
                <a:latin typeface="仿宋_GB2312" pitchFamily="49" charset="-122"/>
                <a:ea typeface="仿宋_GB2312" pitchFamily="49" charset="-122"/>
              </a:rPr>
              <a:t>	for(int i=1;i&lt;=3;i++){</a:t>
            </a:r>
          </a:p>
          <a:p>
            <a:r>
              <a:rPr lang="en-US" altLang="zh-CN" b="1">
                <a:latin typeface="仿宋_GB2312" pitchFamily="49" charset="-122"/>
                <a:ea typeface="仿宋_GB2312" pitchFamily="49" charset="-122"/>
              </a:rPr>
              <a:t>	    </a:t>
            </a:r>
            <a:r>
              <a:rPr lang="en-US" altLang="zh-CN" b="1">
                <a:solidFill>
                  <a:srgbClr val="EC0404"/>
                </a:solidFill>
                <a:latin typeface="仿宋_GB2312" pitchFamily="49" charset="-122"/>
                <a:ea typeface="仿宋_GB2312" pitchFamily="49" charset="-122"/>
              </a:rPr>
              <a:t>vec.addElement(new String("java"));</a:t>
            </a:r>
          </a:p>
          <a:p>
            <a:r>
              <a:rPr lang="en-US" altLang="zh-CN" b="1">
                <a:solidFill>
                  <a:srgbClr val="EC0404"/>
                </a:solidFill>
                <a:latin typeface="仿宋_GB2312" pitchFamily="49" charset="-122"/>
                <a:ea typeface="仿宋_GB2312" pitchFamily="49" charset="-122"/>
              </a:rPr>
              <a:t>	    vec.addElement(new Integer(i*i));}</a:t>
            </a:r>
          </a:p>
          <a:p>
            <a:r>
              <a:rPr lang="en-US" altLang="zh-CN" b="1">
                <a:latin typeface="仿宋_GB2312" pitchFamily="49" charset="-122"/>
                <a:ea typeface="仿宋_GB2312" pitchFamily="49" charset="-122"/>
              </a:rPr>
              <a:t>	System.out.println</a:t>
            </a:r>
          </a:p>
          <a:p>
            <a:r>
              <a:rPr lang="en-US" altLang="zh-CN" b="1">
                <a:latin typeface="仿宋_GB2312" pitchFamily="49" charset="-122"/>
                <a:ea typeface="仿宋_GB2312" pitchFamily="49" charset="-122"/>
              </a:rPr>
              <a:t>			("</a:t>
            </a:r>
            <a:r>
              <a:rPr lang="zh-CN" altLang="en-US" b="1">
                <a:latin typeface="仿宋_GB2312" pitchFamily="49" charset="-122"/>
                <a:ea typeface="仿宋_GB2312" pitchFamily="49" charset="-122"/>
              </a:rPr>
              <a:t>向量中元素的个数：</a:t>
            </a:r>
            <a:r>
              <a:rPr lang="en-US" altLang="zh-CN" b="1">
                <a:latin typeface="仿宋_GB2312" pitchFamily="49" charset="-122"/>
                <a:ea typeface="仿宋_GB2312" pitchFamily="49" charset="-122"/>
              </a:rPr>
              <a:t>"+</a:t>
            </a:r>
            <a:r>
              <a:rPr lang="en-US" altLang="zh-CN" b="1">
                <a:solidFill>
                  <a:srgbClr val="EC0404"/>
                </a:solidFill>
                <a:latin typeface="仿宋_GB2312" pitchFamily="49" charset="-122"/>
                <a:ea typeface="仿宋_GB2312" pitchFamily="49" charset="-122"/>
              </a:rPr>
              <a:t>vec.size()</a:t>
            </a:r>
            <a:r>
              <a:rPr lang="en-US" altLang="zh-CN" b="1">
                <a:latin typeface="仿宋_GB2312" pitchFamily="49" charset="-122"/>
                <a:ea typeface="仿宋_GB2312" pitchFamily="49" charset="-122"/>
              </a:rPr>
              <a:t>);</a:t>
            </a:r>
          </a:p>
          <a:p>
            <a:r>
              <a:rPr lang="en-US" altLang="zh-CN" b="1">
                <a:latin typeface="仿宋_GB2312" pitchFamily="49" charset="-122"/>
                <a:ea typeface="仿宋_GB2312" pitchFamily="49" charset="-122"/>
              </a:rPr>
              <a:t>	System.out.println</a:t>
            </a:r>
          </a:p>
          <a:p>
            <a:r>
              <a:rPr lang="en-US" altLang="zh-CN" b="1">
                <a:latin typeface="仿宋_GB2312" pitchFamily="49" charset="-122"/>
                <a:ea typeface="仿宋_GB2312" pitchFamily="49" charset="-122"/>
              </a:rPr>
              <a:t>			("</a:t>
            </a:r>
            <a:r>
              <a:rPr lang="zh-CN" altLang="en-US" b="1">
                <a:latin typeface="仿宋_GB2312" pitchFamily="49" charset="-122"/>
                <a:ea typeface="仿宋_GB2312" pitchFamily="49" charset="-122"/>
              </a:rPr>
              <a:t>向量的容量大小：</a:t>
            </a:r>
            <a:r>
              <a:rPr lang="en-US" altLang="zh-CN" b="1">
                <a:latin typeface="仿宋_GB2312" pitchFamily="49" charset="-122"/>
                <a:ea typeface="仿宋_GB2312" pitchFamily="49" charset="-122"/>
              </a:rPr>
              <a:t>"+</a:t>
            </a:r>
            <a:r>
              <a:rPr lang="en-US" altLang="zh-CN" b="1">
                <a:solidFill>
                  <a:srgbClr val="EC0404"/>
                </a:solidFill>
                <a:latin typeface="仿宋_GB2312" pitchFamily="49" charset="-122"/>
                <a:ea typeface="仿宋_GB2312" pitchFamily="49" charset="-122"/>
              </a:rPr>
              <a:t>vec.capacity()</a:t>
            </a:r>
            <a:r>
              <a:rPr lang="en-US" altLang="zh-CN" b="1">
                <a:latin typeface="仿宋_GB2312" pitchFamily="49" charset="-122"/>
                <a:ea typeface="仿宋_GB2312" pitchFamily="49" charset="-122"/>
              </a:rPr>
              <a:t>);</a:t>
            </a:r>
          </a:p>
          <a:p>
            <a:r>
              <a:rPr lang="en-US" altLang="zh-CN" b="1">
                <a:latin typeface="仿宋_GB2312" pitchFamily="49" charset="-122"/>
                <a:ea typeface="仿宋_GB2312" pitchFamily="49" charset="-122"/>
              </a:rPr>
              <a:t>	System.out.println(</a:t>
            </a:r>
            <a:r>
              <a:rPr lang="en-US" altLang="zh-CN" b="1">
                <a:solidFill>
                  <a:srgbClr val="EC0404"/>
                </a:solidFill>
                <a:latin typeface="仿宋_GB2312" pitchFamily="49" charset="-122"/>
                <a:ea typeface="仿宋_GB2312" pitchFamily="49" charset="-122"/>
              </a:rPr>
              <a:t>vec.toString()</a:t>
            </a:r>
            <a:r>
              <a:rPr lang="en-US" altLang="zh-CN" b="1">
                <a:latin typeface="仿宋_GB2312" pitchFamily="49" charset="-122"/>
                <a:ea typeface="仿宋_GB2312" pitchFamily="49" charset="-122"/>
              </a:rPr>
              <a:t>);</a:t>
            </a:r>
          </a:p>
          <a:p>
            <a:r>
              <a:rPr lang="en-US" altLang="zh-CN" b="1">
                <a:latin typeface="仿宋_GB2312" pitchFamily="49" charset="-122"/>
                <a:ea typeface="仿宋_GB2312" pitchFamily="49" charset="-122"/>
              </a:rPr>
              <a:t>	Object obj1[]=new Object[vec.size()];</a:t>
            </a:r>
          </a:p>
          <a:p>
            <a:r>
              <a:rPr lang="en-US" altLang="zh-CN" b="1">
                <a:latin typeface="仿宋_GB2312" pitchFamily="49" charset="-122"/>
                <a:ea typeface="仿宋_GB2312" pitchFamily="49" charset="-122"/>
              </a:rPr>
              <a:t>	vec.copyInto(obj1);		</a:t>
            </a:r>
          </a:p>
          <a:p>
            <a:r>
              <a:rPr lang="en-US" altLang="zh-CN" b="1">
                <a:latin typeface="仿宋_GB2312" pitchFamily="49" charset="-122"/>
                <a:ea typeface="仿宋_GB2312" pitchFamily="49" charset="-122"/>
              </a:rPr>
              <a:t>           show(obj1);</a:t>
            </a:r>
          </a:p>
          <a:p>
            <a:r>
              <a:rPr lang="en-US" altLang="zh-CN" b="1">
                <a:latin typeface="仿宋_GB2312" pitchFamily="49" charset="-122"/>
                <a:ea typeface="仿宋_GB2312" pitchFamily="49" charset="-122"/>
              </a:rPr>
              <a:t>	Object obj2[]=vec.toArray();	  show(obj2);	</a:t>
            </a:r>
          </a:p>
          <a:p>
            <a:r>
              <a:rPr lang="en-US" altLang="zh-CN" b="1">
                <a:latin typeface="仿宋_GB2312" pitchFamily="49" charset="-122"/>
                <a:ea typeface="仿宋_GB2312" pitchFamily="49" charset="-122"/>
              </a:rPr>
              <a:t>	}</a:t>
            </a:r>
            <a:endParaRPr lang="en-US" altLang="zh-CN">
              <a:latin typeface="仿宋_GB2312" pitchFamily="49" charset="-122"/>
              <a:ea typeface="仿宋_GB2312" pitchFamily="49" charset="-122"/>
            </a:endParaRPr>
          </a:p>
        </p:txBody>
      </p:sp>
    </p:spTree>
    <p:extLst>
      <p:ext uri="{BB962C8B-B14F-4D97-AF65-F5344CB8AC3E}">
        <p14:creationId xmlns:p14="http://schemas.microsoft.com/office/powerpoint/2010/main" val="321883121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Text Box 2">
            <a:extLst>
              <a:ext uri="{FF2B5EF4-FFF2-40B4-BE49-F238E27FC236}">
                <a16:creationId xmlns:a16="http://schemas.microsoft.com/office/drawing/2014/main" id="{58C90CE6-7890-490C-A318-1E22FCB9734B}"/>
              </a:ext>
            </a:extLst>
          </p:cNvPr>
          <p:cNvSpPr txBox="1">
            <a:spLocks noChangeArrowheads="1"/>
          </p:cNvSpPr>
          <p:nvPr/>
        </p:nvSpPr>
        <p:spPr bwMode="auto">
          <a:xfrm>
            <a:off x="381000" y="1219200"/>
            <a:ext cx="8382000" cy="1571625"/>
          </a:xfrm>
          <a:prstGeom prst="rect">
            <a:avLst/>
          </a:prstGeom>
          <a:noFill/>
          <a:ln w="1905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a:spAutoFit/>
          </a:bodyPr>
          <a:lstStyle/>
          <a:p>
            <a:r>
              <a:rPr lang="en-US" altLang="zh-CN" b="1">
                <a:latin typeface="Tahoma" panose="020B0604030504040204" pitchFamily="34" charset="0"/>
              </a:rPr>
              <a:t>static void show(Object[] obj){</a:t>
            </a:r>
          </a:p>
          <a:p>
            <a:r>
              <a:rPr lang="en-US" altLang="zh-CN" b="1">
                <a:latin typeface="Tahoma" panose="020B0604030504040204" pitchFamily="34" charset="0"/>
              </a:rPr>
              <a:t>	for(int i=0;i&lt;obj.length;i++)</a:t>
            </a:r>
          </a:p>
          <a:p>
            <a:r>
              <a:rPr lang="en-US" altLang="zh-CN" b="1">
                <a:latin typeface="Tahoma" panose="020B0604030504040204" pitchFamily="34" charset="0"/>
              </a:rPr>
              <a:t>		System.out.print(obj[i]+"; 	");</a:t>
            </a:r>
          </a:p>
          <a:p>
            <a:r>
              <a:rPr lang="en-US" altLang="zh-CN" b="1">
                <a:latin typeface="Tahoma" panose="020B0604030504040204" pitchFamily="34" charset="0"/>
              </a:rPr>
              <a:t>	System.out.println();}}</a:t>
            </a:r>
            <a:endParaRPr lang="en-US" altLang="zh-CN"/>
          </a:p>
        </p:txBody>
      </p:sp>
      <p:sp>
        <p:nvSpPr>
          <p:cNvPr id="193539" name="Text Box 3">
            <a:extLst>
              <a:ext uri="{FF2B5EF4-FFF2-40B4-BE49-F238E27FC236}">
                <a16:creationId xmlns:a16="http://schemas.microsoft.com/office/drawing/2014/main" id="{17F07393-DE92-4C85-A0FB-27E79FF6343E}"/>
              </a:ext>
            </a:extLst>
          </p:cNvPr>
          <p:cNvSpPr txBox="1">
            <a:spLocks noChangeArrowheads="1"/>
          </p:cNvSpPr>
          <p:nvPr/>
        </p:nvSpPr>
        <p:spPr bwMode="auto">
          <a:xfrm>
            <a:off x="2404145" y="3429000"/>
            <a:ext cx="4565650" cy="1955800"/>
          </a:xfrm>
          <a:prstGeom prst="rect">
            <a:avLst/>
          </a:prstGeom>
          <a:solidFill>
            <a:srgbClr val="000000"/>
          </a:solidFill>
          <a:ln w="38100">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b="1" dirty="0">
                <a:solidFill>
                  <a:schemeClr val="bg1"/>
                </a:solidFill>
              </a:rPr>
              <a:t>向量中元素的个数：</a:t>
            </a:r>
            <a:r>
              <a:rPr lang="en-US" altLang="zh-CN" b="1" dirty="0">
                <a:solidFill>
                  <a:schemeClr val="bg1"/>
                </a:solidFill>
              </a:rPr>
              <a:t>6</a:t>
            </a:r>
          </a:p>
          <a:p>
            <a:r>
              <a:rPr lang="zh-CN" altLang="en-US" b="1" dirty="0">
                <a:solidFill>
                  <a:schemeClr val="bg1"/>
                </a:solidFill>
              </a:rPr>
              <a:t>向量的容量大小：</a:t>
            </a:r>
            <a:r>
              <a:rPr lang="en-US" altLang="zh-CN" b="1" dirty="0">
                <a:solidFill>
                  <a:schemeClr val="bg1"/>
                </a:solidFill>
              </a:rPr>
              <a:t>15</a:t>
            </a:r>
          </a:p>
          <a:p>
            <a:r>
              <a:rPr lang="en-US" altLang="zh-CN" b="1" dirty="0">
                <a:solidFill>
                  <a:schemeClr val="bg1"/>
                </a:solidFill>
              </a:rPr>
              <a:t>[java, 1, java, 4, java, 9]</a:t>
            </a:r>
          </a:p>
          <a:p>
            <a:r>
              <a:rPr lang="en-US" altLang="zh-CN" b="1" dirty="0">
                <a:solidFill>
                  <a:schemeClr val="bg1"/>
                </a:solidFill>
              </a:rPr>
              <a:t>java;   1;      java;   4;      java;   9;</a:t>
            </a:r>
          </a:p>
          <a:p>
            <a:r>
              <a:rPr lang="en-US" altLang="zh-CN" b="1" dirty="0">
                <a:solidFill>
                  <a:schemeClr val="bg1"/>
                </a:solidFill>
              </a:rPr>
              <a:t>java;   1;      java;   4;      java;   9</a:t>
            </a:r>
            <a:r>
              <a:rPr lang="en-US" altLang="zh-CN" b="1" dirty="0"/>
              <a:t>;</a:t>
            </a:r>
          </a:p>
        </p:txBody>
      </p:sp>
    </p:spTree>
    <p:extLst>
      <p:ext uri="{BB962C8B-B14F-4D97-AF65-F5344CB8AC3E}">
        <p14:creationId xmlns:p14="http://schemas.microsoft.com/office/powerpoint/2010/main" val="3380322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p:nvPr>
        </p:nvSpPr>
        <p:spPr/>
        <p:txBody>
          <a:bodyPr lIns="0" tIns="34290" rIns="0" bIns="0" anchor="b"/>
          <a:lstStyle/>
          <a:p>
            <a:r>
              <a:rPr lang="zh-CN" altLang="en-US"/>
              <a:t>重写方法执行分析表</a:t>
            </a:r>
            <a:endParaRPr lang="en-US" altLang="zh-CN"/>
          </a:p>
        </p:txBody>
      </p:sp>
      <p:graphicFrame>
        <p:nvGraphicFramePr>
          <p:cNvPr id="1459268" name="Group 68"/>
          <p:cNvGraphicFramePr>
            <a:graphicFrameLocks noGrp="1"/>
          </p:cNvGraphicFramePr>
          <p:nvPr/>
        </p:nvGraphicFramePr>
        <p:xfrm>
          <a:off x="611188" y="2060575"/>
          <a:ext cx="8137525" cy="3816350"/>
        </p:xfrm>
        <a:graphic>
          <a:graphicData uri="http://schemas.openxmlformats.org/drawingml/2006/table">
            <a:tbl>
              <a:tblPr/>
              <a:tblGrid>
                <a:gridCol w="1627505">
                  <a:extLst>
                    <a:ext uri="{9D8B030D-6E8A-4147-A177-3AD203B41FA5}">
                      <a16:colId xmlns:a16="http://schemas.microsoft.com/office/drawing/2014/main" val="20000"/>
                    </a:ext>
                  </a:extLst>
                </a:gridCol>
                <a:gridCol w="1627505">
                  <a:extLst>
                    <a:ext uri="{9D8B030D-6E8A-4147-A177-3AD203B41FA5}">
                      <a16:colId xmlns:a16="http://schemas.microsoft.com/office/drawing/2014/main" val="20001"/>
                    </a:ext>
                  </a:extLst>
                </a:gridCol>
                <a:gridCol w="1627505">
                  <a:extLst>
                    <a:ext uri="{9D8B030D-6E8A-4147-A177-3AD203B41FA5}">
                      <a16:colId xmlns:a16="http://schemas.microsoft.com/office/drawing/2014/main" val="20002"/>
                    </a:ext>
                  </a:extLst>
                </a:gridCol>
                <a:gridCol w="1627505">
                  <a:extLst>
                    <a:ext uri="{9D8B030D-6E8A-4147-A177-3AD203B41FA5}">
                      <a16:colId xmlns:a16="http://schemas.microsoft.com/office/drawing/2014/main" val="20003"/>
                    </a:ext>
                  </a:extLst>
                </a:gridCol>
                <a:gridCol w="1627505">
                  <a:extLst>
                    <a:ext uri="{9D8B030D-6E8A-4147-A177-3AD203B41FA5}">
                      <a16:colId xmlns:a16="http://schemas.microsoft.com/office/drawing/2014/main" val="20004"/>
                    </a:ext>
                  </a:extLst>
                </a:gridCol>
              </a:tblGrid>
              <a:tr h="859654">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method</a:t>
                      </a: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Foo</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Bar</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err="1">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Baz</a:t>
                      </a:r>
                      <a:endPar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Mumble</a:t>
                      </a: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859654">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method1</a:t>
                      </a: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foo 1</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1"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foo 1</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0"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baz 1</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1"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baz 1</a:t>
                      </a: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48521">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0"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method2</a:t>
                      </a: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0"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foo 2</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0"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bar 2</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1"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foo 2</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0"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mumble 2</a:t>
                      </a: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048521">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0"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toString</a:t>
                      </a: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0"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foo</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1"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foo</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0"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baz</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0" i="1" u="none" strike="noStrike" cap="none" normalizeH="0" baseline="0" dirty="0" err="1">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rPr>
                        <a:t>baz</a:t>
                      </a:r>
                      <a:endParaRPr kumimoji="0" lang="en-US" altLang="zh-CN" sz="2400" b="0" i="1"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87993479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1459268"/>
                                        </p:tgtEl>
                                        <p:attrNameLst>
                                          <p:attrName>style.visibility</p:attrName>
                                        </p:attrNameLst>
                                      </p:cBhvr>
                                      <p:to>
                                        <p:strVal val="visible"/>
                                      </p:to>
                                    </p:set>
                                    <p:animEffect transition="in" filter="dissolve">
                                      <p:cBhvr>
                                        <p:cTn id="7" dur="500"/>
                                        <p:tgtEl>
                                          <p:spTgt spid="14592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Text Box 2">
            <a:extLst>
              <a:ext uri="{FF2B5EF4-FFF2-40B4-BE49-F238E27FC236}">
                <a16:creationId xmlns:a16="http://schemas.microsoft.com/office/drawing/2014/main" id="{1E58F1C5-0D20-4564-86B4-C42F0553BF68}"/>
              </a:ext>
            </a:extLst>
          </p:cNvPr>
          <p:cNvSpPr txBox="1">
            <a:spLocks noChangeArrowheads="1"/>
          </p:cNvSpPr>
          <p:nvPr/>
        </p:nvSpPr>
        <p:spPr bwMode="auto">
          <a:xfrm>
            <a:off x="381000" y="914400"/>
            <a:ext cx="8432800" cy="4857750"/>
          </a:xfrm>
          <a:prstGeom prst="rect">
            <a:avLst/>
          </a:prstGeom>
          <a:noFill/>
          <a:ln w="1905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wrap="none">
            <a:spAutoFit/>
          </a:bodyPr>
          <a:lstStyle/>
          <a:p>
            <a:r>
              <a:rPr lang="en-US" altLang="zh-CN" b="1">
                <a:solidFill>
                  <a:srgbClr val="2908EC"/>
                </a:solidFill>
                <a:latin typeface="Tahoma" panose="020B0604030504040204" pitchFamily="34" charset="0"/>
              </a:rPr>
              <a:t>import java.util.Date;   </a:t>
            </a:r>
          </a:p>
          <a:p>
            <a:r>
              <a:rPr lang="en-US" altLang="zh-CN" b="1">
                <a:solidFill>
                  <a:srgbClr val="2908EC"/>
                </a:solidFill>
                <a:latin typeface="Tahoma" panose="020B0604030504040204" pitchFamily="34" charset="0"/>
              </a:rPr>
              <a:t>import java.util.Vector;</a:t>
            </a:r>
          </a:p>
          <a:p>
            <a:r>
              <a:rPr lang="en-US" altLang="zh-CN" b="1">
                <a:solidFill>
                  <a:srgbClr val="2908EC"/>
                </a:solidFill>
                <a:latin typeface="Tahoma" panose="020B0604030504040204" pitchFamily="34" charset="0"/>
              </a:rPr>
              <a:t>import java.util.Enumeration;</a:t>
            </a:r>
          </a:p>
          <a:p>
            <a:r>
              <a:rPr lang="en-US" altLang="zh-CN" b="1">
                <a:latin typeface="Tahoma" panose="020B0604030504040204" pitchFamily="34" charset="0"/>
              </a:rPr>
              <a:t>public class RemoveElements{</a:t>
            </a:r>
          </a:p>
          <a:p>
            <a:r>
              <a:rPr lang="en-US" altLang="zh-CN" b="1">
                <a:latin typeface="Tahoma" panose="020B0604030504040204" pitchFamily="34" charset="0"/>
              </a:rPr>
              <a:t>    public static void main(String[] args){</a:t>
            </a:r>
          </a:p>
          <a:p>
            <a:r>
              <a:rPr lang="en-US" altLang="zh-CN" b="1">
                <a:solidFill>
                  <a:srgbClr val="EC0404"/>
                </a:solidFill>
                <a:latin typeface="Tahoma" panose="020B0604030504040204" pitchFamily="34" charset="0"/>
              </a:rPr>
              <a:t>	Vector vec=new Vector();</a:t>
            </a:r>
          </a:p>
          <a:p>
            <a:r>
              <a:rPr lang="en-US" altLang="zh-CN" b="1">
                <a:latin typeface="Tahoma" panose="020B0604030504040204" pitchFamily="34" charset="0"/>
              </a:rPr>
              <a:t>	for(int i=1;i&lt;=3;i++){</a:t>
            </a:r>
          </a:p>
          <a:p>
            <a:r>
              <a:rPr lang="en-US" altLang="zh-CN" b="1">
                <a:solidFill>
                  <a:srgbClr val="EC0404"/>
                </a:solidFill>
                <a:latin typeface="Tahoma" panose="020B0604030504040204" pitchFamily="34" charset="0"/>
              </a:rPr>
              <a:t>		vec.addElement(new String("java"));</a:t>
            </a:r>
          </a:p>
          <a:p>
            <a:r>
              <a:rPr lang="en-US" altLang="zh-CN" b="1">
                <a:solidFill>
                  <a:srgbClr val="EC0404"/>
                </a:solidFill>
                <a:latin typeface="Tahoma" panose="020B0604030504040204" pitchFamily="34" charset="0"/>
              </a:rPr>
              <a:t>		vec.addElement(new Integer(i*i));}</a:t>
            </a:r>
          </a:p>
          <a:p>
            <a:r>
              <a:rPr lang="en-US" altLang="zh-CN" b="1">
                <a:latin typeface="Tahoma" panose="020B0604030504040204" pitchFamily="34" charset="0"/>
              </a:rPr>
              <a:t>		System.out.println(“</a:t>
            </a:r>
            <a:r>
              <a:rPr lang="zh-CN" altLang="en-US" b="1">
                <a:latin typeface="Tahoma" panose="020B0604030504040204" pitchFamily="34" charset="0"/>
              </a:rPr>
              <a:t>向量中的所有元素：”</a:t>
            </a:r>
            <a:r>
              <a:rPr lang="en-US" altLang="zh-CN" b="1">
                <a:latin typeface="Tahoma" panose="020B0604030504040204" pitchFamily="34" charset="0"/>
              </a:rPr>
              <a:t>); 	</a:t>
            </a:r>
          </a:p>
          <a:p>
            <a:r>
              <a:rPr lang="en-US" altLang="zh-CN" b="1">
                <a:latin typeface="Tahoma" panose="020B0604030504040204" pitchFamily="34" charset="0"/>
              </a:rPr>
              <a:t>		myPrint(vec);</a:t>
            </a:r>
          </a:p>
          <a:p>
            <a:r>
              <a:rPr lang="en-US" altLang="zh-CN" b="1">
                <a:latin typeface="Tahoma" panose="020B0604030504040204" pitchFamily="34" charset="0"/>
              </a:rPr>
              <a:t>		System.out.println</a:t>
            </a:r>
          </a:p>
          <a:p>
            <a:r>
              <a:rPr lang="en-US" altLang="zh-CN" b="1">
                <a:latin typeface="Tahoma" panose="020B0604030504040204" pitchFamily="34" charset="0"/>
              </a:rPr>
              <a:t>	("</a:t>
            </a:r>
            <a:r>
              <a:rPr lang="zh-CN" altLang="en-US" b="1">
                <a:latin typeface="Tahoma" panose="020B0604030504040204" pitchFamily="34" charset="0"/>
              </a:rPr>
              <a:t>删除向量中的所有字符串值为</a:t>
            </a:r>
            <a:r>
              <a:rPr lang="en-US" altLang="zh-CN" b="1">
                <a:latin typeface="Tahoma" panose="020B0604030504040204" pitchFamily="34" charset="0"/>
              </a:rPr>
              <a:t>\"java\"</a:t>
            </a:r>
            <a:r>
              <a:rPr lang="zh-CN" altLang="en-US" b="1">
                <a:latin typeface="Tahoma" panose="020B0604030504040204" pitchFamily="34" charset="0"/>
              </a:rPr>
              <a:t>的元素：</a:t>
            </a:r>
            <a:r>
              <a:rPr lang="en-US" altLang="zh-CN" b="1">
                <a:latin typeface="Tahoma" panose="020B0604030504040204" pitchFamily="34" charset="0"/>
              </a:rPr>
              <a:t>");</a:t>
            </a:r>
          </a:p>
        </p:txBody>
      </p:sp>
    </p:spTree>
    <p:extLst>
      <p:ext uri="{BB962C8B-B14F-4D97-AF65-F5344CB8AC3E}">
        <p14:creationId xmlns:p14="http://schemas.microsoft.com/office/powerpoint/2010/main" val="43389696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Text Box 2">
            <a:extLst>
              <a:ext uri="{FF2B5EF4-FFF2-40B4-BE49-F238E27FC236}">
                <a16:creationId xmlns:a16="http://schemas.microsoft.com/office/drawing/2014/main" id="{B2E073AD-3067-473D-8E6E-6BCB483E6C3A}"/>
              </a:ext>
            </a:extLst>
          </p:cNvPr>
          <p:cNvSpPr txBox="1">
            <a:spLocks noChangeArrowheads="1"/>
          </p:cNvSpPr>
          <p:nvPr/>
        </p:nvSpPr>
        <p:spPr bwMode="auto">
          <a:xfrm>
            <a:off x="228600" y="658813"/>
            <a:ext cx="8534400" cy="3768725"/>
          </a:xfrm>
          <a:prstGeom prst="rect">
            <a:avLst/>
          </a:prstGeom>
          <a:noFill/>
          <a:ln w="1905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000" b="1">
                <a:latin typeface="Tahoma" panose="020B0604030504040204" pitchFamily="34" charset="0"/>
              </a:rPr>
              <a:t>	while(vec.removeElement("java"))</a:t>
            </a:r>
          </a:p>
          <a:p>
            <a:r>
              <a:rPr lang="en-US" altLang="zh-CN" sz="2000" b="1">
                <a:latin typeface="Tahoma" panose="020B0604030504040204" pitchFamily="34" charset="0"/>
              </a:rPr>
              <a:t>		;	myPrint(vec);</a:t>
            </a:r>
          </a:p>
          <a:p>
            <a:r>
              <a:rPr lang="en-US" altLang="zh-CN" sz="2000" b="1">
                <a:latin typeface="Tahoma" panose="020B0604030504040204" pitchFamily="34" charset="0"/>
              </a:rPr>
              <a:t>	System.out.println("</a:t>
            </a:r>
            <a:r>
              <a:rPr lang="zh-CN" altLang="en-US" sz="2000" b="1">
                <a:latin typeface="Tahoma" panose="020B0604030504040204" pitchFamily="34" charset="0"/>
              </a:rPr>
              <a:t>删除向量中所有元素后：</a:t>
            </a:r>
            <a:r>
              <a:rPr lang="en-US" altLang="zh-CN" sz="2000" b="1">
                <a:latin typeface="Tahoma" panose="020B0604030504040204" pitchFamily="34" charset="0"/>
              </a:rPr>
              <a:t>");</a:t>
            </a:r>
          </a:p>
          <a:p>
            <a:r>
              <a:rPr lang="en-US" altLang="zh-CN" sz="2000" b="1">
                <a:latin typeface="Tahoma" panose="020B0604030504040204" pitchFamily="34" charset="0"/>
              </a:rPr>
              <a:t>	</a:t>
            </a:r>
            <a:r>
              <a:rPr lang="en-US" altLang="zh-CN" sz="2000" b="1">
                <a:solidFill>
                  <a:srgbClr val="EC0404"/>
                </a:solidFill>
                <a:latin typeface="Tahoma" panose="020B0604030504040204" pitchFamily="34" charset="0"/>
              </a:rPr>
              <a:t>vec.removeAllElements();</a:t>
            </a:r>
            <a:r>
              <a:rPr lang="en-US" altLang="zh-CN" sz="2000" b="1">
                <a:latin typeface="Tahoma" panose="020B0604030504040204" pitchFamily="34" charset="0"/>
              </a:rPr>
              <a:t>	</a:t>
            </a:r>
          </a:p>
          <a:p>
            <a:r>
              <a:rPr lang="en-US" altLang="zh-CN" sz="2000" b="1">
                <a:latin typeface="Tahoma" panose="020B0604030504040204" pitchFamily="34" charset="0"/>
              </a:rPr>
              <a:t>	myPrint(vec);</a:t>
            </a:r>
          </a:p>
          <a:p>
            <a:r>
              <a:rPr lang="en-US" altLang="zh-CN" sz="2000" b="1">
                <a:latin typeface="Tahoma" panose="020B0604030504040204" pitchFamily="34" charset="0"/>
              </a:rPr>
              <a:t>    }</a:t>
            </a:r>
          </a:p>
          <a:p>
            <a:r>
              <a:rPr lang="en-US" altLang="zh-CN" sz="2000" b="1">
                <a:latin typeface="Tahoma" panose="020B0604030504040204" pitchFamily="34" charset="0"/>
              </a:rPr>
              <a:t>   static void myPrint(Vector vect){</a:t>
            </a:r>
          </a:p>
          <a:p>
            <a:r>
              <a:rPr lang="en-US" altLang="zh-CN" sz="2000" b="1">
                <a:solidFill>
                  <a:srgbClr val="EC0404"/>
                </a:solidFill>
                <a:latin typeface="Tahoma" panose="020B0604030504040204" pitchFamily="34" charset="0"/>
              </a:rPr>
              <a:t>          for(Enumeration e=vect.elements(); e.hasMoreElements();)</a:t>
            </a:r>
          </a:p>
          <a:p>
            <a:r>
              <a:rPr lang="en-US" altLang="zh-CN" sz="2000" b="1">
                <a:solidFill>
                  <a:srgbClr val="EC0404"/>
                </a:solidFill>
                <a:latin typeface="Tahoma" panose="020B0604030504040204" pitchFamily="34" charset="0"/>
              </a:rPr>
              <a:t>	System.out.print("\t"+e.nextElement());</a:t>
            </a:r>
          </a:p>
          <a:p>
            <a:r>
              <a:rPr lang="en-US" altLang="zh-CN" sz="2000" b="1">
                <a:latin typeface="Tahoma" panose="020B0604030504040204" pitchFamily="34" charset="0"/>
              </a:rPr>
              <a:t>	System.out.println();</a:t>
            </a:r>
          </a:p>
          <a:p>
            <a:r>
              <a:rPr lang="en-US" altLang="zh-CN" sz="2000" b="1">
                <a:latin typeface="Tahoma" panose="020B0604030504040204" pitchFamily="34" charset="0"/>
              </a:rPr>
              <a:t>   }</a:t>
            </a:r>
          </a:p>
          <a:p>
            <a:r>
              <a:rPr lang="en-US" altLang="zh-CN" sz="2000" b="1">
                <a:latin typeface="Tahoma" panose="020B0604030504040204" pitchFamily="34" charset="0"/>
              </a:rPr>
              <a:t>}</a:t>
            </a:r>
            <a:endParaRPr lang="en-US" altLang="zh-CN" sz="2000"/>
          </a:p>
        </p:txBody>
      </p:sp>
      <p:sp>
        <p:nvSpPr>
          <p:cNvPr id="195587" name="Text Box 3">
            <a:extLst>
              <a:ext uri="{FF2B5EF4-FFF2-40B4-BE49-F238E27FC236}">
                <a16:creationId xmlns:a16="http://schemas.microsoft.com/office/drawing/2014/main" id="{C05E7B78-6BBA-4C0B-BFEB-B937C55B156D}"/>
              </a:ext>
            </a:extLst>
          </p:cNvPr>
          <p:cNvSpPr txBox="1">
            <a:spLocks noChangeArrowheads="1"/>
          </p:cNvSpPr>
          <p:nvPr/>
        </p:nvSpPr>
        <p:spPr bwMode="auto">
          <a:xfrm>
            <a:off x="2438400" y="4572000"/>
            <a:ext cx="6329363" cy="1955800"/>
          </a:xfrm>
          <a:prstGeom prst="rect">
            <a:avLst/>
          </a:prstGeom>
          <a:solidFill>
            <a:srgbClr val="000000"/>
          </a:solidFill>
          <a:ln w="38100">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b="1">
                <a:solidFill>
                  <a:schemeClr val="bg1"/>
                </a:solidFill>
              </a:rPr>
              <a:t>向量中的所有元素：</a:t>
            </a:r>
          </a:p>
          <a:p>
            <a:r>
              <a:rPr lang="zh-CN" altLang="en-US" b="1">
                <a:solidFill>
                  <a:schemeClr val="bg1"/>
                </a:solidFill>
              </a:rPr>
              <a:t>        </a:t>
            </a:r>
            <a:r>
              <a:rPr lang="en-US" altLang="zh-CN" b="1">
                <a:solidFill>
                  <a:schemeClr val="bg1"/>
                </a:solidFill>
              </a:rPr>
              <a:t>java    1       java    4       java    9</a:t>
            </a:r>
          </a:p>
          <a:p>
            <a:r>
              <a:rPr lang="zh-CN" altLang="en-US" b="1">
                <a:solidFill>
                  <a:schemeClr val="bg1"/>
                </a:solidFill>
              </a:rPr>
              <a:t>删除向量中的所有字符串值为</a:t>
            </a:r>
            <a:r>
              <a:rPr lang="en-US" altLang="zh-CN" b="1">
                <a:solidFill>
                  <a:schemeClr val="bg1"/>
                </a:solidFill>
              </a:rPr>
              <a:t>"java"</a:t>
            </a:r>
            <a:r>
              <a:rPr lang="zh-CN" altLang="en-US" b="1">
                <a:solidFill>
                  <a:schemeClr val="bg1"/>
                </a:solidFill>
              </a:rPr>
              <a:t>的元素：</a:t>
            </a:r>
          </a:p>
          <a:p>
            <a:r>
              <a:rPr lang="zh-CN" altLang="en-US" b="1">
                <a:solidFill>
                  <a:schemeClr val="bg1"/>
                </a:solidFill>
              </a:rPr>
              <a:t>        </a:t>
            </a:r>
            <a:r>
              <a:rPr lang="en-US" altLang="zh-CN" b="1">
                <a:solidFill>
                  <a:schemeClr val="bg1"/>
                </a:solidFill>
              </a:rPr>
              <a:t>1       4       9</a:t>
            </a:r>
          </a:p>
          <a:p>
            <a:r>
              <a:rPr lang="zh-CN" altLang="en-US" b="1">
                <a:solidFill>
                  <a:schemeClr val="bg1"/>
                </a:solidFill>
              </a:rPr>
              <a:t>删除向量中所有元素后：</a:t>
            </a:r>
          </a:p>
        </p:txBody>
      </p:sp>
    </p:spTree>
    <p:extLst>
      <p:ext uri="{BB962C8B-B14F-4D97-AF65-F5344CB8AC3E}">
        <p14:creationId xmlns:p14="http://schemas.microsoft.com/office/powerpoint/2010/main" val="428523941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5587"/>
                                        </p:tgtEl>
                                        <p:attrNameLst>
                                          <p:attrName>style.visibility</p:attrName>
                                        </p:attrNameLst>
                                      </p:cBhvr>
                                      <p:to>
                                        <p:strVal val="visible"/>
                                      </p:to>
                                    </p:set>
                                    <p:anim calcmode="lin" valueType="num">
                                      <p:cBhvr additive="base">
                                        <p:cTn id="7" dur="500" fill="hold"/>
                                        <p:tgtEl>
                                          <p:spTgt spid="195587"/>
                                        </p:tgtEl>
                                        <p:attrNameLst>
                                          <p:attrName>ppt_x</p:attrName>
                                        </p:attrNameLst>
                                      </p:cBhvr>
                                      <p:tavLst>
                                        <p:tav tm="0">
                                          <p:val>
                                            <p:strVal val="#ppt_x"/>
                                          </p:val>
                                        </p:tav>
                                        <p:tav tm="100000">
                                          <p:val>
                                            <p:strVal val="#ppt_x"/>
                                          </p:val>
                                        </p:tav>
                                      </p:tavLst>
                                    </p:anim>
                                    <p:anim calcmode="lin" valueType="num">
                                      <p:cBhvr additive="base">
                                        <p:cTn id="8" dur="500" fill="hold"/>
                                        <p:tgtEl>
                                          <p:spTgt spid="19558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587" grpId="0" animBg="1" autoUpdateAnimBg="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Rectangle 2">
            <a:extLst>
              <a:ext uri="{FF2B5EF4-FFF2-40B4-BE49-F238E27FC236}">
                <a16:creationId xmlns:a16="http://schemas.microsoft.com/office/drawing/2014/main" id="{3402CF14-1552-45B1-AC4A-2587DFEB56C1}"/>
              </a:ext>
            </a:extLst>
          </p:cNvPr>
          <p:cNvSpPr>
            <a:spLocks noGrp="1" noChangeArrowheads="1"/>
          </p:cNvSpPr>
          <p:nvPr>
            <p:ph type="title"/>
          </p:nvPr>
        </p:nvSpPr>
        <p:spPr>
          <a:xfrm>
            <a:off x="685800" y="768350"/>
            <a:ext cx="7772400" cy="755650"/>
          </a:xfrm>
        </p:spPr>
        <p:txBody>
          <a:bodyPr/>
          <a:lstStyle/>
          <a:p>
            <a:r>
              <a:rPr lang="en-US" altLang="zh-CN" sz="3600" b="1">
                <a:effectLst>
                  <a:outerShdw blurRad="38100" dist="38100" dir="2700000" algn="tl">
                    <a:srgbClr val="C0C0C0"/>
                  </a:outerShdw>
                </a:effectLst>
                <a:latin typeface="+mn-ea"/>
                <a:ea typeface="+mn-ea"/>
              </a:rPr>
              <a:t>Vector</a:t>
            </a:r>
            <a:r>
              <a:rPr lang="zh-CN" altLang="en-US" sz="3600" b="1">
                <a:effectLst>
                  <a:outerShdw blurRad="38100" dist="38100" dir="2700000" algn="tl">
                    <a:srgbClr val="C0C0C0"/>
                  </a:outerShdw>
                </a:effectLst>
                <a:latin typeface="+mn-ea"/>
                <a:ea typeface="+mn-ea"/>
              </a:rPr>
              <a:t>类与数组的比较</a:t>
            </a:r>
          </a:p>
        </p:txBody>
      </p:sp>
      <p:graphicFrame>
        <p:nvGraphicFramePr>
          <p:cNvPr id="196611" name="Group 3">
            <a:extLst>
              <a:ext uri="{FF2B5EF4-FFF2-40B4-BE49-F238E27FC236}">
                <a16:creationId xmlns:a16="http://schemas.microsoft.com/office/drawing/2014/main" id="{470F7A3D-25C4-4B44-8C6D-3AE6D349CC10}"/>
              </a:ext>
            </a:extLst>
          </p:cNvPr>
          <p:cNvGraphicFramePr>
            <a:graphicFrameLocks noGrp="1"/>
          </p:cNvGraphicFramePr>
          <p:nvPr>
            <p:ph type="body" idx="1"/>
          </p:nvPr>
        </p:nvGraphicFramePr>
        <p:xfrm>
          <a:off x="685800" y="1905000"/>
          <a:ext cx="7772400" cy="3288666"/>
        </p:xfrm>
        <a:graphic>
          <a:graphicData uri="http://schemas.openxmlformats.org/drawingml/2006/table">
            <a:tbl>
              <a:tblPr/>
              <a:tblGrid>
                <a:gridCol w="2479675">
                  <a:extLst>
                    <a:ext uri="{9D8B030D-6E8A-4147-A177-3AD203B41FA5}">
                      <a16:colId xmlns:a16="http://schemas.microsoft.com/office/drawing/2014/main" val="994888461"/>
                    </a:ext>
                  </a:extLst>
                </a:gridCol>
                <a:gridCol w="2724150">
                  <a:extLst>
                    <a:ext uri="{9D8B030D-6E8A-4147-A177-3AD203B41FA5}">
                      <a16:colId xmlns:a16="http://schemas.microsoft.com/office/drawing/2014/main" val="1320441457"/>
                    </a:ext>
                  </a:extLst>
                </a:gridCol>
                <a:gridCol w="2568575">
                  <a:extLst>
                    <a:ext uri="{9D8B030D-6E8A-4147-A177-3AD203B41FA5}">
                      <a16:colId xmlns:a16="http://schemas.microsoft.com/office/drawing/2014/main" val="3500383319"/>
                    </a:ext>
                  </a:extLst>
                </a:gridCol>
              </a:tblGrid>
              <a:tr h="53657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endParaRPr kumimoji="1" lang="zh-CN" altLang="zh-CN" sz="2000" b="1" i="0" u="none" strike="noStrike" cap="none" normalizeH="0" baseline="0">
                        <a:ln>
                          <a:noFill/>
                        </a:ln>
                        <a:solidFill>
                          <a:srgbClr val="2908EC"/>
                        </a:solidFill>
                        <a:effectLst/>
                        <a:latin typeface="宋体" panose="02010600030101010101" pitchFamily="2" charset="-122"/>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向量</a:t>
                      </a:r>
                      <a:r>
                        <a:rPr kumimoji="1" lang="en-US" altLang="zh-CN"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(Vector)</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hlink"/>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数组</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extLst>
                  <a:ext uri="{0D108BD9-81ED-4DB2-BD59-A6C34878D82A}">
                    <a16:rowId xmlns:a16="http://schemas.microsoft.com/office/drawing/2014/main" val="3302869441"/>
                  </a:ext>
                </a:extLst>
              </a:tr>
              <a:tr h="53657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内存申请</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可动态申请</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一次性申请</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extLst>
                  <a:ext uri="{0D108BD9-81ED-4DB2-BD59-A6C34878D82A}">
                    <a16:rowId xmlns:a16="http://schemas.microsoft.com/office/drawing/2014/main" val="1786710785"/>
                  </a:ext>
                </a:extLst>
              </a:tr>
              <a:tr h="53816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有序结构</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是</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是</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extLst>
                  <a:ext uri="{0D108BD9-81ED-4DB2-BD59-A6C34878D82A}">
                    <a16:rowId xmlns:a16="http://schemas.microsoft.com/office/drawing/2014/main" val="3150469988"/>
                  </a:ext>
                </a:extLst>
              </a:tr>
              <a:tr h="53657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元素个数</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可变</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不可变</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extLst>
                  <a:ext uri="{0D108BD9-81ED-4DB2-BD59-A6C34878D82A}">
                    <a16:rowId xmlns:a16="http://schemas.microsoft.com/office/drawing/2014/main" val="663969674"/>
                  </a:ext>
                </a:extLst>
              </a:tr>
              <a:tr h="552450">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元素类型</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只能是对象、不能是简单数据类型</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可以是对象、也可以是简单数据类型</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extLst>
                  <a:ext uri="{0D108BD9-81ED-4DB2-BD59-A6C34878D82A}">
                    <a16:rowId xmlns:a16="http://schemas.microsoft.com/office/drawing/2014/main" val="1187035491"/>
                  </a:ext>
                </a:extLst>
              </a:tr>
              <a:tr h="439738">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元素类型限制</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无</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2908EC"/>
                          </a:solidFill>
                          <a:effectLst/>
                          <a:latin typeface="宋体" panose="02010600030101010101" pitchFamily="2" charset="-122"/>
                          <a:ea typeface="宋体" panose="02010600030101010101" pitchFamily="2" charset="-122"/>
                        </a:rPr>
                        <a:t>类型必须相同</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gradFill rotWithShape="0">
                      <a:gsLst>
                        <a:gs pos="0">
                          <a:schemeClr val="bg1"/>
                        </a:gs>
                        <a:gs pos="100000">
                          <a:schemeClr val="bg1">
                            <a:gamma/>
                            <a:tint val="0"/>
                            <a:invGamma/>
                          </a:schemeClr>
                        </a:gs>
                      </a:gsLst>
                      <a:lin ang="5400000" scaled="1"/>
                    </a:gradFill>
                  </a:tcPr>
                </a:tc>
                <a:extLst>
                  <a:ext uri="{0D108BD9-81ED-4DB2-BD59-A6C34878D82A}">
                    <a16:rowId xmlns:a16="http://schemas.microsoft.com/office/drawing/2014/main" val="1096931373"/>
                  </a:ext>
                </a:extLst>
              </a:tr>
            </a:tbl>
          </a:graphicData>
        </a:graphic>
      </p:graphicFrame>
    </p:spTree>
    <p:extLst>
      <p:ext uri="{BB962C8B-B14F-4D97-AF65-F5344CB8AC3E}">
        <p14:creationId xmlns:p14="http://schemas.microsoft.com/office/powerpoint/2010/main" val="224512794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1026">
            <a:extLst>
              <a:ext uri="{FF2B5EF4-FFF2-40B4-BE49-F238E27FC236}">
                <a16:creationId xmlns:a16="http://schemas.microsoft.com/office/drawing/2014/main" id="{16727AA4-720F-4FE4-B0A9-7084DB82FDF0}"/>
              </a:ext>
            </a:extLst>
          </p:cNvPr>
          <p:cNvSpPr>
            <a:spLocks noGrp="1" noChangeArrowheads="1"/>
          </p:cNvSpPr>
          <p:nvPr>
            <p:ph type="ctrTitle"/>
          </p:nvPr>
        </p:nvSpPr>
        <p:spPr/>
        <p:txBody>
          <a:bodyPr>
            <a:normAutofit/>
          </a:bodyPr>
          <a:lstStyle/>
          <a:p>
            <a:r>
              <a:rPr lang="en-US" altLang="zh-CN" sz="4400" b="1" dirty="0" smtClean="0">
                <a:effectLst>
                  <a:outerShdw blurRad="38100" dist="38100" dir="2700000" algn="tl">
                    <a:srgbClr val="C0C0C0"/>
                  </a:outerShdw>
                </a:effectLst>
                <a:latin typeface="+mn-ea"/>
                <a:ea typeface="+mn-ea"/>
              </a:rPr>
              <a:t>Java</a:t>
            </a:r>
            <a:r>
              <a:rPr lang="zh-CN" altLang="en-US" sz="4400" b="1" dirty="0" smtClean="0">
                <a:effectLst>
                  <a:outerShdw blurRad="38100" dist="38100" dir="2700000" algn="tl">
                    <a:srgbClr val="C0C0C0"/>
                  </a:outerShdw>
                </a:effectLst>
                <a:latin typeface="+mn-ea"/>
                <a:ea typeface="+mn-ea"/>
              </a:rPr>
              <a:t>其他常用类库</a:t>
            </a:r>
            <a:endParaRPr lang="zh-CN" altLang="en-US" sz="4400" b="1" dirty="0">
              <a:effectLst>
                <a:outerShdw blurRad="38100" dist="38100" dir="2700000" algn="tl">
                  <a:srgbClr val="C0C0C0"/>
                </a:outerShdw>
              </a:effectLst>
              <a:latin typeface="+mn-ea"/>
              <a:ea typeface="+mn-ea"/>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FA83C0F0-E8F7-49B7-9AEB-7A54ED0AB74E}"/>
              </a:ext>
            </a:extLst>
          </p:cNvPr>
          <p:cNvSpPr>
            <a:spLocks noGrp="1" noChangeArrowheads="1"/>
          </p:cNvSpPr>
          <p:nvPr>
            <p:ph type="title"/>
          </p:nvPr>
        </p:nvSpPr>
        <p:spPr>
          <a:xfrm>
            <a:off x="685800" y="768350"/>
            <a:ext cx="7772400" cy="679450"/>
          </a:xfrm>
        </p:spPr>
        <p:txBody>
          <a:bodyPr/>
          <a:lstStyle/>
          <a:p>
            <a:r>
              <a:rPr lang="en-US" altLang="zh-CN" sz="3600" b="1">
                <a:latin typeface="+mn-ea"/>
                <a:ea typeface="+mn-ea"/>
              </a:rPr>
              <a:t>Java</a:t>
            </a:r>
            <a:r>
              <a:rPr lang="zh-CN" altLang="en-US" sz="3600" b="1">
                <a:latin typeface="+mn-ea"/>
                <a:ea typeface="+mn-ea"/>
              </a:rPr>
              <a:t>类库简介</a:t>
            </a:r>
          </a:p>
        </p:txBody>
      </p:sp>
      <p:sp>
        <p:nvSpPr>
          <p:cNvPr id="5123" name="Rectangle 3">
            <a:extLst>
              <a:ext uri="{FF2B5EF4-FFF2-40B4-BE49-F238E27FC236}">
                <a16:creationId xmlns:a16="http://schemas.microsoft.com/office/drawing/2014/main" id="{BDE6699B-C98F-4D3E-B7D9-99811F15829D}"/>
              </a:ext>
            </a:extLst>
          </p:cNvPr>
          <p:cNvSpPr>
            <a:spLocks noGrp="1" noChangeArrowheads="1"/>
          </p:cNvSpPr>
          <p:nvPr>
            <p:ph type="body" idx="1"/>
          </p:nvPr>
        </p:nvSpPr>
        <p:spPr>
          <a:xfrm>
            <a:off x="457200" y="1600200"/>
            <a:ext cx="8153400" cy="4191000"/>
          </a:xfrm>
        </p:spPr>
        <p:txBody>
          <a:bodyPr/>
          <a:lstStyle/>
          <a:p>
            <a:r>
              <a:rPr lang="en-US" altLang="zh-CN" sz="2800" b="1">
                <a:solidFill>
                  <a:srgbClr val="2908EC"/>
                </a:solidFill>
                <a:latin typeface="+mn-ea"/>
                <a:ea typeface="+mn-ea"/>
              </a:rPr>
              <a:t>Java</a:t>
            </a:r>
            <a:r>
              <a:rPr lang="zh-CN" altLang="en-US" sz="2800" b="1">
                <a:solidFill>
                  <a:srgbClr val="2908EC"/>
                </a:solidFill>
                <a:latin typeface="+mn-ea"/>
                <a:ea typeface="+mn-ea"/>
              </a:rPr>
              <a:t>类库概念</a:t>
            </a:r>
            <a:r>
              <a:rPr lang="zh-CN" altLang="en-US" sz="2800" b="1">
                <a:latin typeface="+mn-ea"/>
                <a:ea typeface="+mn-ea"/>
              </a:rPr>
              <a:t>：</a:t>
            </a:r>
            <a:r>
              <a:rPr lang="en-US" altLang="zh-CN" sz="2800" b="1">
                <a:latin typeface="+mn-ea"/>
                <a:ea typeface="+mn-ea"/>
              </a:rPr>
              <a:t>Java</a:t>
            </a:r>
            <a:r>
              <a:rPr lang="zh-CN" altLang="en-US" sz="2800" b="1">
                <a:latin typeface="+mn-ea"/>
                <a:ea typeface="+mn-ea"/>
              </a:rPr>
              <a:t>的应用程序接口（</a:t>
            </a:r>
            <a:r>
              <a:rPr lang="en-US" altLang="zh-CN" sz="2800" b="1">
                <a:latin typeface="+mn-ea"/>
                <a:ea typeface="+mn-ea"/>
              </a:rPr>
              <a:t>API</a:t>
            </a:r>
            <a:r>
              <a:rPr lang="zh-CN" altLang="en-US" sz="2800" b="1">
                <a:latin typeface="+mn-ea"/>
                <a:ea typeface="+mn-ea"/>
              </a:rPr>
              <a:t>）以包的形式来组织，每个包提供了大量的</a:t>
            </a:r>
            <a:r>
              <a:rPr lang="zh-CN" altLang="en-US" sz="2800" b="1">
                <a:solidFill>
                  <a:srgbClr val="EC0404"/>
                </a:solidFill>
                <a:latin typeface="+mn-ea"/>
                <a:ea typeface="+mn-ea"/>
              </a:rPr>
              <a:t>相关类、接口和异常处理类</a:t>
            </a:r>
            <a:r>
              <a:rPr lang="zh-CN" altLang="en-US" sz="2800" b="1">
                <a:latin typeface="+mn-ea"/>
                <a:ea typeface="+mn-ea"/>
              </a:rPr>
              <a:t>，这些包的集合就是</a:t>
            </a:r>
            <a:r>
              <a:rPr lang="en-US" altLang="zh-CN" sz="2800" b="1">
                <a:latin typeface="+mn-ea"/>
                <a:ea typeface="+mn-ea"/>
              </a:rPr>
              <a:t>Java</a:t>
            </a:r>
            <a:r>
              <a:rPr lang="zh-CN" altLang="en-US" sz="2800" b="1">
                <a:latin typeface="+mn-ea"/>
                <a:ea typeface="+mn-ea"/>
              </a:rPr>
              <a:t>的类库。</a:t>
            </a:r>
          </a:p>
          <a:p>
            <a:pPr lvl="1"/>
            <a:r>
              <a:rPr lang="zh-CN" altLang="en-US" b="1">
                <a:latin typeface="+mn-ea"/>
                <a:ea typeface="+mn-ea"/>
              </a:rPr>
              <a:t>包名以</a:t>
            </a:r>
            <a:r>
              <a:rPr lang="en-US" altLang="zh-CN" b="1">
                <a:solidFill>
                  <a:srgbClr val="EC0404"/>
                </a:solidFill>
                <a:latin typeface="+mn-ea"/>
                <a:ea typeface="+mn-ea"/>
              </a:rPr>
              <a:t>Java</a:t>
            </a:r>
            <a:r>
              <a:rPr lang="zh-CN" altLang="en-US" b="1">
                <a:solidFill>
                  <a:srgbClr val="2908EC"/>
                </a:solidFill>
                <a:latin typeface="+mn-ea"/>
                <a:ea typeface="+mn-ea"/>
              </a:rPr>
              <a:t>开始的包是</a:t>
            </a:r>
            <a:r>
              <a:rPr lang="en-US" altLang="zh-CN" b="1">
                <a:solidFill>
                  <a:srgbClr val="EC0404"/>
                </a:solidFill>
                <a:latin typeface="+mn-ea"/>
                <a:ea typeface="+mn-ea"/>
              </a:rPr>
              <a:t>Java</a:t>
            </a:r>
            <a:r>
              <a:rPr lang="zh-CN" altLang="en-US" b="1">
                <a:solidFill>
                  <a:srgbClr val="EC0404"/>
                </a:solidFill>
                <a:latin typeface="+mn-ea"/>
                <a:ea typeface="+mn-ea"/>
              </a:rPr>
              <a:t>核心包（</a:t>
            </a:r>
            <a:r>
              <a:rPr lang="en-US" altLang="zh-CN" b="1">
                <a:solidFill>
                  <a:srgbClr val="EC0404"/>
                </a:solidFill>
                <a:latin typeface="+mn-ea"/>
                <a:ea typeface="+mn-ea"/>
              </a:rPr>
              <a:t>Java Core Package</a:t>
            </a:r>
            <a:r>
              <a:rPr lang="zh-CN" altLang="en-US" b="1">
                <a:solidFill>
                  <a:srgbClr val="EC0404"/>
                </a:solidFill>
                <a:latin typeface="+mn-ea"/>
                <a:ea typeface="+mn-ea"/>
              </a:rPr>
              <a:t>）</a:t>
            </a:r>
            <a:r>
              <a:rPr lang="en-US" altLang="zh-CN" b="1">
                <a:solidFill>
                  <a:srgbClr val="EC0404"/>
                </a:solidFill>
                <a:latin typeface="+mn-ea"/>
                <a:ea typeface="+mn-ea"/>
              </a:rPr>
              <a:t>;</a:t>
            </a:r>
          </a:p>
          <a:p>
            <a:pPr lvl="1"/>
            <a:r>
              <a:rPr lang="zh-CN" altLang="en-US" b="1">
                <a:solidFill>
                  <a:srgbClr val="2908EC"/>
                </a:solidFill>
                <a:latin typeface="+mn-ea"/>
                <a:ea typeface="+mn-ea"/>
              </a:rPr>
              <a:t>包名以</a:t>
            </a:r>
            <a:r>
              <a:rPr lang="en-US" altLang="zh-CN" b="1">
                <a:solidFill>
                  <a:srgbClr val="EC0404"/>
                </a:solidFill>
                <a:latin typeface="+mn-ea"/>
                <a:ea typeface="+mn-ea"/>
              </a:rPr>
              <a:t>Javax</a:t>
            </a:r>
            <a:r>
              <a:rPr lang="zh-CN" altLang="en-US" b="1">
                <a:solidFill>
                  <a:srgbClr val="2908EC"/>
                </a:solidFill>
                <a:latin typeface="+mn-ea"/>
                <a:ea typeface="+mn-ea"/>
              </a:rPr>
              <a:t>开始的包是</a:t>
            </a:r>
            <a:r>
              <a:rPr lang="en-US" altLang="zh-CN" b="1">
                <a:solidFill>
                  <a:srgbClr val="EC0404"/>
                </a:solidFill>
                <a:latin typeface="+mn-ea"/>
                <a:ea typeface="+mn-ea"/>
              </a:rPr>
              <a:t>Java</a:t>
            </a:r>
            <a:r>
              <a:rPr lang="zh-CN" altLang="en-US" b="1">
                <a:solidFill>
                  <a:srgbClr val="EC0404"/>
                </a:solidFill>
                <a:latin typeface="+mn-ea"/>
                <a:ea typeface="+mn-ea"/>
              </a:rPr>
              <a:t>扩展包</a:t>
            </a:r>
            <a:r>
              <a:rPr lang="en-US" altLang="zh-CN" b="1">
                <a:solidFill>
                  <a:srgbClr val="EC0404"/>
                </a:solidFill>
                <a:latin typeface="+mn-ea"/>
                <a:ea typeface="+mn-ea"/>
              </a:rPr>
              <a:t>(Java Extension Package)</a:t>
            </a:r>
            <a:r>
              <a:rPr lang="zh-CN" altLang="en-US" b="1">
                <a:solidFill>
                  <a:srgbClr val="EC0404"/>
                </a:solidFill>
                <a:latin typeface="+mn-ea"/>
                <a:ea typeface="+mn-ea"/>
              </a:rPr>
              <a:t>，</a:t>
            </a:r>
            <a:r>
              <a:rPr lang="zh-CN" altLang="en-US" b="1">
                <a:latin typeface="+mn-ea"/>
                <a:ea typeface="+mn-ea"/>
              </a:rPr>
              <a:t>例如</a:t>
            </a:r>
            <a:r>
              <a:rPr lang="en-US" altLang="zh-CN" b="1">
                <a:latin typeface="+mn-ea"/>
                <a:ea typeface="+mn-ea"/>
              </a:rPr>
              <a:t>javax.swing</a:t>
            </a:r>
            <a:r>
              <a:rPr lang="zh-CN" altLang="en-US" b="1">
                <a:latin typeface="+mn-ea"/>
                <a:ea typeface="+mn-ea"/>
              </a:rPr>
              <a:t>包；</a:t>
            </a: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78CE9B27-930B-4EBC-8F62-6CEE141328B0}"/>
              </a:ext>
            </a:extLst>
          </p:cNvPr>
          <p:cNvSpPr>
            <a:spLocks noGrp="1" noChangeArrowheads="1"/>
          </p:cNvSpPr>
          <p:nvPr>
            <p:ph type="title"/>
          </p:nvPr>
        </p:nvSpPr>
        <p:spPr/>
        <p:txBody>
          <a:bodyPr/>
          <a:lstStyle/>
          <a:p>
            <a:r>
              <a:rPr lang="zh-CN" altLang="en-US" sz="3600" b="1">
                <a:latin typeface="+mn-ea"/>
                <a:ea typeface="+mn-ea"/>
              </a:rPr>
              <a:t>常用的</a:t>
            </a:r>
            <a:r>
              <a:rPr lang="en-US" altLang="zh-CN" sz="3600" b="1">
                <a:latin typeface="+mn-ea"/>
                <a:ea typeface="+mn-ea"/>
              </a:rPr>
              <a:t>Java</a:t>
            </a:r>
            <a:r>
              <a:rPr lang="zh-CN" altLang="en-US" sz="3600" b="1">
                <a:latin typeface="+mn-ea"/>
                <a:ea typeface="+mn-ea"/>
              </a:rPr>
              <a:t>核心包（</a:t>
            </a:r>
            <a:r>
              <a:rPr lang="en-US" altLang="zh-CN" sz="3600" b="1">
                <a:latin typeface="+mn-ea"/>
                <a:ea typeface="+mn-ea"/>
              </a:rPr>
              <a:t>Java Core Package</a:t>
            </a:r>
            <a:r>
              <a:rPr lang="zh-CN" altLang="en-US" sz="3600" b="1">
                <a:latin typeface="+mn-ea"/>
                <a:ea typeface="+mn-ea"/>
              </a:rPr>
              <a:t>）</a:t>
            </a:r>
          </a:p>
        </p:txBody>
      </p:sp>
      <p:sp>
        <p:nvSpPr>
          <p:cNvPr id="6147" name="Rectangle 3">
            <a:extLst>
              <a:ext uri="{FF2B5EF4-FFF2-40B4-BE49-F238E27FC236}">
                <a16:creationId xmlns:a16="http://schemas.microsoft.com/office/drawing/2014/main" id="{28999389-DAED-4C5F-BA1E-D47BA90D0256}"/>
              </a:ext>
            </a:extLst>
          </p:cNvPr>
          <p:cNvSpPr>
            <a:spLocks noGrp="1" noChangeArrowheads="1"/>
          </p:cNvSpPr>
          <p:nvPr>
            <p:ph type="body" idx="1"/>
          </p:nvPr>
        </p:nvSpPr>
        <p:spPr>
          <a:xfrm>
            <a:off x="685800" y="2209800"/>
            <a:ext cx="7772400" cy="4114800"/>
          </a:xfrm>
        </p:spPr>
        <p:txBody>
          <a:bodyPr/>
          <a:lstStyle/>
          <a:p>
            <a:pPr marL="990600" lvl="1" indent="-533400">
              <a:buFontTx/>
              <a:buAutoNum type="arabicPeriod"/>
            </a:pPr>
            <a:r>
              <a:rPr lang="en-US" altLang="zh-CN" sz="2400" b="1" dirty="0" err="1">
                <a:solidFill>
                  <a:srgbClr val="EC0404"/>
                </a:solidFill>
                <a:latin typeface="+mn-ea"/>
                <a:ea typeface="+mn-ea"/>
              </a:rPr>
              <a:t>java.lang</a:t>
            </a:r>
            <a:endParaRPr lang="en-US" altLang="zh-CN" sz="2400" b="1" dirty="0">
              <a:solidFill>
                <a:srgbClr val="EC0404"/>
              </a:solidFill>
              <a:latin typeface="+mn-ea"/>
              <a:ea typeface="+mn-ea"/>
            </a:endParaRPr>
          </a:p>
          <a:p>
            <a:pPr marL="990600" lvl="1" indent="-533400">
              <a:buFontTx/>
              <a:buAutoNum type="arabicPeriod"/>
            </a:pPr>
            <a:r>
              <a:rPr lang="en-US" altLang="zh-CN" sz="2400" b="1" dirty="0" err="1">
                <a:latin typeface="+mn-ea"/>
                <a:ea typeface="+mn-ea"/>
              </a:rPr>
              <a:t>java.applet</a:t>
            </a:r>
            <a:endParaRPr lang="en-US" altLang="zh-CN" sz="2400" b="1" dirty="0">
              <a:latin typeface="+mn-ea"/>
              <a:ea typeface="+mn-ea"/>
            </a:endParaRPr>
          </a:p>
          <a:p>
            <a:pPr marL="990600" lvl="1" indent="-533400">
              <a:buFontTx/>
              <a:buAutoNum type="arabicPeriod"/>
            </a:pPr>
            <a:r>
              <a:rPr lang="en-US" altLang="zh-CN" sz="2400" b="1" dirty="0" err="1">
                <a:latin typeface="+mn-ea"/>
                <a:ea typeface="+mn-ea"/>
              </a:rPr>
              <a:t>java.awt</a:t>
            </a:r>
            <a:endParaRPr lang="en-US" altLang="zh-CN" sz="2400" b="1" dirty="0">
              <a:latin typeface="+mn-ea"/>
              <a:ea typeface="+mn-ea"/>
            </a:endParaRPr>
          </a:p>
          <a:p>
            <a:pPr marL="990600" lvl="1" indent="-533400">
              <a:buFontTx/>
              <a:buAutoNum type="arabicPeriod"/>
            </a:pPr>
            <a:r>
              <a:rPr lang="en-US" altLang="zh-CN" sz="2400" b="1" dirty="0">
                <a:latin typeface="+mn-ea"/>
                <a:ea typeface="+mn-ea"/>
              </a:rPr>
              <a:t>java.io</a:t>
            </a:r>
          </a:p>
          <a:p>
            <a:pPr marL="990600" lvl="1" indent="-533400">
              <a:buFontTx/>
              <a:buAutoNum type="arabicPeriod"/>
            </a:pPr>
            <a:r>
              <a:rPr lang="en-US" altLang="zh-CN" sz="2400" b="1" dirty="0">
                <a:latin typeface="+mn-ea"/>
                <a:ea typeface="+mn-ea"/>
              </a:rPr>
              <a:t>java.net</a:t>
            </a:r>
          </a:p>
          <a:p>
            <a:pPr marL="990600" lvl="1" indent="-533400">
              <a:buFontTx/>
              <a:buAutoNum type="arabicPeriod"/>
            </a:pPr>
            <a:r>
              <a:rPr lang="en-US" altLang="zh-CN" sz="2400" b="1" dirty="0" err="1">
                <a:solidFill>
                  <a:srgbClr val="EC0404"/>
                </a:solidFill>
                <a:latin typeface="+mn-ea"/>
                <a:ea typeface="+mn-ea"/>
              </a:rPr>
              <a:t>java.util</a:t>
            </a:r>
            <a:endParaRPr lang="en-US" altLang="zh-CN" sz="2400" b="1" dirty="0">
              <a:solidFill>
                <a:srgbClr val="EC0404"/>
              </a:solidFill>
              <a:latin typeface="+mn-ea"/>
              <a:ea typeface="+mn-ea"/>
            </a:endParaRPr>
          </a:p>
          <a:p>
            <a:pPr marL="609600" indent="-609600">
              <a:buFontTx/>
              <a:buAutoNum type="arabicPeriod"/>
            </a:pPr>
            <a:endParaRPr lang="en-US" altLang="zh-CN" sz="4000" b="1" dirty="0">
              <a:solidFill>
                <a:srgbClr val="EC0404"/>
              </a:solidFill>
              <a:latin typeface="+mn-ea"/>
              <a:ea typeface="+mn-ea"/>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45E333F-6E4E-410C-8402-BA6F5C1B42ED}"/>
              </a:ext>
            </a:extLst>
          </p:cNvPr>
          <p:cNvSpPr>
            <a:spLocks noGrp="1" noChangeArrowheads="1"/>
          </p:cNvSpPr>
          <p:nvPr>
            <p:ph type="title"/>
          </p:nvPr>
        </p:nvSpPr>
        <p:spPr>
          <a:xfrm>
            <a:off x="685800" y="768350"/>
            <a:ext cx="7772400" cy="603250"/>
          </a:xfrm>
        </p:spPr>
        <p:txBody>
          <a:bodyPr/>
          <a:lstStyle/>
          <a:p>
            <a:r>
              <a:rPr lang="en-US" altLang="zh-CN" sz="3600" b="1">
                <a:solidFill>
                  <a:srgbClr val="EC0404"/>
                </a:solidFill>
                <a:latin typeface="+mn-ea"/>
                <a:ea typeface="+mn-ea"/>
              </a:rPr>
              <a:t>java.lang</a:t>
            </a:r>
            <a:r>
              <a:rPr lang="zh-CN" altLang="en-US" sz="3600" b="1">
                <a:solidFill>
                  <a:srgbClr val="EC0404"/>
                </a:solidFill>
                <a:latin typeface="+mn-ea"/>
                <a:ea typeface="+mn-ea"/>
              </a:rPr>
              <a:t>包</a:t>
            </a:r>
          </a:p>
        </p:txBody>
      </p:sp>
      <p:sp>
        <p:nvSpPr>
          <p:cNvPr id="7171" name="Rectangle 3">
            <a:extLst>
              <a:ext uri="{FF2B5EF4-FFF2-40B4-BE49-F238E27FC236}">
                <a16:creationId xmlns:a16="http://schemas.microsoft.com/office/drawing/2014/main" id="{52D3B07F-4F96-4F26-B56E-A801829B3F8F}"/>
              </a:ext>
            </a:extLst>
          </p:cNvPr>
          <p:cNvSpPr>
            <a:spLocks noGrp="1" noChangeArrowheads="1"/>
          </p:cNvSpPr>
          <p:nvPr>
            <p:ph type="body" idx="1"/>
          </p:nvPr>
        </p:nvSpPr>
        <p:spPr>
          <a:xfrm>
            <a:off x="685800" y="1752600"/>
            <a:ext cx="7772400" cy="4114800"/>
          </a:xfrm>
        </p:spPr>
        <p:txBody>
          <a:bodyPr/>
          <a:lstStyle/>
          <a:p>
            <a:pPr marL="609600" indent="-609600"/>
            <a:r>
              <a:rPr lang="zh-CN" altLang="en-US" sz="2800" b="1">
                <a:latin typeface="+mn-ea"/>
                <a:ea typeface="+mn-ea"/>
              </a:rPr>
              <a:t>这个包称为</a:t>
            </a:r>
            <a:r>
              <a:rPr lang="en-US" altLang="zh-CN" sz="2800" b="1">
                <a:latin typeface="+mn-ea"/>
                <a:ea typeface="+mn-ea"/>
              </a:rPr>
              <a:t>java</a:t>
            </a:r>
            <a:r>
              <a:rPr lang="zh-CN" altLang="en-US" sz="2800" b="1">
                <a:latin typeface="+mn-ea"/>
                <a:ea typeface="+mn-ea"/>
              </a:rPr>
              <a:t>语言包，是由编译器自动引入的。</a:t>
            </a:r>
          </a:p>
          <a:p>
            <a:pPr marL="990600" lvl="1" indent="-533400">
              <a:buFont typeface="Wingdings" panose="05000000000000000000" pitchFamily="2" charset="2"/>
              <a:buAutoNum type="arabicPeriod"/>
            </a:pPr>
            <a:r>
              <a:rPr lang="en-US" altLang="zh-CN" b="1">
                <a:solidFill>
                  <a:srgbClr val="EC0404"/>
                </a:solidFill>
                <a:latin typeface="+mn-ea"/>
                <a:ea typeface="+mn-ea"/>
              </a:rPr>
              <a:t>Object</a:t>
            </a:r>
            <a:r>
              <a:rPr lang="zh-CN" altLang="en-US" b="1">
                <a:solidFill>
                  <a:srgbClr val="EC0404"/>
                </a:solidFill>
                <a:latin typeface="+mn-ea"/>
                <a:ea typeface="+mn-ea"/>
              </a:rPr>
              <a:t>类</a:t>
            </a:r>
          </a:p>
          <a:p>
            <a:pPr marL="990600" lvl="1" indent="-533400">
              <a:buFont typeface="Wingdings" panose="05000000000000000000" pitchFamily="2" charset="2"/>
              <a:buAutoNum type="arabicPeriod"/>
            </a:pPr>
            <a:r>
              <a:rPr lang="zh-CN" altLang="en-US" b="1">
                <a:solidFill>
                  <a:srgbClr val="EC0404"/>
                </a:solidFill>
                <a:latin typeface="+mn-ea"/>
                <a:ea typeface="+mn-ea"/>
              </a:rPr>
              <a:t>数学类（</a:t>
            </a:r>
            <a:r>
              <a:rPr lang="en-US" altLang="zh-CN" b="1">
                <a:solidFill>
                  <a:srgbClr val="EC0404"/>
                </a:solidFill>
                <a:latin typeface="+mn-ea"/>
                <a:ea typeface="+mn-ea"/>
              </a:rPr>
              <a:t>Math</a:t>
            </a:r>
            <a:r>
              <a:rPr lang="zh-CN" altLang="en-US" b="1">
                <a:solidFill>
                  <a:srgbClr val="EC0404"/>
                </a:solidFill>
                <a:latin typeface="+mn-ea"/>
                <a:ea typeface="+mn-ea"/>
              </a:rPr>
              <a:t>）</a:t>
            </a:r>
          </a:p>
          <a:p>
            <a:pPr marL="990600" lvl="1" indent="-533400">
              <a:buFont typeface="Wingdings" panose="05000000000000000000" pitchFamily="2" charset="2"/>
              <a:buAutoNum type="arabicPeriod"/>
            </a:pPr>
            <a:r>
              <a:rPr lang="zh-CN" altLang="en-US" b="1">
                <a:solidFill>
                  <a:srgbClr val="EC0404"/>
                </a:solidFill>
                <a:latin typeface="+mn-ea"/>
                <a:ea typeface="+mn-ea"/>
              </a:rPr>
              <a:t>数据类型类</a:t>
            </a:r>
          </a:p>
          <a:p>
            <a:pPr marL="990600" lvl="1" indent="-533400">
              <a:buFont typeface="Wingdings" panose="05000000000000000000" pitchFamily="2" charset="2"/>
              <a:buAutoNum type="arabicPeriod"/>
            </a:pPr>
            <a:r>
              <a:rPr lang="zh-CN" altLang="en-US" b="1">
                <a:latin typeface="+mn-ea"/>
                <a:ea typeface="+mn-ea"/>
              </a:rPr>
              <a:t>线程类</a:t>
            </a:r>
          </a:p>
          <a:p>
            <a:pPr marL="990600" lvl="1" indent="-533400">
              <a:buFont typeface="Wingdings" panose="05000000000000000000" pitchFamily="2" charset="2"/>
              <a:buAutoNum type="arabicPeriod"/>
            </a:pPr>
            <a:r>
              <a:rPr lang="zh-CN" altLang="en-US" b="1">
                <a:solidFill>
                  <a:srgbClr val="EC0404"/>
                </a:solidFill>
                <a:latin typeface="+mn-ea"/>
                <a:ea typeface="+mn-ea"/>
              </a:rPr>
              <a:t>字符串类（</a:t>
            </a:r>
            <a:r>
              <a:rPr lang="en-US" altLang="zh-CN" b="1">
                <a:solidFill>
                  <a:srgbClr val="EC0404"/>
                </a:solidFill>
                <a:latin typeface="+mn-ea"/>
                <a:ea typeface="+mn-ea"/>
              </a:rPr>
              <a:t>String</a:t>
            </a:r>
            <a:r>
              <a:rPr lang="zh-CN" altLang="en-US" b="1">
                <a:solidFill>
                  <a:srgbClr val="EC0404"/>
                </a:solidFill>
                <a:latin typeface="+mn-ea"/>
                <a:ea typeface="+mn-ea"/>
              </a:rPr>
              <a:t>类和</a:t>
            </a:r>
            <a:r>
              <a:rPr lang="en-US" altLang="zh-CN" b="1">
                <a:solidFill>
                  <a:srgbClr val="EC0404"/>
                </a:solidFill>
                <a:latin typeface="+mn-ea"/>
                <a:ea typeface="+mn-ea"/>
              </a:rPr>
              <a:t>StringBuffer</a:t>
            </a:r>
            <a:r>
              <a:rPr lang="zh-CN" altLang="en-US" b="1">
                <a:solidFill>
                  <a:srgbClr val="EC0404"/>
                </a:solidFill>
                <a:latin typeface="+mn-ea"/>
                <a:ea typeface="+mn-ea"/>
              </a:rPr>
              <a:t>类）</a:t>
            </a:r>
          </a:p>
          <a:p>
            <a:pPr marL="990600" lvl="1" indent="-533400">
              <a:buFont typeface="Wingdings" panose="05000000000000000000" pitchFamily="2" charset="2"/>
              <a:buAutoNum type="arabicPeriod"/>
            </a:pPr>
            <a:r>
              <a:rPr lang="zh-CN" altLang="en-US" b="1">
                <a:solidFill>
                  <a:srgbClr val="EC0404"/>
                </a:solidFill>
                <a:latin typeface="+mn-ea"/>
                <a:ea typeface="+mn-ea"/>
              </a:rPr>
              <a:t>系统及运行类（</a:t>
            </a:r>
            <a:r>
              <a:rPr lang="en-US" altLang="zh-CN" b="1">
                <a:solidFill>
                  <a:srgbClr val="EC0404"/>
                </a:solidFill>
                <a:latin typeface="+mn-ea"/>
                <a:ea typeface="+mn-ea"/>
              </a:rPr>
              <a:t>System</a:t>
            </a:r>
            <a:r>
              <a:rPr lang="zh-CN" altLang="en-US" b="1">
                <a:solidFill>
                  <a:srgbClr val="EC0404"/>
                </a:solidFill>
                <a:latin typeface="+mn-ea"/>
                <a:ea typeface="+mn-ea"/>
              </a:rPr>
              <a:t>类</a:t>
            </a:r>
            <a:r>
              <a:rPr lang="zh-CN" altLang="en-US" b="1">
                <a:latin typeface="+mn-ea"/>
                <a:ea typeface="+mn-ea"/>
              </a:rPr>
              <a:t>和</a:t>
            </a:r>
            <a:r>
              <a:rPr lang="en-US" altLang="zh-CN" b="1">
                <a:latin typeface="+mn-ea"/>
                <a:ea typeface="+mn-ea"/>
              </a:rPr>
              <a:t>Runtime</a:t>
            </a:r>
            <a:r>
              <a:rPr lang="zh-CN" altLang="en-US" b="1">
                <a:latin typeface="+mn-ea"/>
                <a:ea typeface="+mn-ea"/>
              </a:rPr>
              <a:t>类</a:t>
            </a:r>
            <a:r>
              <a:rPr lang="zh-CN" altLang="en-US" b="1">
                <a:solidFill>
                  <a:srgbClr val="EC0404"/>
                </a:solidFill>
                <a:latin typeface="+mn-ea"/>
                <a:ea typeface="+mn-ea"/>
              </a:rPr>
              <a:t>）</a:t>
            </a:r>
          </a:p>
          <a:p>
            <a:pPr marL="990600" lvl="1" indent="-533400">
              <a:buFont typeface="Wingdings" panose="05000000000000000000" pitchFamily="2" charset="2"/>
              <a:buAutoNum type="arabicPeriod"/>
            </a:pPr>
            <a:endParaRPr lang="zh-CN" altLang="en-US" b="1">
              <a:latin typeface="+mn-ea"/>
              <a:ea typeface="+mn-ea"/>
            </a:endParaRPr>
          </a:p>
          <a:p>
            <a:pPr marL="609600" indent="-609600"/>
            <a:endParaRPr lang="en-US" altLang="zh-CN" sz="2800">
              <a:latin typeface="+mn-ea"/>
              <a:ea typeface="+mn-ea"/>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380BD10D-ED2B-4F42-8FFD-9DFB804DD37E}"/>
              </a:ext>
            </a:extLst>
          </p:cNvPr>
          <p:cNvSpPr>
            <a:spLocks noGrp="1" noChangeArrowheads="1"/>
          </p:cNvSpPr>
          <p:nvPr>
            <p:ph type="title"/>
          </p:nvPr>
        </p:nvSpPr>
        <p:spPr>
          <a:xfrm>
            <a:off x="685800" y="768350"/>
            <a:ext cx="7772400" cy="755650"/>
          </a:xfrm>
        </p:spPr>
        <p:txBody>
          <a:bodyPr/>
          <a:lstStyle/>
          <a:p>
            <a:pPr marL="838200" indent="-838200"/>
            <a:r>
              <a:rPr lang="en-US" altLang="zh-CN" sz="3600" b="1">
                <a:solidFill>
                  <a:srgbClr val="EC0404"/>
                </a:solidFill>
                <a:latin typeface="+mn-ea"/>
                <a:ea typeface="+mn-ea"/>
              </a:rPr>
              <a:t>Object</a:t>
            </a:r>
            <a:r>
              <a:rPr lang="zh-CN" altLang="en-US" sz="3600" b="1">
                <a:solidFill>
                  <a:srgbClr val="EC0404"/>
                </a:solidFill>
                <a:latin typeface="+mn-ea"/>
                <a:ea typeface="+mn-ea"/>
              </a:rPr>
              <a:t>类</a:t>
            </a:r>
          </a:p>
        </p:txBody>
      </p:sp>
      <p:sp>
        <p:nvSpPr>
          <p:cNvPr id="8195" name="Rectangle 3">
            <a:extLst>
              <a:ext uri="{FF2B5EF4-FFF2-40B4-BE49-F238E27FC236}">
                <a16:creationId xmlns:a16="http://schemas.microsoft.com/office/drawing/2014/main" id="{46BE41D5-AA97-407C-87F1-22EE92149FC5}"/>
              </a:ext>
            </a:extLst>
          </p:cNvPr>
          <p:cNvSpPr>
            <a:spLocks noGrp="1" noChangeArrowheads="1"/>
          </p:cNvSpPr>
          <p:nvPr>
            <p:ph type="body" idx="1"/>
          </p:nvPr>
        </p:nvSpPr>
        <p:spPr>
          <a:xfrm>
            <a:off x="685800" y="1828800"/>
            <a:ext cx="7772400" cy="4114800"/>
          </a:xfrm>
        </p:spPr>
        <p:txBody>
          <a:bodyPr/>
          <a:lstStyle/>
          <a:p>
            <a:pPr marL="609600" indent="-609600"/>
            <a:r>
              <a:rPr lang="en-US" altLang="zh-CN" sz="2400" b="1" dirty="0">
                <a:latin typeface="+mn-ea"/>
                <a:ea typeface="+mn-ea"/>
              </a:rPr>
              <a:t>Object</a:t>
            </a:r>
            <a:r>
              <a:rPr lang="zh-CN" altLang="en-US" sz="2400" b="1" dirty="0">
                <a:latin typeface="+mn-ea"/>
                <a:ea typeface="+mn-ea"/>
              </a:rPr>
              <a:t>类</a:t>
            </a:r>
            <a:r>
              <a:rPr lang="zh-CN" altLang="en-US" sz="2400" b="1" dirty="0">
                <a:solidFill>
                  <a:srgbClr val="E20000"/>
                </a:solidFill>
                <a:latin typeface="+mn-ea"/>
                <a:ea typeface="+mn-ea"/>
              </a:rPr>
              <a:t>是</a:t>
            </a:r>
            <a:r>
              <a:rPr lang="en-US" altLang="zh-CN" sz="2400" b="1" dirty="0">
                <a:solidFill>
                  <a:srgbClr val="E20000"/>
                </a:solidFill>
                <a:latin typeface="+mn-ea"/>
                <a:ea typeface="+mn-ea"/>
              </a:rPr>
              <a:t>Java</a:t>
            </a:r>
            <a:r>
              <a:rPr lang="zh-CN" altLang="en-US" sz="2400" b="1" dirty="0">
                <a:solidFill>
                  <a:srgbClr val="E20000"/>
                </a:solidFill>
                <a:latin typeface="+mn-ea"/>
                <a:ea typeface="+mn-ea"/>
              </a:rPr>
              <a:t>中所有类的基类或根类，所有</a:t>
            </a:r>
            <a:r>
              <a:rPr lang="en-US" altLang="zh-CN" sz="2400" b="1" dirty="0">
                <a:solidFill>
                  <a:srgbClr val="E20000"/>
                </a:solidFill>
                <a:latin typeface="+mn-ea"/>
                <a:ea typeface="+mn-ea"/>
              </a:rPr>
              <a:t>class</a:t>
            </a:r>
            <a:r>
              <a:rPr lang="zh-CN" altLang="en-US" sz="2400" b="1" dirty="0">
                <a:solidFill>
                  <a:srgbClr val="E20000"/>
                </a:solidFill>
                <a:latin typeface="+mn-ea"/>
                <a:ea typeface="+mn-ea"/>
              </a:rPr>
              <a:t>的对象</a:t>
            </a:r>
            <a:r>
              <a:rPr lang="en-US" altLang="zh-CN" sz="2400" b="1" dirty="0">
                <a:solidFill>
                  <a:srgbClr val="E20000"/>
                </a:solidFill>
                <a:latin typeface="+mn-ea"/>
                <a:ea typeface="+mn-ea"/>
              </a:rPr>
              <a:t>(</a:t>
            </a:r>
            <a:r>
              <a:rPr lang="zh-CN" altLang="en-US" sz="2400" b="1" dirty="0">
                <a:solidFill>
                  <a:srgbClr val="E20000"/>
                </a:solidFill>
                <a:latin typeface="+mn-ea"/>
                <a:ea typeface="+mn-ea"/>
              </a:rPr>
              <a:t>包括数组对象</a:t>
            </a:r>
            <a:r>
              <a:rPr lang="en-US" altLang="zh-CN" sz="2400" b="1" dirty="0">
                <a:solidFill>
                  <a:srgbClr val="E20000"/>
                </a:solidFill>
                <a:latin typeface="+mn-ea"/>
                <a:ea typeface="+mn-ea"/>
              </a:rPr>
              <a:t>)</a:t>
            </a:r>
            <a:r>
              <a:rPr lang="zh-CN" altLang="en-US" sz="2400" b="1" dirty="0">
                <a:solidFill>
                  <a:srgbClr val="E20000"/>
                </a:solidFill>
                <a:latin typeface="+mn-ea"/>
                <a:ea typeface="+mn-ea"/>
              </a:rPr>
              <a:t>都继承了</a:t>
            </a:r>
            <a:r>
              <a:rPr lang="en-US" altLang="zh-CN" sz="2400" b="1" dirty="0">
                <a:solidFill>
                  <a:srgbClr val="E20000"/>
                </a:solidFill>
                <a:latin typeface="+mn-ea"/>
                <a:ea typeface="+mn-ea"/>
              </a:rPr>
              <a:t>Object</a:t>
            </a:r>
            <a:r>
              <a:rPr lang="zh-CN" altLang="en-US" sz="2400" b="1" dirty="0">
                <a:solidFill>
                  <a:srgbClr val="E20000"/>
                </a:solidFill>
                <a:latin typeface="+mn-ea"/>
                <a:ea typeface="+mn-ea"/>
              </a:rPr>
              <a:t>的方法；</a:t>
            </a:r>
          </a:p>
          <a:p>
            <a:pPr marL="609600" indent="-609600"/>
            <a:r>
              <a:rPr lang="en-US" altLang="zh-CN" sz="2400" b="1" dirty="0">
                <a:latin typeface="+mn-ea"/>
                <a:ea typeface="+mn-ea"/>
              </a:rPr>
              <a:t>Object</a:t>
            </a:r>
            <a:r>
              <a:rPr lang="zh-CN" altLang="en-US" sz="2400" b="1" dirty="0">
                <a:latin typeface="+mn-ea"/>
                <a:ea typeface="+mn-ea"/>
              </a:rPr>
              <a:t>类有</a:t>
            </a:r>
            <a:r>
              <a:rPr lang="en-US" altLang="zh-CN" sz="2400" b="1" dirty="0">
                <a:solidFill>
                  <a:srgbClr val="2908EC"/>
                </a:solidFill>
                <a:latin typeface="+mn-ea"/>
                <a:ea typeface="+mn-ea"/>
              </a:rPr>
              <a:t>1</a:t>
            </a:r>
            <a:r>
              <a:rPr lang="zh-CN" altLang="en-US" sz="2400" b="1" dirty="0">
                <a:solidFill>
                  <a:srgbClr val="2908EC"/>
                </a:solidFill>
                <a:latin typeface="+mn-ea"/>
                <a:ea typeface="+mn-ea"/>
              </a:rPr>
              <a:t>个构造方法和</a:t>
            </a:r>
            <a:r>
              <a:rPr lang="en-US" altLang="zh-CN" sz="2400" b="1" dirty="0">
                <a:solidFill>
                  <a:srgbClr val="2908EC"/>
                </a:solidFill>
                <a:latin typeface="+mn-ea"/>
                <a:ea typeface="+mn-ea"/>
              </a:rPr>
              <a:t>11</a:t>
            </a:r>
            <a:r>
              <a:rPr lang="zh-CN" altLang="en-US" sz="2400" b="1" dirty="0">
                <a:solidFill>
                  <a:srgbClr val="2908EC"/>
                </a:solidFill>
                <a:latin typeface="+mn-ea"/>
                <a:ea typeface="+mn-ea"/>
              </a:rPr>
              <a:t>个成员方法</a:t>
            </a:r>
            <a:r>
              <a:rPr lang="zh-CN" altLang="en-US" sz="2400" b="1" dirty="0">
                <a:latin typeface="+mn-ea"/>
                <a:ea typeface="+mn-ea"/>
              </a:rPr>
              <a:t>，其中最常用的是 ：</a:t>
            </a:r>
          </a:p>
          <a:p>
            <a:pPr marL="990600" lvl="1" indent="-533400">
              <a:buFont typeface="Wingdings" panose="05000000000000000000" pitchFamily="2" charset="2"/>
              <a:buAutoNum type="arabicPeriod"/>
            </a:pPr>
            <a:r>
              <a:rPr lang="en-US" altLang="zh-CN" sz="2400" b="1" dirty="0">
                <a:solidFill>
                  <a:srgbClr val="EC0404"/>
                </a:solidFill>
                <a:latin typeface="+mn-ea"/>
                <a:ea typeface="+mn-ea"/>
              </a:rPr>
              <a:t>public </a:t>
            </a:r>
            <a:r>
              <a:rPr lang="en-US" altLang="zh-CN" sz="2400" b="1" dirty="0" err="1">
                <a:solidFill>
                  <a:srgbClr val="EC0404"/>
                </a:solidFill>
                <a:latin typeface="+mn-ea"/>
                <a:ea typeface="+mn-ea"/>
              </a:rPr>
              <a:t>boolean</a:t>
            </a:r>
            <a:r>
              <a:rPr lang="en-US" altLang="zh-CN" sz="2400" b="1" dirty="0">
                <a:solidFill>
                  <a:srgbClr val="EC0404"/>
                </a:solidFill>
                <a:latin typeface="+mn-ea"/>
                <a:ea typeface="+mn-ea"/>
              </a:rPr>
              <a:t> equals(Object obj)</a:t>
            </a:r>
            <a:r>
              <a:rPr lang="zh-CN" altLang="en-US" sz="2400" b="1" dirty="0">
                <a:solidFill>
                  <a:srgbClr val="EC0404"/>
                </a:solidFill>
                <a:latin typeface="+mn-ea"/>
                <a:ea typeface="+mn-ea"/>
              </a:rPr>
              <a:t>；</a:t>
            </a:r>
            <a:r>
              <a:rPr lang="en-US" altLang="zh-CN" sz="2400" b="1" dirty="0">
                <a:solidFill>
                  <a:srgbClr val="EC0404"/>
                </a:solidFill>
                <a:latin typeface="+mn-ea"/>
                <a:ea typeface="+mn-ea"/>
              </a:rPr>
              <a:t>//</a:t>
            </a:r>
            <a:r>
              <a:rPr lang="zh-CN" altLang="en-US" sz="2400" b="1" dirty="0">
                <a:solidFill>
                  <a:srgbClr val="EC0404"/>
                </a:solidFill>
                <a:latin typeface="+mn-ea"/>
                <a:ea typeface="+mn-ea"/>
              </a:rPr>
              <a:t>用来比较两个对象是不是相等</a:t>
            </a:r>
          </a:p>
          <a:p>
            <a:pPr marL="990600" lvl="1" indent="-533400">
              <a:buFont typeface="Wingdings" panose="05000000000000000000" pitchFamily="2" charset="2"/>
              <a:buAutoNum type="arabicPeriod"/>
            </a:pPr>
            <a:r>
              <a:rPr lang="en-US" altLang="zh-CN" sz="2400" b="1" dirty="0">
                <a:solidFill>
                  <a:srgbClr val="EC0404"/>
                </a:solidFill>
                <a:latin typeface="+mn-ea"/>
                <a:ea typeface="+mn-ea"/>
              </a:rPr>
              <a:t>public String </a:t>
            </a:r>
            <a:r>
              <a:rPr lang="en-US" altLang="zh-CN" sz="2400" b="1" dirty="0" err="1">
                <a:solidFill>
                  <a:srgbClr val="EC0404"/>
                </a:solidFill>
                <a:latin typeface="+mn-ea"/>
                <a:ea typeface="+mn-ea"/>
              </a:rPr>
              <a:t>toString</a:t>
            </a:r>
            <a:r>
              <a:rPr lang="en-US" altLang="zh-CN" sz="2400" b="1" dirty="0">
                <a:solidFill>
                  <a:srgbClr val="EC0404"/>
                </a:solidFill>
                <a:latin typeface="+mn-ea"/>
                <a:ea typeface="+mn-ea"/>
              </a:rPr>
              <a:t>()</a:t>
            </a:r>
            <a:r>
              <a:rPr lang="zh-CN" altLang="en-US" sz="2400" b="1" dirty="0">
                <a:solidFill>
                  <a:srgbClr val="EC0404"/>
                </a:solidFill>
                <a:latin typeface="+mn-ea"/>
                <a:ea typeface="+mn-ea"/>
              </a:rPr>
              <a:t>；</a:t>
            </a:r>
            <a:r>
              <a:rPr lang="en-US" altLang="zh-CN" sz="2400" b="1" dirty="0">
                <a:solidFill>
                  <a:srgbClr val="EC0404"/>
                </a:solidFill>
                <a:latin typeface="+mn-ea"/>
                <a:ea typeface="+mn-ea"/>
              </a:rPr>
              <a:t>//</a:t>
            </a:r>
            <a:r>
              <a:rPr lang="zh-CN" altLang="en-US" sz="2400" b="1" dirty="0">
                <a:solidFill>
                  <a:srgbClr val="EC0404"/>
                </a:solidFill>
                <a:latin typeface="+mn-ea"/>
                <a:ea typeface="+mn-ea"/>
              </a:rPr>
              <a:t>常常被重写以输出一个有意义的字符串</a:t>
            </a:r>
          </a:p>
          <a:p>
            <a:pPr marL="990600" lvl="1" indent="-533400">
              <a:buFont typeface="Wingdings" panose="05000000000000000000" pitchFamily="2" charset="2"/>
              <a:buAutoNum type="arabicPeriod"/>
            </a:pPr>
            <a:endParaRPr lang="zh-CN" altLang="en-US" b="1" dirty="0">
              <a:solidFill>
                <a:srgbClr val="EC0404"/>
              </a:solidFill>
              <a:latin typeface="+mn-ea"/>
              <a:ea typeface="+mn-ea"/>
            </a:endParaRPr>
          </a:p>
          <a:p>
            <a:pPr marL="609600" indent="-609600">
              <a:buClr>
                <a:schemeClr val="hlink"/>
              </a:buClr>
              <a:buSzPct val="110000"/>
              <a:buFont typeface="Wingdings" panose="05000000000000000000" pitchFamily="2" charset="2"/>
              <a:buNone/>
            </a:pPr>
            <a:endParaRPr lang="zh-CN" altLang="en-US" sz="2000" b="1" dirty="0">
              <a:solidFill>
                <a:srgbClr val="EC0404"/>
              </a:solidFill>
              <a:latin typeface="+mn-ea"/>
              <a:ea typeface="+mn-ea"/>
            </a:endParaRPr>
          </a:p>
          <a:p>
            <a:pPr marL="609600" indent="-609600"/>
            <a:endParaRPr lang="en-US" altLang="zh-CN" sz="2800" dirty="0">
              <a:latin typeface="+mn-ea"/>
              <a:ea typeface="+mn-ea"/>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0983" name="Group 327">
            <a:extLst>
              <a:ext uri="{FF2B5EF4-FFF2-40B4-BE49-F238E27FC236}">
                <a16:creationId xmlns:a16="http://schemas.microsoft.com/office/drawing/2014/main" id="{1FD2D145-E990-4CB2-849E-4EDFBEB31E1C}"/>
              </a:ext>
            </a:extLst>
          </p:cNvPr>
          <p:cNvGraphicFramePr>
            <a:graphicFrameLocks noGrp="1"/>
          </p:cNvGraphicFramePr>
          <p:nvPr/>
        </p:nvGraphicFramePr>
        <p:xfrm>
          <a:off x="304800" y="914400"/>
          <a:ext cx="8458200" cy="5273676"/>
        </p:xfrm>
        <a:graphic>
          <a:graphicData uri="http://schemas.openxmlformats.org/drawingml/2006/table">
            <a:tbl>
              <a:tblPr/>
              <a:tblGrid>
                <a:gridCol w="3937000">
                  <a:extLst>
                    <a:ext uri="{9D8B030D-6E8A-4147-A177-3AD203B41FA5}">
                      <a16:colId xmlns:a16="http://schemas.microsoft.com/office/drawing/2014/main" val="2102323678"/>
                    </a:ext>
                  </a:extLst>
                </a:gridCol>
                <a:gridCol w="4521200">
                  <a:extLst>
                    <a:ext uri="{9D8B030D-6E8A-4147-A177-3AD203B41FA5}">
                      <a16:colId xmlns:a16="http://schemas.microsoft.com/office/drawing/2014/main" val="313106849"/>
                    </a:ext>
                  </a:extLst>
                </a:gridCol>
              </a:tblGrid>
              <a:tr h="376238">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Object()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构造方法</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89547100"/>
                  </a:ext>
                </a:extLst>
              </a:tr>
              <a:tr h="3397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clone()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克隆一个对象</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615994946"/>
                  </a:ext>
                </a:extLst>
              </a:tr>
              <a:tr h="338138">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equals(Object obj)</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判断本对象与</a:t>
                      </a:r>
                      <a:r>
                        <a:rPr kumimoji="1" lang="en-US" altLang="zh-CN"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obj</a:t>
                      </a:r>
                      <a:r>
                        <a:rPr kumimoji="1" lang="zh-CN" altLang="en-US"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是否相等</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13798719"/>
                  </a:ext>
                </a:extLst>
              </a:tr>
              <a:tr h="338138">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finalize()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被垃圾收集器调用</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03768592"/>
                  </a:ext>
                </a:extLst>
              </a:tr>
              <a:tr h="3397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getClass()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返回对象的</a:t>
                      </a:r>
                      <a:r>
                        <a:rPr kumimoji="1" lang="en-US" altLang="zh-CN"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class</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978786392"/>
                  </a:ext>
                </a:extLst>
              </a:tr>
              <a:tr h="338138">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hashCode()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返回对象的</a:t>
                      </a:r>
                      <a:r>
                        <a:rPr kumimoji="1"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hash code</a:t>
                      </a:r>
                      <a:r>
                        <a:rPr kumimoji="1"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值</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65938745"/>
                  </a:ext>
                </a:extLst>
              </a:tr>
              <a:tr h="338138">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notify()</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叫醒一个正在等待的线程</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95616000"/>
                  </a:ext>
                </a:extLst>
              </a:tr>
              <a:tr h="3397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notifyAll()</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叫醒所有正在等待的线程</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41519767"/>
                  </a:ext>
                </a:extLst>
              </a:tr>
              <a:tr h="338138">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toString()</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返回代表这个对象的字符串</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4168609299"/>
                  </a:ext>
                </a:extLst>
              </a:tr>
              <a:tr h="471488">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wait()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让本线程进入等待</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2256113"/>
                  </a:ext>
                </a:extLst>
              </a:tr>
              <a:tr h="3397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wait(long timeout)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让本线程进入等待</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27418027"/>
                  </a:ext>
                </a:extLst>
              </a:tr>
              <a:tr h="839788">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wait(long timeout, int nanos)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让本线程进入等待</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61047694"/>
                  </a:ext>
                </a:extLst>
              </a:tr>
            </a:tbl>
          </a:graphicData>
        </a:graphic>
      </p:graphicFrame>
      <p:sp>
        <p:nvSpPr>
          <p:cNvPr id="70699" name="Text Box 43">
            <a:extLst>
              <a:ext uri="{FF2B5EF4-FFF2-40B4-BE49-F238E27FC236}">
                <a16:creationId xmlns:a16="http://schemas.microsoft.com/office/drawing/2014/main" id="{F2663E9F-BAF0-47E4-A0B6-B74D7D19222D}"/>
              </a:ext>
            </a:extLst>
          </p:cNvPr>
          <p:cNvSpPr txBox="1">
            <a:spLocks noChangeArrowheads="1"/>
          </p:cNvSpPr>
          <p:nvPr/>
        </p:nvSpPr>
        <p:spPr bwMode="auto">
          <a:xfrm>
            <a:off x="314325" y="258763"/>
            <a:ext cx="549275" cy="92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spAutoFit/>
          </a:bodyPr>
          <a:lstStyle/>
          <a:p>
            <a:endParaRPr lang="zh-CN" altLang="zh-CN"/>
          </a:p>
        </p:txBody>
      </p:sp>
      <p:sp>
        <p:nvSpPr>
          <p:cNvPr id="70701" name="Text Box 45">
            <a:extLst>
              <a:ext uri="{FF2B5EF4-FFF2-40B4-BE49-F238E27FC236}">
                <a16:creationId xmlns:a16="http://schemas.microsoft.com/office/drawing/2014/main" id="{A4AD4588-E269-4145-888A-3685ED809795}"/>
              </a:ext>
            </a:extLst>
          </p:cNvPr>
          <p:cNvSpPr txBox="1">
            <a:spLocks noChangeArrowheads="1"/>
          </p:cNvSpPr>
          <p:nvPr/>
        </p:nvSpPr>
        <p:spPr bwMode="auto">
          <a:xfrm>
            <a:off x="304800" y="228600"/>
            <a:ext cx="184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zh-CN"/>
          </a:p>
        </p:txBody>
      </p:sp>
      <p:sp>
        <p:nvSpPr>
          <p:cNvPr id="70702" name="Text Box 46">
            <a:extLst>
              <a:ext uri="{FF2B5EF4-FFF2-40B4-BE49-F238E27FC236}">
                <a16:creationId xmlns:a16="http://schemas.microsoft.com/office/drawing/2014/main" id="{147946CA-8B37-422B-97BA-55445921FC87}"/>
              </a:ext>
            </a:extLst>
          </p:cNvPr>
          <p:cNvSpPr txBox="1">
            <a:spLocks noChangeArrowheads="1"/>
          </p:cNvSpPr>
          <p:nvPr/>
        </p:nvSpPr>
        <p:spPr bwMode="auto">
          <a:xfrm>
            <a:off x="1828800" y="304800"/>
            <a:ext cx="55435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800" b="1">
                <a:solidFill>
                  <a:schemeClr val="tx2"/>
                </a:solidFill>
                <a:latin typeface="宋体" panose="02010600030101010101" pitchFamily="2" charset="-122"/>
              </a:rPr>
              <a:t>Object</a:t>
            </a:r>
            <a:r>
              <a:rPr lang="zh-CN" altLang="en-US" sz="2800" b="1">
                <a:solidFill>
                  <a:schemeClr val="tx2"/>
                </a:solidFill>
                <a:latin typeface="宋体" panose="02010600030101010101" pitchFamily="2" charset="-122"/>
              </a:rPr>
              <a:t>类</a:t>
            </a:r>
            <a:r>
              <a:rPr lang="en-US" altLang="zh-CN" sz="2800" b="1">
                <a:solidFill>
                  <a:srgbClr val="EC0404"/>
                </a:solidFill>
              </a:rPr>
              <a:t>——</a:t>
            </a:r>
            <a:r>
              <a:rPr lang="zh-CN" altLang="en-US" sz="2800" b="1">
                <a:solidFill>
                  <a:srgbClr val="EC0404"/>
                </a:solidFill>
              </a:rPr>
              <a:t>构造方法及常用方法</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70983"/>
                                        </p:tgtEl>
                                        <p:attrNameLst>
                                          <p:attrName>style.visibility</p:attrName>
                                        </p:attrNameLst>
                                      </p:cBhvr>
                                      <p:to>
                                        <p:strVal val="visible"/>
                                      </p:to>
                                    </p:set>
                                    <p:animEffect transition="in" filter="checkerboard(across)">
                                      <p:cBhvr>
                                        <p:cTn id="7" dur="500"/>
                                        <p:tgtEl>
                                          <p:spTgt spid="709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ext Box 2">
            <a:extLst>
              <a:ext uri="{FF2B5EF4-FFF2-40B4-BE49-F238E27FC236}">
                <a16:creationId xmlns:a16="http://schemas.microsoft.com/office/drawing/2014/main" id="{7BCD30B5-B29E-4A2B-8AFF-B7D0103B5DCD}"/>
              </a:ext>
            </a:extLst>
          </p:cNvPr>
          <p:cNvSpPr txBox="1">
            <a:spLocks noChangeArrowheads="1"/>
          </p:cNvSpPr>
          <p:nvPr/>
        </p:nvSpPr>
        <p:spPr bwMode="auto">
          <a:xfrm>
            <a:off x="457200" y="838200"/>
            <a:ext cx="8105775" cy="5462588"/>
          </a:xfrm>
          <a:prstGeom prst="rect">
            <a:avLst/>
          </a:prstGeom>
          <a:noFill/>
          <a:ln w="952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8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class A{</a:t>
            </a:r>
          </a:p>
          <a:p>
            <a:pPr>
              <a:lnSpc>
                <a:spcPct val="2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public String toString(){</a:t>
            </a:r>
          </a:p>
          <a:p>
            <a:pPr>
              <a:lnSpc>
                <a:spcPct val="4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return "A is for ObjectTest class";	</a:t>
            </a:r>
          </a:p>
          <a:p>
            <a:pPr>
              <a:lnSpc>
                <a:spcPct val="4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a:t>
            </a:r>
          </a:p>
          <a:p>
            <a:pPr>
              <a:lnSpc>
                <a:spcPct val="4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public class ObjectTest {</a:t>
            </a:r>
          </a:p>
          <a:p>
            <a:pPr>
              <a:lnSpc>
                <a:spcPct val="6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public static void main(String[] s){</a:t>
            </a:r>
          </a:p>
          <a:p>
            <a:pPr>
              <a:lnSpc>
                <a:spcPct val="5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a:t>
            </a:r>
            <a:r>
              <a:rPr lang="en-US" altLang="zh-CN" sz="2000" b="1">
                <a:solidFill>
                  <a:srgbClr val="E20000"/>
                </a:solidFill>
                <a:latin typeface="Tahoma" panose="020B0604030504040204" pitchFamily="34" charset="0"/>
                <a:ea typeface="幼圆" panose="02010509060101010101" pitchFamily="49" charset="-122"/>
              </a:rPr>
              <a:t>A a1 = new A();  A a2 = new A();  A a3 = a1;</a:t>
            </a:r>
          </a:p>
          <a:p>
            <a:pPr>
              <a:lnSpc>
                <a:spcPct val="7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System.out.println("a1.equals(a1) is " + </a:t>
            </a:r>
          </a:p>
          <a:p>
            <a:pPr>
              <a:lnSpc>
                <a:spcPct val="7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a:t>
            </a:r>
            <a:r>
              <a:rPr lang="en-US" altLang="zh-CN" sz="2000" b="1">
                <a:solidFill>
                  <a:srgbClr val="2908EC"/>
                </a:solidFill>
                <a:latin typeface="Tahoma" panose="020B0604030504040204" pitchFamily="34" charset="0"/>
                <a:ea typeface="幼圆" panose="02010509060101010101" pitchFamily="49" charset="-122"/>
              </a:rPr>
              <a:t>	a1.equals(a1));</a:t>
            </a:r>
          </a:p>
          <a:p>
            <a:pPr>
              <a:lnSpc>
                <a:spcPct val="7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System.out.println("a1.equals(a2) is " + </a:t>
            </a:r>
          </a:p>
          <a:p>
            <a:pPr>
              <a:lnSpc>
                <a:spcPct val="7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a:t>
            </a:r>
            <a:r>
              <a:rPr lang="en-US" altLang="zh-CN" sz="2000" b="1">
                <a:solidFill>
                  <a:srgbClr val="2908EC"/>
                </a:solidFill>
                <a:latin typeface="Tahoma" panose="020B0604030504040204" pitchFamily="34" charset="0"/>
                <a:ea typeface="幼圆" panose="02010509060101010101" pitchFamily="49" charset="-122"/>
              </a:rPr>
              <a:t>	a1.equals(a2));</a:t>
            </a:r>
          </a:p>
          <a:p>
            <a:pPr>
              <a:lnSpc>
                <a:spcPct val="7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System.out.println("a1.equals(a3) is " +</a:t>
            </a:r>
          </a:p>
          <a:p>
            <a:pPr>
              <a:lnSpc>
                <a:spcPct val="7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a:t>
            </a:r>
            <a:r>
              <a:rPr lang="en-US" altLang="zh-CN" sz="2000" b="1">
                <a:solidFill>
                  <a:srgbClr val="2908EC"/>
                </a:solidFill>
                <a:latin typeface="Tahoma" panose="020B0604030504040204" pitchFamily="34" charset="0"/>
                <a:ea typeface="幼圆" panose="02010509060101010101" pitchFamily="49" charset="-122"/>
              </a:rPr>
              <a:t>	 a1.equals(a3));</a:t>
            </a:r>
          </a:p>
          <a:p>
            <a:pPr>
              <a:lnSpc>
                <a:spcPct val="3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System.out.println(a1.toString());</a:t>
            </a:r>
          </a:p>
          <a:p>
            <a:pPr>
              <a:lnSpc>
                <a:spcPct val="7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System.out.println("a1 is a instance of class " +</a:t>
            </a:r>
          </a:p>
          <a:p>
            <a:pPr>
              <a:lnSpc>
                <a:spcPct val="7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a:t>
            </a:r>
            <a:r>
              <a:rPr lang="en-US" altLang="zh-CN" sz="2000" b="1">
                <a:solidFill>
                  <a:srgbClr val="2908EC"/>
                </a:solidFill>
                <a:latin typeface="Tahoma" panose="020B0604030504040204" pitchFamily="34" charset="0"/>
                <a:ea typeface="幼圆" panose="02010509060101010101" pitchFamily="49" charset="-122"/>
              </a:rPr>
              <a:t>	 a1.getClass().getName());</a:t>
            </a:r>
          </a:p>
          <a:p>
            <a:pPr>
              <a:lnSpc>
                <a:spcPct val="40000"/>
              </a:lnSpc>
              <a:spcBef>
                <a:spcPct val="50000"/>
              </a:spcBef>
              <a:buClr>
                <a:schemeClr val="hlink"/>
              </a:buClr>
              <a:buSzPct val="110000"/>
              <a:buFont typeface="Wingdings" panose="05000000000000000000" pitchFamily="2" charset="2"/>
              <a:buNone/>
            </a:pPr>
            <a:r>
              <a:rPr lang="en-US" altLang="zh-CN" sz="2000" b="1">
                <a:latin typeface="Tahoma" panose="020B0604030504040204" pitchFamily="34" charset="0"/>
                <a:ea typeface="幼圆" panose="02010509060101010101" pitchFamily="49" charset="-122"/>
              </a:rPr>
              <a:t>	}	}</a:t>
            </a:r>
            <a:endParaRPr lang="en-US" altLang="zh-CN" sz="2000"/>
          </a:p>
        </p:txBody>
      </p:sp>
      <p:sp>
        <p:nvSpPr>
          <p:cNvPr id="71683" name="Text Box 3">
            <a:extLst>
              <a:ext uri="{FF2B5EF4-FFF2-40B4-BE49-F238E27FC236}">
                <a16:creationId xmlns:a16="http://schemas.microsoft.com/office/drawing/2014/main" id="{D8838364-C777-4A35-825A-B8BC6BC2FAB6}"/>
              </a:ext>
            </a:extLst>
          </p:cNvPr>
          <p:cNvSpPr txBox="1">
            <a:spLocks noChangeArrowheads="1"/>
          </p:cNvSpPr>
          <p:nvPr/>
        </p:nvSpPr>
        <p:spPr bwMode="auto">
          <a:xfrm>
            <a:off x="5257800" y="0"/>
            <a:ext cx="3886200" cy="1952625"/>
          </a:xfrm>
          <a:prstGeom prst="rect">
            <a:avLst/>
          </a:prstGeom>
          <a:solidFill>
            <a:srgbClr val="010613"/>
          </a:solidFill>
          <a:ln w="28575">
            <a:solidFill>
              <a:srgbClr val="E2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80000"/>
              </a:lnSpc>
              <a:spcBef>
                <a:spcPct val="50000"/>
              </a:spcBef>
              <a:buClr>
                <a:schemeClr val="hlink"/>
              </a:buClr>
              <a:buSzPct val="110000"/>
              <a:buFont typeface="Wingdings" panose="05000000000000000000" pitchFamily="2" charset="2"/>
              <a:buNone/>
            </a:pPr>
            <a:r>
              <a:rPr lang="en-US" altLang="zh-CN" sz="2000" b="1">
                <a:solidFill>
                  <a:schemeClr val="bg1"/>
                </a:solidFill>
                <a:latin typeface="Tahoma" panose="020B0604030504040204" pitchFamily="34" charset="0"/>
                <a:ea typeface="幼圆" panose="02010509060101010101" pitchFamily="49" charset="-122"/>
              </a:rPr>
              <a:t>a1.equals(a1) is true</a:t>
            </a:r>
          </a:p>
          <a:p>
            <a:pPr>
              <a:lnSpc>
                <a:spcPct val="80000"/>
              </a:lnSpc>
              <a:spcBef>
                <a:spcPct val="50000"/>
              </a:spcBef>
              <a:buClr>
                <a:schemeClr val="hlink"/>
              </a:buClr>
              <a:buSzPct val="110000"/>
              <a:buFont typeface="Wingdings" panose="05000000000000000000" pitchFamily="2" charset="2"/>
              <a:buNone/>
            </a:pPr>
            <a:r>
              <a:rPr lang="en-US" altLang="zh-CN" sz="2000" b="1">
                <a:solidFill>
                  <a:schemeClr val="bg1"/>
                </a:solidFill>
                <a:latin typeface="Tahoma" panose="020B0604030504040204" pitchFamily="34" charset="0"/>
                <a:ea typeface="幼圆" panose="02010509060101010101" pitchFamily="49" charset="-122"/>
              </a:rPr>
              <a:t>a1.equals(a2) is false</a:t>
            </a:r>
          </a:p>
          <a:p>
            <a:pPr>
              <a:lnSpc>
                <a:spcPct val="80000"/>
              </a:lnSpc>
              <a:spcBef>
                <a:spcPct val="50000"/>
              </a:spcBef>
              <a:buClr>
                <a:schemeClr val="hlink"/>
              </a:buClr>
              <a:buSzPct val="110000"/>
              <a:buFont typeface="Wingdings" panose="05000000000000000000" pitchFamily="2" charset="2"/>
              <a:buNone/>
            </a:pPr>
            <a:r>
              <a:rPr lang="en-US" altLang="zh-CN" sz="2000" b="1">
                <a:solidFill>
                  <a:schemeClr val="bg1"/>
                </a:solidFill>
                <a:latin typeface="Tahoma" panose="020B0604030504040204" pitchFamily="34" charset="0"/>
                <a:ea typeface="幼圆" panose="02010509060101010101" pitchFamily="49" charset="-122"/>
              </a:rPr>
              <a:t>a1.equals(a3) is true</a:t>
            </a:r>
          </a:p>
          <a:p>
            <a:pPr>
              <a:lnSpc>
                <a:spcPct val="80000"/>
              </a:lnSpc>
              <a:spcBef>
                <a:spcPct val="50000"/>
              </a:spcBef>
              <a:buClr>
                <a:schemeClr val="hlink"/>
              </a:buClr>
              <a:buSzPct val="110000"/>
              <a:buFont typeface="Wingdings" panose="05000000000000000000" pitchFamily="2" charset="2"/>
              <a:buNone/>
            </a:pPr>
            <a:r>
              <a:rPr lang="en-US" altLang="zh-CN" sz="2000" b="1">
                <a:solidFill>
                  <a:schemeClr val="bg1"/>
                </a:solidFill>
                <a:latin typeface="Tahoma" panose="020B0604030504040204" pitchFamily="34" charset="0"/>
                <a:ea typeface="幼圆" panose="02010509060101010101" pitchFamily="49" charset="-122"/>
              </a:rPr>
              <a:t>A is for ObjectTest class</a:t>
            </a:r>
          </a:p>
          <a:p>
            <a:pPr>
              <a:lnSpc>
                <a:spcPct val="80000"/>
              </a:lnSpc>
              <a:spcBef>
                <a:spcPct val="50000"/>
              </a:spcBef>
              <a:buClr>
                <a:schemeClr val="hlink"/>
              </a:buClr>
              <a:buSzPct val="110000"/>
              <a:buFont typeface="Wingdings" panose="05000000000000000000" pitchFamily="2" charset="2"/>
              <a:buNone/>
            </a:pPr>
            <a:r>
              <a:rPr lang="en-US" altLang="zh-CN" sz="2000" b="1">
                <a:solidFill>
                  <a:schemeClr val="bg1"/>
                </a:solidFill>
                <a:latin typeface="Tahoma" panose="020B0604030504040204" pitchFamily="34" charset="0"/>
                <a:ea typeface="幼圆" panose="02010509060101010101" pitchFamily="49" charset="-122"/>
              </a:rPr>
              <a:t>a1 is a instance of class A</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71683"/>
                                        </p:tgtEl>
                                        <p:attrNameLst>
                                          <p:attrName>style.visibility</p:attrName>
                                        </p:attrNameLst>
                                      </p:cBhvr>
                                      <p:to>
                                        <p:strVal val="visible"/>
                                      </p:to>
                                    </p:set>
                                    <p:anim calcmode="lin" valueType="num">
                                      <p:cBhvr additive="base">
                                        <p:cTn id="7" dur="500" fill="hold"/>
                                        <p:tgtEl>
                                          <p:spTgt spid="71683"/>
                                        </p:tgtEl>
                                        <p:attrNameLst>
                                          <p:attrName>ppt_x</p:attrName>
                                        </p:attrNameLst>
                                      </p:cBhvr>
                                      <p:tavLst>
                                        <p:tav tm="0">
                                          <p:val>
                                            <p:strVal val="1+#ppt_w/2"/>
                                          </p:val>
                                        </p:tav>
                                        <p:tav tm="100000">
                                          <p:val>
                                            <p:strVal val="#ppt_x"/>
                                          </p:val>
                                        </p:tav>
                                      </p:tavLst>
                                    </p:anim>
                                    <p:anim calcmode="lin" valueType="num">
                                      <p:cBhvr additive="base">
                                        <p:cTn id="8" dur="500" fill="hold"/>
                                        <p:tgtEl>
                                          <p:spTgt spid="7168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683" grpId="0" animBg="1"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3CF37BEE-C32F-4FF8-A516-7C7177E89487}"/>
              </a:ext>
            </a:extLst>
          </p:cNvPr>
          <p:cNvSpPr/>
          <p:nvPr/>
        </p:nvSpPr>
        <p:spPr>
          <a:xfrm>
            <a:off x="4785361" y="1130233"/>
            <a:ext cx="3827417" cy="4801314"/>
          </a:xfrm>
          <a:prstGeom prst="rect">
            <a:avLst/>
          </a:prstGeom>
          <a:ln>
            <a:solidFill>
              <a:schemeClr val="tx1"/>
            </a:solidFill>
          </a:ln>
        </p:spPr>
        <p:txBody>
          <a:bodyPr wrap="square">
            <a:spAutoFit/>
          </a:bodyPr>
          <a:lstStyle/>
          <a:p>
            <a:r>
              <a:rPr lang="en-US" altLang="zh-CN" b="1" dirty="0"/>
              <a:t>class Son extends Father {</a:t>
            </a:r>
            <a:br>
              <a:rPr lang="en-US" altLang="zh-CN" b="1" dirty="0"/>
            </a:br>
            <a:r>
              <a:rPr lang="en-US" altLang="zh-CN" b="1" dirty="0"/>
              <a:t>    public void a() {</a:t>
            </a:r>
            <a:br>
              <a:rPr lang="en-US" altLang="zh-CN" b="1" dirty="0"/>
            </a:br>
            <a:r>
              <a:rPr lang="en-US" altLang="zh-CN" b="1" dirty="0"/>
              <a:t>        </a:t>
            </a:r>
            <a:r>
              <a:rPr lang="en-US" altLang="zh-CN" b="1" dirty="0" err="1"/>
              <a:t>System.out.print</a:t>
            </a:r>
            <a:r>
              <a:rPr lang="en-US" altLang="zh-CN" b="1" dirty="0"/>
              <a:t>("Son a ");</a:t>
            </a:r>
            <a:br>
              <a:rPr lang="en-US" altLang="zh-CN" b="1" dirty="0"/>
            </a:br>
            <a:r>
              <a:rPr lang="en-US" altLang="zh-CN" b="1" dirty="0"/>
              <a:t>        </a:t>
            </a:r>
            <a:r>
              <a:rPr lang="en-US" altLang="zh-CN" b="1" dirty="0" err="1"/>
              <a:t>super.a</a:t>
            </a:r>
            <a:r>
              <a:rPr lang="en-US" altLang="zh-CN" b="1" dirty="0"/>
              <a:t>();</a:t>
            </a:r>
            <a:br>
              <a:rPr lang="en-US" altLang="zh-CN" b="1" dirty="0"/>
            </a:br>
            <a:r>
              <a:rPr lang="en-US" altLang="zh-CN" b="1" dirty="0"/>
              <a:t>    }</a:t>
            </a:r>
            <a:br>
              <a:rPr lang="en-US" altLang="zh-CN" b="1" dirty="0"/>
            </a:br>
            <a:r>
              <a:rPr lang="en-US" altLang="zh-CN" b="1" dirty="0"/>
              <a:t>    public String </a:t>
            </a:r>
            <a:r>
              <a:rPr lang="en-US" altLang="zh-CN" b="1" dirty="0" err="1"/>
              <a:t>toString</a:t>
            </a:r>
            <a:r>
              <a:rPr lang="en-US" altLang="zh-CN" b="1" dirty="0"/>
              <a:t>() {</a:t>
            </a:r>
            <a:br>
              <a:rPr lang="en-US" altLang="zh-CN" b="1" dirty="0"/>
            </a:br>
            <a:r>
              <a:rPr lang="en-US" altLang="zh-CN" b="1" dirty="0"/>
              <a:t>        return "Son";</a:t>
            </a:r>
            <a:br>
              <a:rPr lang="en-US" altLang="zh-CN" b="1" dirty="0"/>
            </a:br>
            <a:r>
              <a:rPr lang="en-US" altLang="zh-CN" b="1" dirty="0"/>
              <a:t>    }</a:t>
            </a:r>
            <a:br>
              <a:rPr lang="en-US" altLang="zh-CN" b="1" dirty="0"/>
            </a:br>
            <a:r>
              <a:rPr lang="en-US" altLang="zh-CN" b="1" dirty="0"/>
              <a:t>}</a:t>
            </a:r>
            <a:br>
              <a:rPr lang="en-US" altLang="zh-CN" b="1" dirty="0"/>
            </a:br>
            <a:r>
              <a:rPr lang="en-US" altLang="zh-CN" b="1" dirty="0"/>
              <a:t>class Grandson extends Son {</a:t>
            </a:r>
            <a:br>
              <a:rPr lang="en-US" altLang="zh-CN" b="1" dirty="0"/>
            </a:br>
            <a:r>
              <a:rPr lang="en-US" altLang="zh-CN" b="1" dirty="0"/>
              <a:t>    public void b() {</a:t>
            </a:r>
            <a:br>
              <a:rPr lang="en-US" altLang="zh-CN" b="1" dirty="0"/>
            </a:br>
            <a:r>
              <a:rPr lang="en-US" altLang="zh-CN" b="1" dirty="0"/>
              <a:t>        </a:t>
            </a:r>
            <a:r>
              <a:rPr lang="en-US" altLang="zh-CN" b="1" dirty="0" err="1"/>
              <a:t>System.out.print</a:t>
            </a:r>
            <a:r>
              <a:rPr lang="en-US" altLang="zh-CN" b="1" dirty="0"/>
              <a:t>("Grandson b");</a:t>
            </a:r>
            <a:br>
              <a:rPr lang="en-US" altLang="zh-CN" b="1" dirty="0"/>
            </a:br>
            <a:r>
              <a:rPr lang="en-US" altLang="zh-CN" b="1" dirty="0"/>
              <a:t>    }</a:t>
            </a:r>
            <a:br>
              <a:rPr lang="en-US" altLang="zh-CN" b="1" dirty="0"/>
            </a:br>
            <a:r>
              <a:rPr lang="en-US" altLang="zh-CN" b="1" dirty="0"/>
              <a:t>    public String </a:t>
            </a:r>
            <a:r>
              <a:rPr lang="en-US" altLang="zh-CN" b="1" dirty="0" err="1"/>
              <a:t>toString</a:t>
            </a:r>
            <a:r>
              <a:rPr lang="en-US" altLang="zh-CN" b="1" dirty="0"/>
              <a:t>() {</a:t>
            </a:r>
            <a:br>
              <a:rPr lang="en-US" altLang="zh-CN" b="1" dirty="0"/>
            </a:br>
            <a:r>
              <a:rPr lang="en-US" altLang="zh-CN" b="1" dirty="0"/>
              <a:t>        return "Grandson";</a:t>
            </a:r>
            <a:br>
              <a:rPr lang="en-US" altLang="zh-CN" b="1" dirty="0"/>
            </a:br>
            <a:r>
              <a:rPr lang="en-US" altLang="zh-CN" b="1" dirty="0"/>
              <a:t>    }</a:t>
            </a:r>
            <a:br>
              <a:rPr lang="en-US" altLang="zh-CN" b="1" dirty="0"/>
            </a:br>
            <a:r>
              <a:rPr lang="en-US" altLang="zh-CN" b="1" dirty="0"/>
              <a:t>}</a:t>
            </a:r>
            <a:endParaRPr lang="zh-CN" altLang="en-US" b="1" dirty="0"/>
          </a:p>
        </p:txBody>
      </p:sp>
      <p:sp>
        <p:nvSpPr>
          <p:cNvPr id="6" name="矩形 5">
            <a:extLst>
              <a:ext uri="{FF2B5EF4-FFF2-40B4-BE49-F238E27FC236}">
                <a16:creationId xmlns:a16="http://schemas.microsoft.com/office/drawing/2014/main" id="{FF6D39D2-F39D-47AE-AE2B-48419DF8C6A1}"/>
              </a:ext>
            </a:extLst>
          </p:cNvPr>
          <p:cNvSpPr/>
          <p:nvPr/>
        </p:nvSpPr>
        <p:spPr>
          <a:xfrm>
            <a:off x="335280" y="309281"/>
            <a:ext cx="4236720" cy="5632311"/>
          </a:xfrm>
          <a:prstGeom prst="rect">
            <a:avLst/>
          </a:prstGeom>
          <a:ln>
            <a:solidFill>
              <a:schemeClr val="tx1"/>
            </a:solidFill>
          </a:ln>
        </p:spPr>
        <p:txBody>
          <a:bodyPr wrap="square">
            <a:spAutoFit/>
          </a:bodyPr>
          <a:lstStyle/>
          <a:p>
            <a:r>
              <a:rPr lang="en-US" altLang="zh-CN" b="1" dirty="0"/>
              <a:t>class Grandpa {</a:t>
            </a:r>
            <a:br>
              <a:rPr lang="en-US" altLang="zh-CN" b="1" dirty="0"/>
            </a:br>
            <a:r>
              <a:rPr lang="en-US" altLang="zh-CN" b="1" dirty="0"/>
              <a:t>    public void a() {</a:t>
            </a:r>
            <a:br>
              <a:rPr lang="en-US" altLang="zh-CN" b="1" dirty="0"/>
            </a:br>
            <a:r>
              <a:rPr lang="en-US" altLang="zh-CN" b="1" dirty="0"/>
              <a:t>        </a:t>
            </a:r>
            <a:r>
              <a:rPr lang="en-US" altLang="zh-CN" b="1" dirty="0" err="1"/>
              <a:t>System.out.print</a:t>
            </a:r>
            <a:r>
              <a:rPr lang="en-US" altLang="zh-CN" b="1" dirty="0"/>
              <a:t>("Grandpa a ");</a:t>
            </a:r>
            <a:br>
              <a:rPr lang="en-US" altLang="zh-CN" b="1" dirty="0"/>
            </a:br>
            <a:r>
              <a:rPr lang="en-US" altLang="zh-CN" b="1" dirty="0"/>
              <a:t>        b();</a:t>
            </a:r>
            <a:br>
              <a:rPr lang="en-US" altLang="zh-CN" b="1" dirty="0"/>
            </a:br>
            <a:r>
              <a:rPr lang="en-US" altLang="zh-CN" b="1" dirty="0"/>
              <a:t>    }</a:t>
            </a:r>
            <a:br>
              <a:rPr lang="en-US" altLang="zh-CN" b="1" dirty="0"/>
            </a:br>
            <a:r>
              <a:rPr lang="en-US" altLang="zh-CN" b="1" dirty="0"/>
              <a:t>    public void b() {</a:t>
            </a:r>
            <a:br>
              <a:rPr lang="en-US" altLang="zh-CN" b="1" dirty="0"/>
            </a:br>
            <a:r>
              <a:rPr lang="en-US" altLang="zh-CN" b="1" dirty="0"/>
              <a:t>        </a:t>
            </a:r>
            <a:r>
              <a:rPr lang="en-US" altLang="zh-CN" b="1" dirty="0" err="1"/>
              <a:t>System.out.print</a:t>
            </a:r>
            <a:r>
              <a:rPr lang="en-US" altLang="zh-CN" b="1" dirty="0"/>
              <a:t>("Grandpa b ");</a:t>
            </a:r>
            <a:br>
              <a:rPr lang="en-US" altLang="zh-CN" b="1" dirty="0"/>
            </a:br>
            <a:r>
              <a:rPr lang="en-US" altLang="zh-CN" b="1" dirty="0"/>
              <a:t>    }</a:t>
            </a:r>
            <a:br>
              <a:rPr lang="en-US" altLang="zh-CN" b="1" dirty="0"/>
            </a:br>
            <a:r>
              <a:rPr lang="en-US" altLang="zh-CN" b="1" dirty="0"/>
              <a:t>    public String </a:t>
            </a:r>
            <a:r>
              <a:rPr lang="en-US" altLang="zh-CN" b="1" dirty="0" err="1"/>
              <a:t>toString</a:t>
            </a:r>
            <a:r>
              <a:rPr lang="en-US" altLang="zh-CN" b="1" dirty="0"/>
              <a:t>() {</a:t>
            </a:r>
            <a:br>
              <a:rPr lang="en-US" altLang="zh-CN" b="1" dirty="0"/>
            </a:br>
            <a:r>
              <a:rPr lang="en-US" altLang="zh-CN" b="1" dirty="0"/>
              <a:t>        return "Grandpa";</a:t>
            </a:r>
            <a:br>
              <a:rPr lang="en-US" altLang="zh-CN" b="1" dirty="0"/>
            </a:br>
            <a:r>
              <a:rPr lang="en-US" altLang="zh-CN" b="1" dirty="0"/>
              <a:t>    }</a:t>
            </a:r>
            <a:br>
              <a:rPr lang="en-US" altLang="zh-CN" b="1" dirty="0"/>
            </a:br>
            <a:r>
              <a:rPr lang="en-US" altLang="zh-CN" b="1" dirty="0"/>
              <a:t>}</a:t>
            </a:r>
            <a:br>
              <a:rPr lang="en-US" altLang="zh-CN" b="1" dirty="0"/>
            </a:br>
            <a:r>
              <a:rPr lang="en-US" altLang="zh-CN" b="1" dirty="0"/>
              <a:t>class Father extends Grandpa {</a:t>
            </a:r>
            <a:br>
              <a:rPr lang="en-US" altLang="zh-CN" b="1" dirty="0"/>
            </a:br>
            <a:r>
              <a:rPr lang="en-US" altLang="zh-CN" b="1" dirty="0"/>
              <a:t>    public void b() {</a:t>
            </a:r>
            <a:br>
              <a:rPr lang="en-US" altLang="zh-CN" b="1" dirty="0"/>
            </a:br>
            <a:r>
              <a:rPr lang="en-US" altLang="zh-CN" b="1" dirty="0"/>
              <a:t>        </a:t>
            </a:r>
            <a:r>
              <a:rPr lang="en-US" altLang="zh-CN" b="1" dirty="0" err="1"/>
              <a:t>System.out.print</a:t>
            </a:r>
            <a:r>
              <a:rPr lang="en-US" altLang="zh-CN" b="1" dirty="0"/>
              <a:t>("Father b  ");</a:t>
            </a:r>
            <a:br>
              <a:rPr lang="en-US" altLang="zh-CN" b="1" dirty="0"/>
            </a:br>
            <a:r>
              <a:rPr lang="en-US" altLang="zh-CN" b="1" dirty="0"/>
              <a:t>    }</a:t>
            </a:r>
            <a:br>
              <a:rPr lang="en-US" altLang="zh-CN" b="1" dirty="0"/>
            </a:br>
            <a:r>
              <a:rPr lang="en-US" altLang="zh-CN" b="1" dirty="0"/>
              <a:t>    public String </a:t>
            </a:r>
            <a:r>
              <a:rPr lang="en-US" altLang="zh-CN" b="1" dirty="0" err="1"/>
              <a:t>toString</a:t>
            </a:r>
            <a:r>
              <a:rPr lang="en-US" altLang="zh-CN" b="1" dirty="0"/>
              <a:t>() {</a:t>
            </a:r>
            <a:br>
              <a:rPr lang="en-US" altLang="zh-CN" b="1" dirty="0"/>
            </a:br>
            <a:r>
              <a:rPr lang="en-US" altLang="zh-CN" b="1" dirty="0"/>
              <a:t>        return "Father";</a:t>
            </a:r>
            <a:br>
              <a:rPr lang="en-US" altLang="zh-CN" b="1" dirty="0"/>
            </a:br>
            <a:r>
              <a:rPr lang="en-US" altLang="zh-CN" b="1" dirty="0"/>
              <a:t>    }</a:t>
            </a:r>
            <a:br>
              <a:rPr lang="en-US" altLang="zh-CN" b="1" dirty="0"/>
            </a:br>
            <a:r>
              <a:rPr lang="en-US" altLang="zh-CN" b="1" dirty="0"/>
              <a:t>}</a:t>
            </a:r>
          </a:p>
        </p:txBody>
      </p:sp>
      <p:sp>
        <p:nvSpPr>
          <p:cNvPr id="11" name="Rectangle 2">
            <a:extLst>
              <a:ext uri="{FF2B5EF4-FFF2-40B4-BE49-F238E27FC236}">
                <a16:creationId xmlns:a16="http://schemas.microsoft.com/office/drawing/2014/main" id="{6F877E54-6CE1-4E0A-BD95-289B9C728882}"/>
              </a:ext>
            </a:extLst>
          </p:cNvPr>
          <p:cNvSpPr>
            <a:spLocks noGrp="1" noChangeArrowheads="1"/>
          </p:cNvSpPr>
          <p:nvPr>
            <p:ph type="title"/>
          </p:nvPr>
        </p:nvSpPr>
        <p:spPr>
          <a:xfrm>
            <a:off x="4785361" y="191588"/>
            <a:ext cx="3616779" cy="797468"/>
          </a:xfrm>
        </p:spPr>
        <p:txBody>
          <a:bodyPr lIns="0" tIns="34290" rIns="0" bIns="0" anchor="b"/>
          <a:lstStyle/>
          <a:p>
            <a:r>
              <a:rPr lang="zh-CN" altLang="en-US" dirty="0">
                <a:latin typeface="+mn-ea"/>
                <a:ea typeface="+mn-ea"/>
              </a:rPr>
              <a:t>更复杂的例子</a:t>
            </a:r>
            <a:endParaRPr lang="en-US" altLang="zh-CN" dirty="0">
              <a:latin typeface="+mn-ea"/>
              <a:ea typeface="+mn-ea"/>
            </a:endParaRPr>
          </a:p>
        </p:txBody>
      </p:sp>
      <p:sp>
        <p:nvSpPr>
          <p:cNvPr id="9" name="矩形 8">
            <a:extLst>
              <a:ext uri="{FF2B5EF4-FFF2-40B4-BE49-F238E27FC236}">
                <a16:creationId xmlns:a16="http://schemas.microsoft.com/office/drawing/2014/main" id="{655F0FBB-292F-48E3-9EFF-AA32529C51EB}"/>
              </a:ext>
            </a:extLst>
          </p:cNvPr>
          <p:cNvSpPr/>
          <p:nvPr/>
        </p:nvSpPr>
        <p:spPr>
          <a:xfrm>
            <a:off x="1417320" y="6124849"/>
            <a:ext cx="6309360" cy="369332"/>
          </a:xfrm>
          <a:prstGeom prst="rect">
            <a:avLst/>
          </a:prstGeom>
        </p:spPr>
        <p:txBody>
          <a:bodyPr wrap="square">
            <a:spAutoFit/>
          </a:bodyPr>
          <a:lstStyle/>
          <a:p>
            <a:r>
              <a:rPr lang="zh-CN" altLang="en-US" dirty="0">
                <a:latin typeface="+mn-ea"/>
              </a:rPr>
              <a:t>一个方法会调用另外一个方法，且混杂着方法的重写</a:t>
            </a:r>
            <a:endParaRPr lang="en-US" altLang="zh-CN" sz="300" dirty="0">
              <a:latin typeface="+mn-ea"/>
            </a:endParaRPr>
          </a:p>
        </p:txBody>
      </p:sp>
    </p:spTree>
    <p:extLst>
      <p:ext uri="{BB962C8B-B14F-4D97-AF65-F5344CB8AC3E}">
        <p14:creationId xmlns:p14="http://schemas.microsoft.com/office/powerpoint/2010/main" val="2288172091"/>
      </p:ext>
    </p:extLst>
  </p:cSld>
  <p:clrMapOvr>
    <a:masterClrMapping/>
  </p:clrMapOvr>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222" name="Group 6">
            <a:extLst>
              <a:ext uri="{FF2B5EF4-FFF2-40B4-BE49-F238E27FC236}">
                <a16:creationId xmlns:a16="http://schemas.microsoft.com/office/drawing/2014/main" id="{E79403DD-6D0F-41A2-B5F9-EE6B01932172}"/>
              </a:ext>
            </a:extLst>
          </p:cNvPr>
          <p:cNvGrpSpPr>
            <a:grpSpLocks/>
          </p:cNvGrpSpPr>
          <p:nvPr/>
        </p:nvGrpSpPr>
        <p:grpSpPr bwMode="auto">
          <a:xfrm>
            <a:off x="900113" y="2349500"/>
            <a:ext cx="7559675" cy="1103313"/>
            <a:chOff x="567" y="1480"/>
            <a:chExt cx="4762" cy="695"/>
          </a:xfrm>
        </p:grpSpPr>
        <p:pic>
          <p:nvPicPr>
            <p:cNvPr id="137220" name="Picture 4">
              <a:extLst>
                <a:ext uri="{FF2B5EF4-FFF2-40B4-BE49-F238E27FC236}">
                  <a16:creationId xmlns:a16="http://schemas.microsoft.com/office/drawing/2014/main" id="{5D869013-1135-4E57-9D32-A3645D2D5C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 y="1480"/>
              <a:ext cx="4641" cy="695"/>
            </a:xfrm>
            <a:prstGeom prst="rect">
              <a:avLst/>
            </a:prstGeom>
            <a:noFill/>
            <a:ln w="9525">
              <a:solidFill>
                <a:srgbClr val="EC0404"/>
              </a:solidFill>
              <a:miter lim="800000"/>
              <a:headEnd/>
              <a:tailEnd/>
            </a:ln>
            <a:extLst>
              <a:ext uri="{909E8E84-426E-40DD-AFC4-6F175D3DCCD1}">
                <a14:hiddenFill xmlns:a14="http://schemas.microsoft.com/office/drawing/2010/main">
                  <a:solidFill>
                    <a:srgbClr val="FFFFFF"/>
                  </a:solidFill>
                </a14:hiddenFill>
              </a:ext>
            </a:extLst>
          </p:spPr>
        </p:pic>
        <p:sp>
          <p:nvSpPr>
            <p:cNvPr id="137221" name="Oval 5">
              <a:extLst>
                <a:ext uri="{FF2B5EF4-FFF2-40B4-BE49-F238E27FC236}">
                  <a16:creationId xmlns:a16="http://schemas.microsoft.com/office/drawing/2014/main" id="{D187985F-7E63-4153-A5A0-B9933DC485BA}"/>
                </a:ext>
              </a:extLst>
            </p:cNvPr>
            <p:cNvSpPr>
              <a:spLocks noChangeArrowheads="1"/>
            </p:cNvSpPr>
            <p:nvPr/>
          </p:nvSpPr>
          <p:spPr bwMode="auto">
            <a:xfrm>
              <a:off x="1610" y="1842"/>
              <a:ext cx="3719" cy="182"/>
            </a:xfrm>
            <a:prstGeom prst="ellipse">
              <a:avLst/>
            </a:prstGeom>
            <a:noFill/>
            <a:ln w="2857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CC1B8B54-2B9E-4444-BE65-2FF55BE1A8D4}"/>
              </a:ext>
            </a:extLst>
          </p:cNvPr>
          <p:cNvSpPr>
            <a:spLocks noGrp="1" noChangeArrowheads="1"/>
          </p:cNvSpPr>
          <p:nvPr>
            <p:ph type="title"/>
          </p:nvPr>
        </p:nvSpPr>
        <p:spPr>
          <a:xfrm>
            <a:off x="685800" y="768350"/>
            <a:ext cx="7772400" cy="755650"/>
          </a:xfrm>
        </p:spPr>
        <p:txBody>
          <a:bodyPr/>
          <a:lstStyle/>
          <a:p>
            <a:r>
              <a:rPr lang="en-US" altLang="zh-CN" sz="3600" b="1">
                <a:latin typeface="+mn-ea"/>
                <a:ea typeface="+mn-ea"/>
              </a:rPr>
              <a:t>Math</a:t>
            </a:r>
            <a:r>
              <a:rPr lang="zh-CN" altLang="en-US" sz="3600" b="1">
                <a:latin typeface="+mn-ea"/>
                <a:ea typeface="+mn-ea"/>
              </a:rPr>
              <a:t>类</a:t>
            </a:r>
          </a:p>
        </p:txBody>
      </p:sp>
      <p:sp>
        <p:nvSpPr>
          <p:cNvPr id="11267" name="Rectangle 3">
            <a:extLst>
              <a:ext uri="{FF2B5EF4-FFF2-40B4-BE49-F238E27FC236}">
                <a16:creationId xmlns:a16="http://schemas.microsoft.com/office/drawing/2014/main" id="{34FE4307-DB93-4164-939A-31C3DC931A66}"/>
              </a:ext>
            </a:extLst>
          </p:cNvPr>
          <p:cNvSpPr>
            <a:spLocks noGrp="1" noChangeArrowheads="1"/>
          </p:cNvSpPr>
          <p:nvPr>
            <p:ph type="body" idx="1"/>
          </p:nvPr>
        </p:nvSpPr>
        <p:spPr>
          <a:xfrm>
            <a:off x="685800" y="1828800"/>
            <a:ext cx="7772400" cy="4114800"/>
          </a:xfrm>
        </p:spPr>
        <p:txBody>
          <a:bodyPr/>
          <a:lstStyle/>
          <a:p>
            <a:pPr marL="533400" indent="-533400">
              <a:buFontTx/>
              <a:buAutoNum type="arabicPeriod"/>
            </a:pPr>
            <a:r>
              <a:rPr lang="en-US" altLang="zh-CN" sz="2800" b="1">
                <a:latin typeface="+mn-ea"/>
                <a:ea typeface="+mn-ea"/>
              </a:rPr>
              <a:t>Math</a:t>
            </a:r>
            <a:r>
              <a:rPr lang="zh-CN" altLang="en-US" sz="2800" b="1">
                <a:latin typeface="+mn-ea"/>
                <a:ea typeface="+mn-ea"/>
              </a:rPr>
              <a:t>类中封装了数学计算中常用的一些数学常量和数学方法，是用于标准数学计算的类；</a:t>
            </a:r>
          </a:p>
          <a:p>
            <a:pPr marL="533400" indent="-533400">
              <a:buFontTx/>
              <a:buAutoNum type="arabicPeriod"/>
            </a:pPr>
            <a:r>
              <a:rPr lang="en-US" altLang="zh-CN" sz="2800" b="1">
                <a:latin typeface="+mn-ea"/>
                <a:ea typeface="+mn-ea"/>
              </a:rPr>
              <a:t>Java</a:t>
            </a:r>
            <a:r>
              <a:rPr lang="zh-CN" altLang="en-US" sz="2800" b="1">
                <a:latin typeface="+mn-ea"/>
                <a:ea typeface="+mn-ea"/>
              </a:rPr>
              <a:t>中，</a:t>
            </a:r>
            <a:r>
              <a:rPr lang="zh-CN" altLang="en-US" sz="2800" b="1">
                <a:solidFill>
                  <a:srgbClr val="2908EC"/>
                </a:solidFill>
                <a:latin typeface="+mn-ea"/>
                <a:ea typeface="+mn-ea"/>
              </a:rPr>
              <a:t>将</a:t>
            </a:r>
            <a:r>
              <a:rPr lang="en-US" altLang="zh-CN" sz="2800" b="1">
                <a:solidFill>
                  <a:srgbClr val="2908EC"/>
                </a:solidFill>
                <a:latin typeface="+mn-ea"/>
                <a:ea typeface="+mn-ea"/>
              </a:rPr>
              <a:t>Math</a:t>
            </a:r>
            <a:r>
              <a:rPr lang="zh-CN" altLang="en-US" sz="2800" b="1">
                <a:solidFill>
                  <a:srgbClr val="2908EC"/>
                </a:solidFill>
                <a:latin typeface="+mn-ea"/>
                <a:ea typeface="+mn-ea"/>
              </a:rPr>
              <a:t>类定义为</a:t>
            </a:r>
            <a:r>
              <a:rPr lang="en-US" altLang="zh-CN" sz="2800" b="1">
                <a:solidFill>
                  <a:srgbClr val="2908EC"/>
                </a:solidFill>
                <a:latin typeface="+mn-ea"/>
                <a:ea typeface="+mn-ea"/>
              </a:rPr>
              <a:t>final</a:t>
            </a:r>
            <a:r>
              <a:rPr lang="zh-CN" altLang="en-US" sz="2800" b="1">
                <a:solidFill>
                  <a:srgbClr val="2908EC"/>
                </a:solidFill>
                <a:latin typeface="+mn-ea"/>
                <a:ea typeface="+mn-ea"/>
              </a:rPr>
              <a:t>类，不能再派生子类；</a:t>
            </a:r>
          </a:p>
          <a:p>
            <a:pPr marL="533400" indent="-533400">
              <a:buFontTx/>
              <a:buAutoNum type="arabicPeriod"/>
            </a:pPr>
            <a:r>
              <a:rPr lang="en-US" altLang="zh-CN" sz="2800" b="1">
                <a:solidFill>
                  <a:srgbClr val="2908EC"/>
                </a:solidFill>
                <a:latin typeface="+mn-ea"/>
                <a:ea typeface="+mn-ea"/>
              </a:rPr>
              <a:t>Math</a:t>
            </a:r>
            <a:r>
              <a:rPr lang="zh-CN" altLang="en-US" sz="2800" b="1">
                <a:solidFill>
                  <a:srgbClr val="2908EC"/>
                </a:solidFill>
                <a:latin typeface="+mn-ea"/>
                <a:ea typeface="+mn-ea"/>
              </a:rPr>
              <a:t>类中定义的常量和方法都用</a:t>
            </a:r>
            <a:r>
              <a:rPr lang="en-US" altLang="zh-CN" sz="2800" b="1">
                <a:solidFill>
                  <a:srgbClr val="2908EC"/>
                </a:solidFill>
                <a:latin typeface="+mn-ea"/>
                <a:ea typeface="+mn-ea"/>
              </a:rPr>
              <a:t>static</a:t>
            </a:r>
            <a:r>
              <a:rPr lang="zh-CN" altLang="en-US" sz="2800" b="1">
                <a:solidFill>
                  <a:srgbClr val="2908EC"/>
                </a:solidFill>
                <a:latin typeface="+mn-ea"/>
                <a:ea typeface="+mn-ea"/>
              </a:rPr>
              <a:t>修饰符来修饰，因此不必创建</a:t>
            </a:r>
            <a:r>
              <a:rPr lang="en-US" altLang="zh-CN" sz="2800" b="1">
                <a:solidFill>
                  <a:srgbClr val="2908EC"/>
                </a:solidFill>
                <a:latin typeface="+mn-ea"/>
                <a:ea typeface="+mn-ea"/>
              </a:rPr>
              <a:t>Math</a:t>
            </a:r>
            <a:r>
              <a:rPr lang="zh-CN" altLang="en-US" sz="2800" b="1">
                <a:solidFill>
                  <a:srgbClr val="2908EC"/>
                </a:solidFill>
                <a:latin typeface="+mn-ea"/>
                <a:ea typeface="+mn-ea"/>
              </a:rPr>
              <a:t>类的实例，可以通过类名直接使用。</a:t>
            </a:r>
          </a:p>
          <a:p>
            <a:pPr marL="914400" lvl="1" indent="-457200">
              <a:buFont typeface="Wingdings" panose="05000000000000000000" pitchFamily="2" charset="2"/>
              <a:buChar char="ü"/>
            </a:pPr>
            <a:r>
              <a:rPr lang="zh-CN" altLang="en-US" b="1">
                <a:latin typeface="+mn-ea"/>
                <a:ea typeface="+mn-ea"/>
              </a:rPr>
              <a:t>例如</a:t>
            </a:r>
            <a:r>
              <a:rPr lang="en-US" altLang="zh-CN" b="1">
                <a:solidFill>
                  <a:srgbClr val="E20000"/>
                </a:solidFill>
                <a:latin typeface="+mn-ea"/>
                <a:ea typeface="+mn-ea"/>
              </a:rPr>
              <a:t>Math.XXX()</a:t>
            </a:r>
            <a:r>
              <a:rPr lang="en-US" altLang="zh-CN" b="1">
                <a:solidFill>
                  <a:srgbClr val="2908EC"/>
                </a:solidFill>
                <a:latin typeface="+mn-ea"/>
                <a:ea typeface="+mn-ea"/>
              </a:rPr>
              <a:t> </a:t>
            </a:r>
            <a:r>
              <a:rPr lang="zh-CN" altLang="en-US" b="1">
                <a:solidFill>
                  <a:srgbClr val="2908EC"/>
                </a:solidFill>
                <a:latin typeface="+mn-ea"/>
                <a:ea typeface="+mn-ea"/>
              </a:rPr>
              <a:t>或</a:t>
            </a:r>
            <a:r>
              <a:rPr lang="en-US" altLang="zh-CN" b="1">
                <a:solidFill>
                  <a:srgbClr val="EC0404"/>
                </a:solidFill>
                <a:latin typeface="+mn-ea"/>
                <a:ea typeface="+mn-ea"/>
              </a:rPr>
              <a:t>Math.PI</a:t>
            </a:r>
            <a:r>
              <a:rPr lang="zh-CN" altLang="en-US" b="1">
                <a:solidFill>
                  <a:srgbClr val="EC0404"/>
                </a:solidFill>
                <a:latin typeface="+mn-ea"/>
                <a:ea typeface="+mn-ea"/>
              </a:rPr>
              <a:t>、</a:t>
            </a:r>
            <a:r>
              <a:rPr lang="en-US" altLang="zh-CN" b="1">
                <a:solidFill>
                  <a:srgbClr val="EC0404"/>
                </a:solidFill>
                <a:latin typeface="+mn-ea"/>
                <a:ea typeface="+mn-ea"/>
              </a:rPr>
              <a:t>Math.E</a:t>
            </a:r>
            <a:r>
              <a:rPr lang="en-US" altLang="zh-CN" b="1">
                <a:latin typeface="+mn-ea"/>
                <a:ea typeface="+mn-ea"/>
              </a:rPr>
              <a:t>;</a:t>
            </a:r>
          </a:p>
          <a:p>
            <a:pPr marL="533400" indent="-533400"/>
            <a:endParaRPr lang="en-US" altLang="zh-CN" sz="2800" b="1">
              <a:latin typeface="+mn-ea"/>
              <a:ea typeface="+mn-ea"/>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57FCCED0-C3E9-49FB-96CD-BA7DF5DBADC1}"/>
              </a:ext>
            </a:extLst>
          </p:cNvPr>
          <p:cNvSpPr>
            <a:spLocks noGrp="1" noChangeArrowheads="1"/>
          </p:cNvSpPr>
          <p:nvPr>
            <p:ph type="title"/>
          </p:nvPr>
        </p:nvSpPr>
        <p:spPr>
          <a:xfrm>
            <a:off x="685800" y="768350"/>
            <a:ext cx="7772400" cy="527050"/>
          </a:xfrm>
        </p:spPr>
        <p:txBody>
          <a:bodyPr>
            <a:normAutofit fontScale="90000"/>
          </a:bodyPr>
          <a:lstStyle/>
          <a:p>
            <a:r>
              <a:rPr lang="en-US" altLang="zh-CN" sz="3200" b="1">
                <a:effectLst>
                  <a:outerShdw blurRad="38100" dist="38100" dir="2700000" algn="tl">
                    <a:srgbClr val="C0C0C0"/>
                  </a:outerShdw>
                </a:effectLst>
                <a:latin typeface="+mn-ea"/>
                <a:ea typeface="+mn-ea"/>
              </a:rPr>
              <a:t>Math</a:t>
            </a:r>
            <a:r>
              <a:rPr lang="zh-CN" altLang="en-US" sz="3200" b="1">
                <a:effectLst>
                  <a:outerShdw blurRad="38100" dist="38100" dir="2700000" algn="tl">
                    <a:srgbClr val="C0C0C0"/>
                  </a:outerShdw>
                </a:effectLst>
                <a:latin typeface="+mn-ea"/>
                <a:ea typeface="+mn-ea"/>
              </a:rPr>
              <a:t>类常用的静态方法和静态常量</a:t>
            </a:r>
          </a:p>
        </p:txBody>
      </p:sp>
      <p:sp>
        <p:nvSpPr>
          <p:cNvPr id="12291" name="Rectangle 3">
            <a:extLst>
              <a:ext uri="{FF2B5EF4-FFF2-40B4-BE49-F238E27FC236}">
                <a16:creationId xmlns:a16="http://schemas.microsoft.com/office/drawing/2014/main" id="{D696FBEE-3901-40EA-AD1E-B16AED6AE969}"/>
              </a:ext>
            </a:extLst>
          </p:cNvPr>
          <p:cNvSpPr>
            <a:spLocks noGrp="1" noChangeArrowheads="1"/>
          </p:cNvSpPr>
          <p:nvPr>
            <p:ph type="body" idx="1"/>
          </p:nvPr>
        </p:nvSpPr>
        <p:spPr>
          <a:xfrm>
            <a:off x="762000" y="1524000"/>
            <a:ext cx="7772400" cy="4114800"/>
          </a:xfrm>
        </p:spPr>
        <p:txBody>
          <a:bodyPr/>
          <a:lstStyle/>
          <a:p>
            <a:r>
              <a:rPr lang="en-US" altLang="zh-CN" sz="2400" b="1">
                <a:latin typeface="+mn-ea"/>
                <a:ea typeface="+mn-ea"/>
              </a:rPr>
              <a:t>Math</a:t>
            </a:r>
            <a:r>
              <a:rPr lang="zh-CN" altLang="en-US" sz="2400" b="1">
                <a:latin typeface="+mn-ea"/>
                <a:ea typeface="+mn-ea"/>
              </a:rPr>
              <a:t>类包含</a:t>
            </a:r>
            <a:r>
              <a:rPr lang="en-US" altLang="zh-CN" sz="2400" b="1">
                <a:latin typeface="+mn-ea"/>
                <a:ea typeface="+mn-ea"/>
              </a:rPr>
              <a:t>15</a:t>
            </a:r>
            <a:r>
              <a:rPr lang="zh-CN" altLang="en-US" sz="2400" b="1">
                <a:latin typeface="+mn-ea"/>
                <a:ea typeface="+mn-ea"/>
              </a:rPr>
              <a:t>个静态方法和两个静态常量</a:t>
            </a:r>
            <a:r>
              <a:rPr lang="en-US" altLang="zh-CN" sz="2400" b="1">
                <a:latin typeface="+mn-ea"/>
                <a:ea typeface="+mn-ea"/>
              </a:rPr>
              <a:t>(</a:t>
            </a:r>
            <a:r>
              <a:rPr lang="zh-CN" altLang="en-US" sz="2400" b="1">
                <a:latin typeface="+mn-ea"/>
                <a:ea typeface="+mn-ea"/>
              </a:rPr>
              <a:t>常用见下表</a:t>
            </a:r>
            <a:r>
              <a:rPr lang="en-US" altLang="zh-CN" sz="2400" b="1">
                <a:latin typeface="+mn-ea"/>
                <a:ea typeface="+mn-ea"/>
              </a:rPr>
              <a:t>)</a:t>
            </a:r>
          </a:p>
          <a:p>
            <a:pPr lvl="1">
              <a:buFontTx/>
              <a:buNone/>
            </a:pPr>
            <a:endParaRPr lang="en-US" altLang="zh-CN" sz="2400" b="1">
              <a:latin typeface="+mn-ea"/>
              <a:ea typeface="+mn-ea"/>
            </a:endParaRPr>
          </a:p>
          <a:p>
            <a:pPr>
              <a:buFontTx/>
              <a:buNone/>
            </a:pPr>
            <a:endParaRPr lang="en-US" altLang="zh-CN" sz="3600" b="1">
              <a:latin typeface="+mn-ea"/>
              <a:ea typeface="+mn-ea"/>
            </a:endParaRPr>
          </a:p>
        </p:txBody>
      </p:sp>
      <p:graphicFrame>
        <p:nvGraphicFramePr>
          <p:cNvPr id="12398" name="Group 110">
            <a:extLst>
              <a:ext uri="{FF2B5EF4-FFF2-40B4-BE49-F238E27FC236}">
                <a16:creationId xmlns:a16="http://schemas.microsoft.com/office/drawing/2014/main" id="{1B163134-6969-421B-8A7C-8D5A42F18252}"/>
              </a:ext>
            </a:extLst>
          </p:cNvPr>
          <p:cNvGraphicFramePr>
            <a:graphicFrameLocks noGrp="1"/>
          </p:cNvGraphicFramePr>
          <p:nvPr/>
        </p:nvGraphicFramePr>
        <p:xfrm>
          <a:off x="533400" y="2209800"/>
          <a:ext cx="8229600" cy="3887153"/>
        </p:xfrm>
        <a:graphic>
          <a:graphicData uri="http://schemas.openxmlformats.org/drawingml/2006/table">
            <a:tbl>
              <a:tblPr/>
              <a:tblGrid>
                <a:gridCol w="2133600">
                  <a:extLst>
                    <a:ext uri="{9D8B030D-6E8A-4147-A177-3AD203B41FA5}">
                      <a16:colId xmlns:a16="http://schemas.microsoft.com/office/drawing/2014/main" val="1209629190"/>
                    </a:ext>
                  </a:extLst>
                </a:gridCol>
                <a:gridCol w="6096000">
                  <a:extLst>
                    <a:ext uri="{9D8B030D-6E8A-4147-A177-3AD203B41FA5}">
                      <a16:colId xmlns:a16="http://schemas.microsoft.com/office/drawing/2014/main" val="18400180"/>
                    </a:ext>
                  </a:extLst>
                </a:gridCol>
              </a:tblGrid>
              <a:tr h="34607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幼圆" panose="02010509060101010101" pitchFamily="49" charset="-122"/>
                        </a:rPr>
                        <a:t>绝对值</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abs(a)       </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这里</a:t>
                      </a: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a</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可以是</a:t>
                      </a: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int,long,float</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和</a:t>
                      </a: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double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1521701787"/>
                  </a:ext>
                </a:extLst>
              </a:tr>
              <a:tr h="458788">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5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幼圆" panose="02010509060101010101" pitchFamily="49" charset="-122"/>
                        </a:rPr>
                        <a:t>三角函数</a:t>
                      </a:r>
                      <a:endParaRPr kumimoji="1" lang="zh-CN" altLang="en-US" sz="2000" b="1" i="0" u="none" strike="noStrike" cap="none" normalizeH="0" baseline="0">
                        <a:ln>
                          <a:noFill/>
                        </a:ln>
                        <a:solidFill>
                          <a:srgbClr val="EC0404"/>
                        </a:solidFill>
                        <a:effectLst/>
                        <a:latin typeface="Tahoma" panose="020B060403050404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sin(a)</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a:t>
                      </a: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cos(a)</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a:t>
                      </a: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tan(a)</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等</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74735548"/>
                  </a:ext>
                </a:extLst>
              </a:tr>
              <a:tr h="520700">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5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幼圆" panose="02010509060101010101" pitchFamily="49" charset="-122"/>
                        </a:rPr>
                        <a:t>乘方</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pow(a,b)   a</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的</a:t>
                      </a: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b</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次方</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2091756345"/>
                  </a:ext>
                </a:extLst>
              </a:tr>
              <a:tr h="520700">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5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幼圆" panose="02010509060101010101" pitchFamily="49" charset="-122"/>
                        </a:rPr>
                        <a:t>自然对数</a:t>
                      </a:r>
                      <a:endParaRPr kumimoji="1" lang="zh-CN" altLang="en-US" sz="2000" b="1" i="0" u="none" strike="noStrike" cap="none" normalizeH="0" baseline="0">
                        <a:ln>
                          <a:noFill/>
                        </a:ln>
                        <a:solidFill>
                          <a:srgbClr val="EC0404"/>
                        </a:solidFill>
                        <a:effectLst/>
                        <a:latin typeface="Tahoma" panose="020B060403050404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log(a)        </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以</a:t>
                      </a: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cs typeface="Arial" panose="020B0604020202020204" pitchFamily="34" charset="0"/>
                        </a:rPr>
                        <a:t>e</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为底的对数</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2307656615"/>
                  </a:ext>
                </a:extLst>
              </a:tr>
              <a:tr h="520700">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5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幼圆" panose="02010509060101010101" pitchFamily="49" charset="-122"/>
                        </a:rPr>
                        <a:t>开方</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sqrt(a)       </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求</a:t>
                      </a: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a</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的平方根</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4020591581"/>
                  </a:ext>
                </a:extLst>
              </a:tr>
              <a:tr h="520700">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5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取最大、最小值</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max(x,y);    min(x,y);</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318092804"/>
                  </a:ext>
                </a:extLst>
              </a:tr>
              <a:tr h="520700">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5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幼圆" panose="02010509060101010101" pitchFamily="49" charset="-122"/>
                        </a:rPr>
                        <a:t>随机数</a:t>
                      </a:r>
                      <a:endParaRPr kumimoji="1" lang="zh-CN" altLang="en-US" sz="2000" b="1" i="0" u="none" strike="noStrike" cap="none" normalizeH="0" baseline="0">
                        <a:ln>
                          <a:noFill/>
                        </a:ln>
                        <a:solidFill>
                          <a:srgbClr val="EC0404"/>
                        </a:solidFill>
                        <a:effectLst/>
                        <a:latin typeface="Tahoma" panose="020B060403050404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random()   [0.0, 1.0)  </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不小于</a:t>
                      </a: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0.0</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小于</a:t>
                      </a: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1.0</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的数</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1820727575"/>
                  </a:ext>
                </a:extLst>
              </a:tr>
              <a:tr h="4286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50000"/>
                        </a:spcBef>
                        <a:spcAft>
                          <a:spcPct val="0"/>
                        </a:spcAft>
                        <a:buClrTx/>
                        <a:buSzPct val="90000"/>
                        <a:buFontTx/>
                        <a:buNone/>
                        <a:tabLst/>
                      </a:pPr>
                      <a:r>
                        <a:rPr kumimoji="1" lang="zh-CN" altLang="en-US" sz="2000" b="1" i="0" u="none" strike="noStrike" cap="none" normalizeH="0" baseline="0">
                          <a:ln>
                            <a:noFill/>
                          </a:ln>
                          <a:solidFill>
                            <a:srgbClr val="EC0404"/>
                          </a:solidFill>
                          <a:effectLst/>
                          <a:latin typeface="Tahoma" panose="020B0604030504040204" pitchFamily="34" charset="0"/>
                          <a:ea typeface="宋体" panose="02010600030101010101" pitchFamily="2" charset="-122"/>
                        </a:rPr>
                        <a:t>静态常量</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Math.E </a:t>
                      </a:r>
                      <a:r>
                        <a:rPr kumimoji="1" lang="zh-CN" altLang="en-US"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和</a:t>
                      </a:r>
                      <a:r>
                        <a:rPr kumimoji="1" lang="en-US" altLang="zh-CN" sz="2000" b="1" i="0" u="none" strike="noStrike" cap="none" normalizeH="0" baseline="0">
                          <a:ln>
                            <a:noFill/>
                          </a:ln>
                          <a:solidFill>
                            <a:srgbClr val="2908EC"/>
                          </a:solidFill>
                          <a:effectLst/>
                          <a:latin typeface="Tahoma" panose="020B0604030504040204" pitchFamily="34" charset="0"/>
                          <a:ea typeface="宋体" panose="02010600030101010101" pitchFamily="2" charset="-122"/>
                        </a:rPr>
                        <a:t>Math.PI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2913134492"/>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4" fill="hold" nodeType="clickEffect">
                                  <p:stCondLst>
                                    <p:cond delay="0"/>
                                  </p:stCondLst>
                                  <p:childTnLst>
                                    <p:set>
                                      <p:cBhvr>
                                        <p:cTn id="6" dur="1" fill="hold">
                                          <p:stCondLst>
                                            <p:cond delay="0"/>
                                          </p:stCondLst>
                                        </p:cTn>
                                        <p:tgtEl>
                                          <p:spTgt spid="12398"/>
                                        </p:tgtEl>
                                        <p:attrNameLst>
                                          <p:attrName>style.visibility</p:attrName>
                                        </p:attrNameLst>
                                      </p:cBhvr>
                                      <p:to>
                                        <p:strVal val="visible"/>
                                      </p:to>
                                    </p:set>
                                    <p:animEffect transition="in" filter="slide(fromBottom)">
                                      <p:cBhvr>
                                        <p:cTn id="7" dur="500"/>
                                        <p:tgtEl>
                                          <p:spTgt spid="123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ext Box 2">
            <a:extLst>
              <a:ext uri="{FF2B5EF4-FFF2-40B4-BE49-F238E27FC236}">
                <a16:creationId xmlns:a16="http://schemas.microsoft.com/office/drawing/2014/main" id="{7267F298-AFBA-4BA3-8467-40E82CC8A2F1}"/>
              </a:ext>
            </a:extLst>
          </p:cNvPr>
          <p:cNvSpPr txBox="1">
            <a:spLocks noChangeArrowheads="1"/>
          </p:cNvSpPr>
          <p:nvPr/>
        </p:nvSpPr>
        <p:spPr bwMode="auto">
          <a:xfrm>
            <a:off x="304800" y="838200"/>
            <a:ext cx="8534400" cy="5159375"/>
          </a:xfrm>
          <a:prstGeom prst="rect">
            <a:avLst/>
          </a:prstGeom>
          <a:noFill/>
          <a:ln w="2857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a:spAutoFit/>
          </a:bodyPr>
          <a:lstStyle/>
          <a:p>
            <a:pPr>
              <a:lnSpc>
                <a:spcPct val="80000"/>
              </a:lnSpc>
              <a:spcBef>
                <a:spcPct val="50000"/>
              </a:spcBef>
              <a:buClr>
                <a:schemeClr val="hlink"/>
              </a:buClr>
              <a:buSzPct val="110000"/>
              <a:buFont typeface="Wingdings" panose="05000000000000000000" pitchFamily="2" charset="2"/>
              <a:buNone/>
            </a:pPr>
            <a:r>
              <a:rPr lang="en-US" altLang="zh-CN" b="1">
                <a:latin typeface="Tahoma" panose="020B0604030504040204" pitchFamily="34" charset="0"/>
                <a:ea typeface="幼圆" panose="02010509060101010101" pitchFamily="49" charset="-122"/>
              </a:rPr>
              <a:t>public class MathTest{</a:t>
            </a:r>
          </a:p>
          <a:p>
            <a:pPr>
              <a:lnSpc>
                <a:spcPct val="80000"/>
              </a:lnSpc>
              <a:spcBef>
                <a:spcPct val="50000"/>
              </a:spcBef>
              <a:buClr>
                <a:schemeClr val="hlink"/>
              </a:buClr>
              <a:buSzPct val="110000"/>
              <a:buFont typeface="Wingdings" panose="05000000000000000000" pitchFamily="2" charset="2"/>
              <a:buNone/>
            </a:pPr>
            <a:r>
              <a:rPr lang="en-US" altLang="zh-CN" b="1">
                <a:latin typeface="Tahoma" panose="020B0604030504040204" pitchFamily="34" charset="0"/>
                <a:ea typeface="幼圆" panose="02010509060101010101" pitchFamily="49" charset="-122"/>
              </a:rPr>
              <a:t>  public static void main(String[] s){</a:t>
            </a:r>
          </a:p>
          <a:p>
            <a:pPr>
              <a:lnSpc>
                <a:spcPct val="80000"/>
              </a:lnSpc>
              <a:spcBef>
                <a:spcPct val="50000"/>
              </a:spcBef>
              <a:buClr>
                <a:schemeClr val="hlink"/>
              </a:buClr>
              <a:buSzPct val="110000"/>
              <a:buFont typeface="Wingdings" panose="05000000000000000000" pitchFamily="2" charset="2"/>
              <a:buNone/>
            </a:pPr>
            <a:r>
              <a:rPr lang="en-US" altLang="zh-CN" b="1">
                <a:latin typeface="Tahoma" panose="020B0604030504040204" pitchFamily="34" charset="0"/>
                <a:ea typeface="幼圆" panose="02010509060101010101" pitchFamily="49" charset="-122"/>
              </a:rPr>
              <a:t>    System.out.println</a:t>
            </a:r>
          </a:p>
          <a:p>
            <a:pPr>
              <a:lnSpc>
                <a:spcPct val="80000"/>
              </a:lnSpc>
              <a:spcBef>
                <a:spcPct val="50000"/>
              </a:spcBef>
              <a:buClr>
                <a:schemeClr val="hlink"/>
              </a:buClr>
              <a:buSzPct val="110000"/>
              <a:buFont typeface="Wingdings" panose="05000000000000000000" pitchFamily="2" charset="2"/>
              <a:buNone/>
            </a:pPr>
            <a:r>
              <a:rPr lang="en-US" altLang="zh-CN" b="1">
                <a:latin typeface="Tahoma" panose="020B0604030504040204" pitchFamily="34" charset="0"/>
                <a:ea typeface="幼圆" panose="02010509060101010101" pitchFamily="49" charset="-122"/>
              </a:rPr>
              <a:t>	("sin(π/4) is " + </a:t>
            </a:r>
            <a:r>
              <a:rPr lang="en-US" altLang="zh-CN" b="1">
                <a:solidFill>
                  <a:srgbClr val="2908EC"/>
                </a:solidFill>
                <a:latin typeface="Tahoma" panose="020B0604030504040204" pitchFamily="34" charset="0"/>
                <a:ea typeface="幼圆" panose="02010509060101010101" pitchFamily="49" charset="-122"/>
              </a:rPr>
              <a:t>Math.sin(Math.PI/4.0)</a:t>
            </a:r>
            <a:r>
              <a:rPr lang="en-US" altLang="zh-CN" b="1">
                <a:latin typeface="Tahoma" panose="020B0604030504040204" pitchFamily="34" charset="0"/>
                <a:ea typeface="幼圆" panose="02010509060101010101" pitchFamily="49" charset="-122"/>
              </a:rPr>
              <a:t>);</a:t>
            </a:r>
          </a:p>
          <a:p>
            <a:pPr>
              <a:lnSpc>
                <a:spcPct val="80000"/>
              </a:lnSpc>
              <a:spcBef>
                <a:spcPct val="50000"/>
              </a:spcBef>
              <a:buClr>
                <a:schemeClr val="hlink"/>
              </a:buClr>
              <a:buSzPct val="110000"/>
              <a:buFont typeface="Wingdings" panose="05000000000000000000" pitchFamily="2" charset="2"/>
              <a:buNone/>
            </a:pPr>
            <a:r>
              <a:rPr lang="en-US" altLang="zh-CN" b="1">
                <a:latin typeface="Tahoma" panose="020B0604030504040204" pitchFamily="34" charset="0"/>
                <a:ea typeface="幼圆" panose="02010509060101010101" pitchFamily="49" charset="-122"/>
              </a:rPr>
              <a:t>    System.out.println</a:t>
            </a:r>
          </a:p>
          <a:p>
            <a:pPr>
              <a:lnSpc>
                <a:spcPct val="80000"/>
              </a:lnSpc>
              <a:spcBef>
                <a:spcPct val="50000"/>
              </a:spcBef>
              <a:buClr>
                <a:schemeClr val="hlink"/>
              </a:buClr>
              <a:buSzPct val="110000"/>
              <a:buFont typeface="Wingdings" panose="05000000000000000000" pitchFamily="2" charset="2"/>
              <a:buNone/>
            </a:pPr>
            <a:r>
              <a:rPr lang="en-US" altLang="zh-CN" b="1">
                <a:latin typeface="Tahoma" panose="020B0604030504040204" pitchFamily="34" charset="0"/>
                <a:ea typeface="幼圆" panose="02010509060101010101" pitchFamily="49" charset="-122"/>
              </a:rPr>
              <a:t>	("2</a:t>
            </a:r>
            <a:r>
              <a:rPr lang="zh-CN" altLang="en-US" b="1">
                <a:latin typeface="Tahoma" panose="020B0604030504040204" pitchFamily="34" charset="0"/>
                <a:ea typeface="幼圆" panose="02010509060101010101" pitchFamily="49" charset="-122"/>
              </a:rPr>
              <a:t>的</a:t>
            </a:r>
            <a:r>
              <a:rPr lang="en-US" altLang="zh-CN" b="1">
                <a:latin typeface="Tahoma" panose="020B0604030504040204" pitchFamily="34" charset="0"/>
                <a:ea typeface="幼圆" panose="02010509060101010101" pitchFamily="49" charset="-122"/>
              </a:rPr>
              <a:t>4</a:t>
            </a:r>
            <a:r>
              <a:rPr lang="zh-CN" altLang="en-US" b="1">
                <a:latin typeface="Tahoma" panose="020B0604030504040204" pitchFamily="34" charset="0"/>
                <a:ea typeface="幼圆" panose="02010509060101010101" pitchFamily="49" charset="-122"/>
              </a:rPr>
              <a:t>次方是 </a:t>
            </a:r>
            <a:r>
              <a:rPr lang="en-US" altLang="zh-CN" b="1">
                <a:latin typeface="Tahoma" panose="020B0604030504040204" pitchFamily="34" charset="0"/>
                <a:ea typeface="幼圆" panose="02010509060101010101" pitchFamily="49" charset="-122"/>
              </a:rPr>
              <a:t>" + </a:t>
            </a:r>
            <a:r>
              <a:rPr lang="en-US" altLang="zh-CN" b="1">
                <a:solidFill>
                  <a:srgbClr val="2908EC"/>
                </a:solidFill>
                <a:latin typeface="Tahoma" panose="020B0604030504040204" pitchFamily="34" charset="0"/>
                <a:ea typeface="幼圆" panose="02010509060101010101" pitchFamily="49" charset="-122"/>
              </a:rPr>
              <a:t>Math.pow(2,4)</a:t>
            </a:r>
            <a:r>
              <a:rPr lang="en-US" altLang="zh-CN" b="1">
                <a:latin typeface="Tahoma" panose="020B0604030504040204" pitchFamily="34" charset="0"/>
                <a:ea typeface="幼圆" panose="02010509060101010101" pitchFamily="49" charset="-122"/>
              </a:rPr>
              <a:t>);</a:t>
            </a:r>
          </a:p>
          <a:p>
            <a:pPr>
              <a:lnSpc>
                <a:spcPct val="80000"/>
              </a:lnSpc>
              <a:spcBef>
                <a:spcPct val="50000"/>
              </a:spcBef>
              <a:buClr>
                <a:schemeClr val="hlink"/>
              </a:buClr>
              <a:buSzPct val="110000"/>
              <a:buFont typeface="Wingdings" panose="05000000000000000000" pitchFamily="2" charset="2"/>
              <a:buNone/>
            </a:pPr>
            <a:r>
              <a:rPr lang="en-US" altLang="zh-CN" b="1">
                <a:latin typeface="Tahoma" panose="020B0604030504040204" pitchFamily="34" charset="0"/>
                <a:ea typeface="幼圆" panose="02010509060101010101" pitchFamily="49" charset="-122"/>
              </a:rPr>
              <a:t>    System.out.println</a:t>
            </a:r>
          </a:p>
          <a:p>
            <a:pPr>
              <a:lnSpc>
                <a:spcPct val="80000"/>
              </a:lnSpc>
              <a:spcBef>
                <a:spcPct val="50000"/>
              </a:spcBef>
              <a:buClr>
                <a:schemeClr val="hlink"/>
              </a:buClr>
              <a:buSzPct val="110000"/>
              <a:buFont typeface="Wingdings" panose="05000000000000000000" pitchFamily="2" charset="2"/>
              <a:buNone/>
            </a:pPr>
            <a:r>
              <a:rPr lang="en-US" altLang="zh-CN" b="1">
                <a:latin typeface="Tahoma" panose="020B0604030504040204" pitchFamily="34" charset="0"/>
                <a:ea typeface="幼圆" panose="02010509060101010101" pitchFamily="49" charset="-122"/>
              </a:rPr>
              <a:t>     (“</a:t>
            </a:r>
            <a:r>
              <a:rPr lang="zh-CN" altLang="en-US" b="1">
                <a:latin typeface="Tahoma" panose="020B0604030504040204" pitchFamily="34" charset="0"/>
                <a:ea typeface="幼圆" panose="02010509060101010101" pitchFamily="49" charset="-122"/>
              </a:rPr>
              <a:t>以</a:t>
            </a:r>
            <a:r>
              <a:rPr lang="en-US" altLang="zh-CN" b="1">
                <a:latin typeface="Tahoma" panose="020B0604030504040204" pitchFamily="34" charset="0"/>
                <a:ea typeface="幼圆" panose="02010509060101010101" pitchFamily="49" charset="-122"/>
              </a:rPr>
              <a:t>e</a:t>
            </a:r>
            <a:r>
              <a:rPr lang="zh-CN" altLang="en-US" b="1">
                <a:latin typeface="Tahoma" panose="020B0604030504040204" pitchFamily="34" charset="0"/>
                <a:ea typeface="幼圆" panose="02010509060101010101" pitchFamily="49" charset="-122"/>
              </a:rPr>
              <a:t>为底的</a:t>
            </a:r>
            <a:r>
              <a:rPr lang="en-US" altLang="zh-CN" b="1">
                <a:latin typeface="Tahoma" panose="020B0604030504040204" pitchFamily="34" charset="0"/>
                <a:ea typeface="幼圆" panose="02010509060101010101" pitchFamily="49" charset="-122"/>
              </a:rPr>
              <a:t>e</a:t>
            </a:r>
            <a:r>
              <a:rPr lang="zh-CN" altLang="en-US" b="1">
                <a:latin typeface="Tahoma" panose="020B0604030504040204" pitchFamily="34" charset="0"/>
                <a:ea typeface="幼圆" panose="02010509060101010101" pitchFamily="49" charset="-122"/>
              </a:rPr>
              <a:t>的对数是 ” </a:t>
            </a:r>
            <a:r>
              <a:rPr lang="en-US" altLang="zh-CN" b="1">
                <a:latin typeface="Tahoma" panose="020B0604030504040204" pitchFamily="34" charset="0"/>
                <a:ea typeface="幼圆" panose="02010509060101010101" pitchFamily="49" charset="-122"/>
              </a:rPr>
              <a:t>+ </a:t>
            </a:r>
            <a:r>
              <a:rPr lang="en-US" altLang="zh-CN" b="1">
                <a:solidFill>
                  <a:srgbClr val="2908EC"/>
                </a:solidFill>
                <a:latin typeface="Tahoma" panose="020B0604030504040204" pitchFamily="34" charset="0"/>
                <a:ea typeface="幼圆" panose="02010509060101010101" pitchFamily="49" charset="-122"/>
              </a:rPr>
              <a:t>Math.log(Math.E)</a:t>
            </a:r>
            <a:r>
              <a:rPr lang="en-US" altLang="zh-CN" b="1">
                <a:latin typeface="Tahoma" panose="020B0604030504040204" pitchFamily="34" charset="0"/>
                <a:ea typeface="幼圆" panose="02010509060101010101" pitchFamily="49" charset="-122"/>
              </a:rPr>
              <a:t>);</a:t>
            </a:r>
          </a:p>
          <a:p>
            <a:pPr>
              <a:lnSpc>
                <a:spcPct val="80000"/>
              </a:lnSpc>
              <a:spcBef>
                <a:spcPct val="50000"/>
              </a:spcBef>
              <a:buClr>
                <a:schemeClr val="hlink"/>
              </a:buClr>
              <a:buSzPct val="110000"/>
              <a:buFont typeface="Wingdings" panose="05000000000000000000" pitchFamily="2" charset="2"/>
              <a:buNone/>
            </a:pPr>
            <a:r>
              <a:rPr lang="en-US" altLang="zh-CN" b="1">
                <a:latin typeface="Tahoma" panose="020B0604030504040204" pitchFamily="34" charset="0"/>
                <a:ea typeface="幼圆" panose="02010509060101010101" pitchFamily="49" charset="-122"/>
              </a:rPr>
              <a:t>    System.out.println</a:t>
            </a:r>
          </a:p>
          <a:p>
            <a:pPr>
              <a:lnSpc>
                <a:spcPct val="80000"/>
              </a:lnSpc>
              <a:spcBef>
                <a:spcPct val="50000"/>
              </a:spcBef>
              <a:buClr>
                <a:schemeClr val="hlink"/>
              </a:buClr>
              <a:buSzPct val="110000"/>
              <a:buFont typeface="Wingdings" panose="05000000000000000000" pitchFamily="2" charset="2"/>
              <a:buNone/>
            </a:pPr>
            <a:r>
              <a:rPr lang="en-US" altLang="zh-CN" b="1">
                <a:latin typeface="Tahoma" panose="020B0604030504040204" pitchFamily="34" charset="0"/>
                <a:ea typeface="幼圆" panose="02010509060101010101" pitchFamily="49" charset="-122"/>
              </a:rPr>
              <a:t>	("81</a:t>
            </a:r>
            <a:r>
              <a:rPr lang="zh-CN" altLang="en-US" b="1">
                <a:latin typeface="Tahoma" panose="020B0604030504040204" pitchFamily="34" charset="0"/>
                <a:ea typeface="幼圆" panose="02010509060101010101" pitchFamily="49" charset="-122"/>
              </a:rPr>
              <a:t>的平方根是 </a:t>
            </a:r>
            <a:r>
              <a:rPr lang="en-US" altLang="zh-CN" b="1">
                <a:latin typeface="Tahoma" panose="020B0604030504040204" pitchFamily="34" charset="0"/>
                <a:ea typeface="幼圆" panose="02010509060101010101" pitchFamily="49" charset="-122"/>
              </a:rPr>
              <a:t>" + </a:t>
            </a:r>
            <a:r>
              <a:rPr lang="en-US" altLang="zh-CN" b="1">
                <a:solidFill>
                  <a:srgbClr val="2908EC"/>
                </a:solidFill>
                <a:latin typeface="Tahoma" panose="020B0604030504040204" pitchFamily="34" charset="0"/>
                <a:ea typeface="幼圆" panose="02010509060101010101" pitchFamily="49" charset="-122"/>
              </a:rPr>
              <a:t>Math.sqrt(81)</a:t>
            </a:r>
            <a:r>
              <a:rPr lang="en-US" altLang="zh-CN" b="1">
                <a:latin typeface="Tahoma" panose="020B0604030504040204" pitchFamily="34" charset="0"/>
                <a:ea typeface="幼圆" panose="02010509060101010101" pitchFamily="49" charset="-122"/>
              </a:rPr>
              <a:t>);}	</a:t>
            </a:r>
          </a:p>
          <a:p>
            <a:pPr>
              <a:lnSpc>
                <a:spcPct val="80000"/>
              </a:lnSpc>
              <a:spcBef>
                <a:spcPct val="50000"/>
              </a:spcBef>
              <a:buClr>
                <a:schemeClr val="hlink"/>
              </a:buClr>
              <a:buSzPct val="110000"/>
              <a:buFont typeface="Wingdings" panose="05000000000000000000" pitchFamily="2" charset="2"/>
              <a:buNone/>
            </a:pPr>
            <a:r>
              <a:rPr lang="en-US" altLang="zh-CN" b="1">
                <a:latin typeface="Tahoma" panose="020B0604030504040204" pitchFamily="34" charset="0"/>
                <a:ea typeface="幼圆" panose="02010509060101010101" pitchFamily="49" charset="-122"/>
              </a:rPr>
              <a:t>}</a:t>
            </a:r>
            <a:endParaRPr lang="en-US" altLang="zh-CN"/>
          </a:p>
        </p:txBody>
      </p:sp>
      <p:sp>
        <p:nvSpPr>
          <p:cNvPr id="72707" name="Text Box 3">
            <a:extLst>
              <a:ext uri="{FF2B5EF4-FFF2-40B4-BE49-F238E27FC236}">
                <a16:creationId xmlns:a16="http://schemas.microsoft.com/office/drawing/2014/main" id="{C842B7CC-6506-4852-93B9-B767AA5C9DC9}"/>
              </a:ext>
            </a:extLst>
          </p:cNvPr>
          <p:cNvSpPr txBox="1">
            <a:spLocks noChangeArrowheads="1"/>
          </p:cNvSpPr>
          <p:nvPr/>
        </p:nvSpPr>
        <p:spPr bwMode="auto">
          <a:xfrm>
            <a:off x="4495800" y="0"/>
            <a:ext cx="4648200" cy="1555750"/>
          </a:xfrm>
          <a:prstGeom prst="rect">
            <a:avLst/>
          </a:prstGeom>
          <a:solidFill>
            <a:srgbClr val="010613"/>
          </a:solidFill>
          <a:ln w="28575">
            <a:solidFill>
              <a:srgbClr val="E2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80000"/>
              </a:lnSpc>
              <a:spcBef>
                <a:spcPct val="50000"/>
              </a:spcBef>
              <a:buClr>
                <a:schemeClr val="hlink"/>
              </a:buClr>
              <a:buSzPct val="110000"/>
              <a:buFont typeface="Wingdings" panose="05000000000000000000" pitchFamily="2" charset="2"/>
              <a:buNone/>
            </a:pPr>
            <a:r>
              <a:rPr lang="en-US" altLang="zh-CN" sz="2000" b="1">
                <a:solidFill>
                  <a:schemeClr val="bg1"/>
                </a:solidFill>
                <a:latin typeface="Tahoma" panose="020B0604030504040204" pitchFamily="34" charset="0"/>
                <a:ea typeface="黑体" panose="02010609060101010101" pitchFamily="49" charset="-122"/>
              </a:rPr>
              <a:t>sin(π/4) is 0.7071067811865475</a:t>
            </a:r>
          </a:p>
          <a:p>
            <a:pPr>
              <a:lnSpc>
                <a:spcPct val="80000"/>
              </a:lnSpc>
              <a:spcBef>
                <a:spcPct val="50000"/>
              </a:spcBef>
              <a:buClr>
                <a:schemeClr val="hlink"/>
              </a:buClr>
              <a:buSzPct val="110000"/>
              <a:buFont typeface="Wingdings" panose="05000000000000000000" pitchFamily="2" charset="2"/>
              <a:buNone/>
            </a:pPr>
            <a:r>
              <a:rPr lang="en-US" altLang="zh-CN" sz="2000" b="1">
                <a:solidFill>
                  <a:schemeClr val="bg1"/>
                </a:solidFill>
                <a:latin typeface="Tahoma" panose="020B0604030504040204" pitchFamily="34" charset="0"/>
                <a:ea typeface="黑体" panose="02010609060101010101" pitchFamily="49" charset="-122"/>
              </a:rPr>
              <a:t>2</a:t>
            </a:r>
            <a:r>
              <a:rPr lang="zh-CN" altLang="en-US" sz="2000" b="1">
                <a:solidFill>
                  <a:schemeClr val="bg1"/>
                </a:solidFill>
                <a:latin typeface="Tahoma" panose="020B0604030504040204" pitchFamily="34" charset="0"/>
                <a:ea typeface="黑体" panose="02010609060101010101" pitchFamily="49" charset="-122"/>
              </a:rPr>
              <a:t>的</a:t>
            </a:r>
            <a:r>
              <a:rPr lang="en-US" altLang="zh-CN" sz="2000" b="1">
                <a:solidFill>
                  <a:schemeClr val="bg1"/>
                </a:solidFill>
                <a:latin typeface="Tahoma" panose="020B0604030504040204" pitchFamily="34" charset="0"/>
                <a:ea typeface="黑体" panose="02010609060101010101" pitchFamily="49" charset="-122"/>
              </a:rPr>
              <a:t>4</a:t>
            </a:r>
            <a:r>
              <a:rPr lang="zh-CN" altLang="en-US" sz="2000" b="1">
                <a:solidFill>
                  <a:schemeClr val="bg1"/>
                </a:solidFill>
                <a:latin typeface="Tahoma" panose="020B0604030504040204" pitchFamily="34" charset="0"/>
                <a:ea typeface="黑体" panose="02010609060101010101" pitchFamily="49" charset="-122"/>
              </a:rPr>
              <a:t>次方是 </a:t>
            </a:r>
            <a:r>
              <a:rPr lang="en-US" altLang="zh-CN" sz="2000" b="1">
                <a:solidFill>
                  <a:schemeClr val="bg1"/>
                </a:solidFill>
                <a:latin typeface="Tahoma" panose="020B0604030504040204" pitchFamily="34" charset="0"/>
                <a:ea typeface="黑体" panose="02010609060101010101" pitchFamily="49" charset="-122"/>
              </a:rPr>
              <a:t>16.0</a:t>
            </a:r>
          </a:p>
          <a:p>
            <a:pPr>
              <a:lnSpc>
                <a:spcPct val="80000"/>
              </a:lnSpc>
              <a:spcBef>
                <a:spcPct val="50000"/>
              </a:spcBef>
              <a:buClr>
                <a:schemeClr val="hlink"/>
              </a:buClr>
              <a:buSzPct val="110000"/>
              <a:buFont typeface="Wingdings" panose="05000000000000000000" pitchFamily="2" charset="2"/>
              <a:buNone/>
            </a:pPr>
            <a:r>
              <a:rPr lang="zh-CN" altLang="en-US" sz="2000" b="1">
                <a:solidFill>
                  <a:schemeClr val="bg1"/>
                </a:solidFill>
                <a:latin typeface="Tahoma" panose="020B0604030504040204" pitchFamily="34" charset="0"/>
                <a:ea typeface="黑体" panose="02010609060101010101" pitchFamily="49" charset="-122"/>
              </a:rPr>
              <a:t>以</a:t>
            </a:r>
            <a:r>
              <a:rPr lang="en-US" altLang="zh-CN" sz="2000" b="1">
                <a:solidFill>
                  <a:schemeClr val="bg1"/>
                </a:solidFill>
                <a:latin typeface="Tahoma" panose="020B0604030504040204" pitchFamily="34" charset="0"/>
                <a:ea typeface="黑体" panose="02010609060101010101" pitchFamily="49" charset="-122"/>
              </a:rPr>
              <a:t>e</a:t>
            </a:r>
            <a:r>
              <a:rPr lang="zh-CN" altLang="en-US" sz="2000" b="1">
                <a:solidFill>
                  <a:schemeClr val="bg1"/>
                </a:solidFill>
                <a:latin typeface="Tahoma" panose="020B0604030504040204" pitchFamily="34" charset="0"/>
                <a:ea typeface="黑体" panose="02010609060101010101" pitchFamily="49" charset="-122"/>
              </a:rPr>
              <a:t>为底的</a:t>
            </a:r>
            <a:r>
              <a:rPr lang="en-US" altLang="zh-CN" sz="2000" b="1">
                <a:solidFill>
                  <a:schemeClr val="bg1"/>
                </a:solidFill>
                <a:latin typeface="Tahoma" panose="020B0604030504040204" pitchFamily="34" charset="0"/>
                <a:ea typeface="黑体" panose="02010609060101010101" pitchFamily="49" charset="-122"/>
              </a:rPr>
              <a:t>e</a:t>
            </a:r>
            <a:r>
              <a:rPr lang="zh-CN" altLang="en-US" sz="2000" b="1">
                <a:solidFill>
                  <a:schemeClr val="bg1"/>
                </a:solidFill>
                <a:latin typeface="Tahoma" panose="020B0604030504040204" pitchFamily="34" charset="0"/>
                <a:ea typeface="黑体" panose="02010609060101010101" pitchFamily="49" charset="-122"/>
              </a:rPr>
              <a:t>的对数是 </a:t>
            </a:r>
            <a:r>
              <a:rPr lang="en-US" altLang="zh-CN" sz="2000" b="1">
                <a:solidFill>
                  <a:schemeClr val="bg1"/>
                </a:solidFill>
                <a:latin typeface="Tahoma" panose="020B0604030504040204" pitchFamily="34" charset="0"/>
                <a:ea typeface="黑体" panose="02010609060101010101" pitchFamily="49" charset="-122"/>
              </a:rPr>
              <a:t>1.0</a:t>
            </a:r>
          </a:p>
          <a:p>
            <a:pPr>
              <a:lnSpc>
                <a:spcPct val="80000"/>
              </a:lnSpc>
              <a:spcBef>
                <a:spcPct val="50000"/>
              </a:spcBef>
              <a:buClr>
                <a:schemeClr val="hlink"/>
              </a:buClr>
              <a:buSzPct val="110000"/>
              <a:buFont typeface="Wingdings" panose="05000000000000000000" pitchFamily="2" charset="2"/>
              <a:buNone/>
            </a:pPr>
            <a:r>
              <a:rPr lang="en-US" altLang="zh-CN" sz="2000" b="1">
                <a:solidFill>
                  <a:schemeClr val="bg1"/>
                </a:solidFill>
                <a:latin typeface="Tahoma" panose="020B0604030504040204" pitchFamily="34" charset="0"/>
                <a:ea typeface="黑体" panose="02010609060101010101" pitchFamily="49" charset="-122"/>
              </a:rPr>
              <a:t>81</a:t>
            </a:r>
            <a:r>
              <a:rPr lang="zh-CN" altLang="en-US" sz="2000" b="1">
                <a:solidFill>
                  <a:schemeClr val="bg1"/>
                </a:solidFill>
                <a:latin typeface="Tahoma" panose="020B0604030504040204" pitchFamily="34" charset="0"/>
                <a:ea typeface="黑体" panose="02010609060101010101" pitchFamily="49" charset="-122"/>
              </a:rPr>
              <a:t>的平方根是 </a:t>
            </a:r>
            <a:r>
              <a:rPr lang="en-US" altLang="zh-CN" sz="2000" b="1">
                <a:solidFill>
                  <a:schemeClr val="bg1"/>
                </a:solidFill>
                <a:latin typeface="Tahoma" panose="020B0604030504040204" pitchFamily="34" charset="0"/>
                <a:ea typeface="黑体" panose="02010609060101010101" pitchFamily="49" charset="-122"/>
              </a:rPr>
              <a:t>9.0</a:t>
            </a:r>
          </a:p>
        </p:txBody>
      </p:sp>
      <p:sp>
        <p:nvSpPr>
          <p:cNvPr id="72708" name="Text Box 4">
            <a:extLst>
              <a:ext uri="{FF2B5EF4-FFF2-40B4-BE49-F238E27FC236}">
                <a16:creationId xmlns:a16="http://schemas.microsoft.com/office/drawing/2014/main" id="{8E189D61-375B-46EB-96C9-BEC4A8820978}"/>
              </a:ext>
            </a:extLst>
          </p:cNvPr>
          <p:cNvSpPr txBox="1">
            <a:spLocks noChangeArrowheads="1"/>
          </p:cNvSpPr>
          <p:nvPr/>
        </p:nvSpPr>
        <p:spPr bwMode="auto">
          <a:xfrm>
            <a:off x="6705600" y="6096000"/>
            <a:ext cx="20859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a:hlinkClick r:id="rId3" action="ppaction://hlinkfile"/>
              </a:rPr>
              <a:t>MathTest2.java</a:t>
            </a:r>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72707"/>
                                        </p:tgtEl>
                                        <p:attrNameLst>
                                          <p:attrName>style.visibility</p:attrName>
                                        </p:attrNameLst>
                                      </p:cBhvr>
                                      <p:to>
                                        <p:strVal val="visible"/>
                                      </p:to>
                                    </p:set>
                                    <p:anim calcmode="lin" valueType="num">
                                      <p:cBhvr additive="base">
                                        <p:cTn id="7" dur="500" fill="hold"/>
                                        <p:tgtEl>
                                          <p:spTgt spid="72707"/>
                                        </p:tgtEl>
                                        <p:attrNameLst>
                                          <p:attrName>ppt_x</p:attrName>
                                        </p:attrNameLst>
                                      </p:cBhvr>
                                      <p:tavLst>
                                        <p:tav tm="0">
                                          <p:val>
                                            <p:strVal val="1+#ppt_w/2"/>
                                          </p:val>
                                        </p:tav>
                                        <p:tav tm="100000">
                                          <p:val>
                                            <p:strVal val="#ppt_x"/>
                                          </p:val>
                                        </p:tav>
                                      </p:tavLst>
                                    </p:anim>
                                    <p:anim calcmode="lin" valueType="num">
                                      <p:cBhvr additive="base">
                                        <p:cTn id="8" dur="500" fill="hold"/>
                                        <p:tgtEl>
                                          <p:spTgt spid="7270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707" grpId="0" animBg="1" autoUpdateAnimBg="0"/>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4" name="Rectangle 4">
            <a:extLst>
              <a:ext uri="{FF2B5EF4-FFF2-40B4-BE49-F238E27FC236}">
                <a16:creationId xmlns:a16="http://schemas.microsoft.com/office/drawing/2014/main" id="{83F1E5DC-5AFC-468F-B8E6-4832C6454088}"/>
              </a:ext>
            </a:extLst>
          </p:cNvPr>
          <p:cNvSpPr>
            <a:spLocks noGrp="1" noChangeArrowheads="1"/>
          </p:cNvSpPr>
          <p:nvPr>
            <p:ph type="ctrTitle"/>
          </p:nvPr>
        </p:nvSpPr>
        <p:spPr/>
        <p:txBody>
          <a:bodyPr/>
          <a:lstStyle/>
          <a:p>
            <a:r>
              <a:rPr lang="zh-CN" altLang="en-US" sz="4000" b="1">
                <a:latin typeface="+mn-ea"/>
                <a:ea typeface="+mn-ea"/>
              </a:rPr>
              <a:t>集合与映射</a:t>
            </a:r>
          </a:p>
        </p:txBody>
      </p:sp>
      <p:sp>
        <p:nvSpPr>
          <p:cNvPr id="138245" name="Rectangle 5">
            <a:extLst>
              <a:ext uri="{FF2B5EF4-FFF2-40B4-BE49-F238E27FC236}">
                <a16:creationId xmlns:a16="http://schemas.microsoft.com/office/drawing/2014/main" id="{D9124BF7-351B-4219-A9EC-964025350F6B}"/>
              </a:ext>
            </a:extLst>
          </p:cNvPr>
          <p:cNvSpPr>
            <a:spLocks noGrp="1" noChangeArrowheads="1"/>
          </p:cNvSpPr>
          <p:nvPr>
            <p:ph type="subTitle" idx="1"/>
          </p:nvPr>
        </p:nvSpPr>
        <p:spPr/>
        <p:txBody>
          <a:bodyPr/>
          <a:lstStyle/>
          <a:p>
            <a:endParaRPr lang="zh-CN" altLang="zh-CN"/>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2">
            <a:extLst>
              <a:ext uri="{FF2B5EF4-FFF2-40B4-BE49-F238E27FC236}">
                <a16:creationId xmlns:a16="http://schemas.microsoft.com/office/drawing/2014/main" id="{D775F5FD-FD08-45AD-ABDE-24313140F76F}"/>
              </a:ext>
            </a:extLst>
          </p:cNvPr>
          <p:cNvSpPr>
            <a:spLocks noGrp="1" noChangeArrowheads="1"/>
          </p:cNvSpPr>
          <p:nvPr>
            <p:ph type="title"/>
          </p:nvPr>
        </p:nvSpPr>
        <p:spPr>
          <a:xfrm>
            <a:off x="684213" y="620713"/>
            <a:ext cx="7772400" cy="715962"/>
          </a:xfrm>
        </p:spPr>
        <p:txBody>
          <a:bodyPr/>
          <a:lstStyle/>
          <a:p>
            <a:r>
              <a:rPr lang="zh-CN" altLang="en-US" sz="3600" b="1">
                <a:latin typeface="+mn-ea"/>
                <a:ea typeface="+mn-ea"/>
              </a:rPr>
              <a:t>集合框架概述</a:t>
            </a:r>
          </a:p>
        </p:txBody>
      </p:sp>
      <p:sp>
        <p:nvSpPr>
          <p:cNvPr id="140291" name="Rectangle 3">
            <a:extLst>
              <a:ext uri="{FF2B5EF4-FFF2-40B4-BE49-F238E27FC236}">
                <a16:creationId xmlns:a16="http://schemas.microsoft.com/office/drawing/2014/main" id="{C0640DE3-3B35-4E7B-A6BF-457E8C22591D}"/>
              </a:ext>
            </a:extLst>
          </p:cNvPr>
          <p:cNvSpPr>
            <a:spLocks noGrp="1" noChangeArrowheads="1"/>
          </p:cNvSpPr>
          <p:nvPr>
            <p:ph type="body" idx="1"/>
          </p:nvPr>
        </p:nvSpPr>
        <p:spPr>
          <a:xfrm>
            <a:off x="685800" y="1484313"/>
            <a:ext cx="7772400" cy="4465637"/>
          </a:xfrm>
        </p:spPr>
        <p:txBody>
          <a:bodyPr/>
          <a:lstStyle/>
          <a:p>
            <a:r>
              <a:rPr lang="zh-CN" altLang="en-US" sz="2600" b="1">
                <a:latin typeface="+mn-ea"/>
                <a:ea typeface="+mn-ea"/>
              </a:rPr>
              <a:t>集合就是将若干用途、性质形同或相近的数据组合而成的一个整体；</a:t>
            </a:r>
          </a:p>
          <a:p>
            <a:r>
              <a:rPr lang="zh-CN" altLang="en-US" sz="2600" b="1">
                <a:latin typeface="+mn-ea"/>
                <a:ea typeface="+mn-ea"/>
              </a:rPr>
              <a:t>从体系上讲，集合类型可以归纳为三种：</a:t>
            </a:r>
          </a:p>
          <a:p>
            <a:pPr lvl="1"/>
            <a:r>
              <a:rPr lang="zh-CN" altLang="en-US" sz="2400" b="1">
                <a:solidFill>
                  <a:srgbClr val="FF0000"/>
                </a:solidFill>
                <a:latin typeface="+mn-ea"/>
                <a:ea typeface="+mn-ea"/>
              </a:rPr>
              <a:t>集</a:t>
            </a:r>
            <a:r>
              <a:rPr lang="en-US" altLang="zh-CN" sz="2400" b="1">
                <a:solidFill>
                  <a:srgbClr val="FF0000"/>
                </a:solidFill>
                <a:latin typeface="+mn-ea"/>
                <a:ea typeface="+mn-ea"/>
              </a:rPr>
              <a:t>(Set)</a:t>
            </a:r>
            <a:r>
              <a:rPr lang="zh-CN" altLang="en-US" sz="2400" b="1">
                <a:solidFill>
                  <a:srgbClr val="FF0000"/>
                </a:solidFill>
                <a:latin typeface="+mn-ea"/>
                <a:ea typeface="+mn-ea"/>
              </a:rPr>
              <a:t>：</a:t>
            </a:r>
            <a:r>
              <a:rPr lang="en-US" altLang="zh-CN" sz="2400" b="1">
                <a:solidFill>
                  <a:srgbClr val="FF0000"/>
                </a:solidFill>
                <a:latin typeface="+mn-ea"/>
                <a:ea typeface="+mn-ea"/>
              </a:rPr>
              <a:t>Set</a:t>
            </a:r>
            <a:r>
              <a:rPr lang="zh-CN" altLang="en-US" sz="2400" b="1">
                <a:solidFill>
                  <a:srgbClr val="FF0000"/>
                </a:solidFill>
                <a:latin typeface="+mn-ea"/>
                <a:ea typeface="+mn-ea"/>
              </a:rPr>
              <a:t>集合中不区分元素的顺序，不允许出现重复元素。</a:t>
            </a:r>
          </a:p>
          <a:p>
            <a:pPr lvl="1"/>
            <a:r>
              <a:rPr lang="zh-CN" altLang="en-US" sz="2400" b="1">
                <a:solidFill>
                  <a:srgbClr val="FF0000"/>
                </a:solidFill>
                <a:latin typeface="+mn-ea"/>
                <a:ea typeface="+mn-ea"/>
              </a:rPr>
              <a:t>列表</a:t>
            </a:r>
            <a:r>
              <a:rPr lang="en-US" altLang="zh-CN" sz="2400" b="1">
                <a:solidFill>
                  <a:srgbClr val="FF0000"/>
                </a:solidFill>
                <a:latin typeface="+mn-ea"/>
                <a:ea typeface="+mn-ea"/>
              </a:rPr>
              <a:t>(List)</a:t>
            </a:r>
            <a:r>
              <a:rPr lang="zh-CN" altLang="en-US" sz="2400" b="1">
                <a:solidFill>
                  <a:srgbClr val="FF0000"/>
                </a:solidFill>
                <a:latin typeface="+mn-ea"/>
                <a:ea typeface="+mn-ea"/>
              </a:rPr>
              <a:t>：</a:t>
            </a:r>
            <a:r>
              <a:rPr lang="en-US" altLang="zh-CN" sz="2400" b="1">
                <a:solidFill>
                  <a:srgbClr val="FF0000"/>
                </a:solidFill>
                <a:latin typeface="+mn-ea"/>
                <a:ea typeface="+mn-ea"/>
              </a:rPr>
              <a:t>List</a:t>
            </a:r>
            <a:r>
              <a:rPr lang="zh-CN" altLang="en-US" sz="2400" b="1">
                <a:solidFill>
                  <a:srgbClr val="FF0000"/>
                </a:solidFill>
                <a:latin typeface="+mn-ea"/>
                <a:ea typeface="+mn-ea"/>
              </a:rPr>
              <a:t>集合区分元素的顺序，且允许包含重复元素。</a:t>
            </a:r>
          </a:p>
          <a:p>
            <a:pPr lvl="1"/>
            <a:r>
              <a:rPr lang="zh-CN" altLang="en-US" sz="2400" b="1">
                <a:solidFill>
                  <a:srgbClr val="FF0000"/>
                </a:solidFill>
                <a:latin typeface="+mn-ea"/>
                <a:ea typeface="+mn-ea"/>
              </a:rPr>
              <a:t>映射中保存成对的健</a:t>
            </a:r>
            <a:r>
              <a:rPr lang="en-US" altLang="zh-CN" sz="2400" b="1">
                <a:solidFill>
                  <a:srgbClr val="FF0000"/>
                </a:solidFill>
                <a:latin typeface="+mn-ea"/>
                <a:ea typeface="+mn-ea"/>
              </a:rPr>
              <a:t>-</a:t>
            </a:r>
            <a:r>
              <a:rPr lang="zh-CN" altLang="en-US" sz="2400" b="1">
                <a:solidFill>
                  <a:srgbClr val="FF0000"/>
                </a:solidFill>
                <a:latin typeface="+mn-ea"/>
                <a:ea typeface="+mn-ea"/>
              </a:rPr>
              <a:t>值</a:t>
            </a:r>
            <a:r>
              <a:rPr lang="en-US" altLang="zh-CN" sz="2400" b="1">
                <a:solidFill>
                  <a:srgbClr val="FF0000"/>
                </a:solidFill>
                <a:latin typeface="+mn-ea"/>
                <a:ea typeface="+mn-ea"/>
              </a:rPr>
              <a:t>(Key-Value)</a:t>
            </a:r>
            <a:r>
              <a:rPr lang="zh-CN" altLang="en-US" sz="2400" b="1">
                <a:solidFill>
                  <a:srgbClr val="FF0000"/>
                </a:solidFill>
                <a:latin typeface="+mn-ea"/>
                <a:ea typeface="+mn-ea"/>
              </a:rPr>
              <a:t>信息，映射中不能包含重复的健，每个健最多只能映射一个值。</a:t>
            </a:r>
          </a:p>
          <a:p>
            <a:r>
              <a:rPr lang="en-US" altLang="zh-CN" sz="2600" b="1">
                <a:latin typeface="+mn-ea"/>
                <a:ea typeface="+mn-ea"/>
              </a:rPr>
              <a:t>Java</a:t>
            </a:r>
            <a:r>
              <a:rPr lang="zh-CN" altLang="en-US" sz="2600" b="1">
                <a:latin typeface="+mn-ea"/>
                <a:ea typeface="+mn-ea"/>
              </a:rPr>
              <a:t>集合中只能保存引用类型的数据。</a:t>
            </a:r>
          </a:p>
          <a:p>
            <a:pPr lvl="1"/>
            <a:endParaRPr lang="en-US" altLang="zh-CN" sz="2600" b="1">
              <a:latin typeface="+mn-ea"/>
              <a:ea typeface="+mn-ea"/>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7" name="Rectangle 5">
            <a:extLst>
              <a:ext uri="{FF2B5EF4-FFF2-40B4-BE49-F238E27FC236}">
                <a16:creationId xmlns:a16="http://schemas.microsoft.com/office/drawing/2014/main" id="{B0CB3014-3290-4516-8C10-C2EE0180E64B}"/>
              </a:ext>
            </a:extLst>
          </p:cNvPr>
          <p:cNvSpPr>
            <a:spLocks noGrp="1" noChangeArrowheads="1"/>
          </p:cNvSpPr>
          <p:nvPr>
            <p:ph type="title"/>
          </p:nvPr>
        </p:nvSpPr>
        <p:spPr>
          <a:xfrm>
            <a:off x="685800" y="768350"/>
            <a:ext cx="7772400" cy="860425"/>
          </a:xfrm>
        </p:spPr>
        <p:txBody>
          <a:bodyPr/>
          <a:lstStyle/>
          <a:p>
            <a:r>
              <a:rPr lang="zh-CN" altLang="en-US" sz="3600" b="1">
                <a:latin typeface="+mn-ea"/>
                <a:ea typeface="+mn-ea"/>
              </a:rPr>
              <a:t>与集合相关的</a:t>
            </a:r>
            <a:r>
              <a:rPr lang="en-US" altLang="zh-CN" sz="3600" b="1">
                <a:latin typeface="+mn-ea"/>
                <a:ea typeface="+mn-ea"/>
              </a:rPr>
              <a:t>API</a:t>
            </a:r>
            <a:r>
              <a:rPr lang="zh-CN" altLang="en-US" sz="3600" b="1">
                <a:latin typeface="+mn-ea"/>
                <a:ea typeface="+mn-ea"/>
              </a:rPr>
              <a:t>关系结构图</a:t>
            </a:r>
          </a:p>
        </p:txBody>
      </p:sp>
      <p:pic>
        <p:nvPicPr>
          <p:cNvPr id="141318" name="Picture 6">
            <a:extLst>
              <a:ext uri="{FF2B5EF4-FFF2-40B4-BE49-F238E27FC236}">
                <a16:creationId xmlns:a16="http://schemas.microsoft.com/office/drawing/2014/main" id="{948245F6-9A96-4C6C-AD3B-5B2AAD6008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450" y="1773238"/>
            <a:ext cx="6916738" cy="42386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Rectangle 2">
            <a:extLst>
              <a:ext uri="{FF2B5EF4-FFF2-40B4-BE49-F238E27FC236}">
                <a16:creationId xmlns:a16="http://schemas.microsoft.com/office/drawing/2014/main" id="{4317306E-2D03-4526-A0A5-E4A406E09579}"/>
              </a:ext>
            </a:extLst>
          </p:cNvPr>
          <p:cNvSpPr>
            <a:spLocks noGrp="1" noChangeArrowheads="1"/>
          </p:cNvSpPr>
          <p:nvPr>
            <p:ph type="title"/>
          </p:nvPr>
        </p:nvSpPr>
        <p:spPr>
          <a:xfrm>
            <a:off x="684213" y="620713"/>
            <a:ext cx="7772400" cy="715962"/>
          </a:xfrm>
        </p:spPr>
        <p:txBody>
          <a:bodyPr/>
          <a:lstStyle/>
          <a:p>
            <a:r>
              <a:rPr lang="en-US" altLang="zh-CN" sz="3600" b="1">
                <a:latin typeface="+mn-ea"/>
                <a:ea typeface="+mn-ea"/>
              </a:rPr>
              <a:t>Collection </a:t>
            </a:r>
            <a:r>
              <a:rPr lang="zh-CN" altLang="en-US" sz="3600" b="1">
                <a:latin typeface="+mn-ea"/>
                <a:ea typeface="+mn-ea"/>
              </a:rPr>
              <a:t>接口</a:t>
            </a:r>
          </a:p>
        </p:txBody>
      </p:sp>
      <p:sp>
        <p:nvSpPr>
          <p:cNvPr id="144387" name="Rectangle 3">
            <a:extLst>
              <a:ext uri="{FF2B5EF4-FFF2-40B4-BE49-F238E27FC236}">
                <a16:creationId xmlns:a16="http://schemas.microsoft.com/office/drawing/2014/main" id="{DCDB67E5-13E0-47F1-8FD5-3A4F7A6F38B3}"/>
              </a:ext>
            </a:extLst>
          </p:cNvPr>
          <p:cNvSpPr>
            <a:spLocks noGrp="1" noChangeArrowheads="1"/>
          </p:cNvSpPr>
          <p:nvPr>
            <p:ph type="body" idx="1"/>
          </p:nvPr>
        </p:nvSpPr>
        <p:spPr>
          <a:xfrm>
            <a:off x="685800" y="1484313"/>
            <a:ext cx="7989888" cy="4824412"/>
          </a:xfrm>
        </p:spPr>
        <p:txBody>
          <a:bodyPr/>
          <a:lstStyle/>
          <a:p>
            <a:r>
              <a:rPr lang="en-US" altLang="zh-CN" sz="2500" b="1">
                <a:latin typeface="+mn-ea"/>
                <a:ea typeface="+mn-ea"/>
              </a:rPr>
              <a:t>Java.util.Collection</a:t>
            </a:r>
            <a:r>
              <a:rPr lang="zh-CN" altLang="en-US" sz="2500" b="1">
                <a:latin typeface="+mn-ea"/>
                <a:ea typeface="+mn-ea"/>
              </a:rPr>
              <a:t>接口是描述</a:t>
            </a:r>
            <a:r>
              <a:rPr lang="en-US" altLang="zh-CN" sz="2500" b="1">
                <a:latin typeface="+mn-ea"/>
                <a:ea typeface="+mn-ea"/>
              </a:rPr>
              <a:t>Set</a:t>
            </a:r>
            <a:r>
              <a:rPr lang="zh-CN" altLang="en-US" sz="2500" b="1">
                <a:latin typeface="+mn-ea"/>
                <a:ea typeface="+mn-ea"/>
              </a:rPr>
              <a:t>和</a:t>
            </a:r>
            <a:r>
              <a:rPr lang="en-US" altLang="zh-CN" sz="2500" b="1">
                <a:latin typeface="+mn-ea"/>
                <a:ea typeface="+mn-ea"/>
              </a:rPr>
              <a:t>List</a:t>
            </a:r>
            <a:r>
              <a:rPr lang="zh-CN" altLang="en-US" sz="2500" b="1">
                <a:latin typeface="+mn-ea"/>
                <a:ea typeface="+mn-ea"/>
              </a:rPr>
              <a:t>集合类型的根接口，其中定义了有关集合操作的普遍性方法：</a:t>
            </a:r>
          </a:p>
          <a:p>
            <a:pPr lvl="1"/>
            <a:r>
              <a:rPr kumimoji="0" lang="en-US" altLang="zh-CN" sz="2500" b="1">
                <a:latin typeface="+mn-ea"/>
                <a:ea typeface="+mn-ea"/>
              </a:rPr>
              <a:t>boolean add(Object o);</a:t>
            </a:r>
          </a:p>
          <a:p>
            <a:pPr lvl="1"/>
            <a:r>
              <a:rPr kumimoji="0" lang="en-US" altLang="zh-CN" sz="2500" b="1">
                <a:latin typeface="+mn-ea"/>
                <a:ea typeface="+mn-ea"/>
              </a:rPr>
              <a:t>boolean remove(Object o);</a:t>
            </a:r>
          </a:p>
          <a:p>
            <a:pPr lvl="1"/>
            <a:r>
              <a:rPr kumimoji="0" lang="en-US" altLang="zh-CN" sz="2500" b="1">
                <a:latin typeface="+mn-ea"/>
                <a:ea typeface="+mn-ea"/>
              </a:rPr>
              <a:t>int size();</a:t>
            </a:r>
          </a:p>
          <a:p>
            <a:pPr lvl="1"/>
            <a:r>
              <a:rPr kumimoji="0" lang="en-US" altLang="zh-CN" sz="2500" b="1">
                <a:latin typeface="+mn-ea"/>
                <a:ea typeface="+mn-ea"/>
              </a:rPr>
              <a:t>boolean isEmpty();</a:t>
            </a:r>
          </a:p>
          <a:p>
            <a:pPr lvl="1"/>
            <a:r>
              <a:rPr kumimoji="0" lang="en-US" altLang="zh-CN" sz="2500" b="1">
                <a:latin typeface="+mn-ea"/>
                <a:ea typeface="+mn-ea"/>
              </a:rPr>
              <a:t>boolean contains(Object 0); </a:t>
            </a:r>
          </a:p>
          <a:p>
            <a:pPr lvl="1"/>
            <a:r>
              <a:rPr kumimoji="0" lang="en-US" altLang="zh-CN" sz="2500" b="1">
                <a:latin typeface="+mn-ea"/>
                <a:ea typeface="+mn-ea"/>
              </a:rPr>
              <a:t>void clear();</a:t>
            </a:r>
          </a:p>
          <a:p>
            <a:pPr lvl="1"/>
            <a:r>
              <a:rPr kumimoji="0" lang="en-US" altLang="zh-CN" sz="2500" b="1">
                <a:latin typeface="+mn-ea"/>
                <a:ea typeface="+mn-ea"/>
              </a:rPr>
              <a:t>iterator iterator();</a:t>
            </a:r>
          </a:p>
          <a:p>
            <a:pPr lvl="1"/>
            <a:r>
              <a:rPr kumimoji="0" lang="en-US" altLang="zh-CN" sz="2500" b="1">
                <a:latin typeface="+mn-ea"/>
                <a:ea typeface="+mn-ea"/>
              </a:rPr>
              <a:t>object[] toArray();</a:t>
            </a:r>
          </a:p>
          <a:p>
            <a:pPr lvl="1"/>
            <a:endParaRPr kumimoji="0" lang="en-US" altLang="zh-CN" sz="2500" b="1">
              <a:latin typeface="+mn-ea"/>
              <a:ea typeface="+mn-ea"/>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a:extLst>
              <a:ext uri="{FF2B5EF4-FFF2-40B4-BE49-F238E27FC236}">
                <a16:creationId xmlns:a16="http://schemas.microsoft.com/office/drawing/2014/main" id="{FCBF4376-6E53-40AF-B74A-C09CB45F08F1}"/>
              </a:ext>
            </a:extLst>
          </p:cNvPr>
          <p:cNvSpPr>
            <a:spLocks noGrp="1" noChangeArrowheads="1"/>
          </p:cNvSpPr>
          <p:nvPr>
            <p:ph type="title"/>
          </p:nvPr>
        </p:nvSpPr>
        <p:spPr>
          <a:xfrm>
            <a:off x="684213" y="476250"/>
            <a:ext cx="7772400" cy="931863"/>
          </a:xfrm>
        </p:spPr>
        <p:txBody>
          <a:bodyPr/>
          <a:lstStyle/>
          <a:p>
            <a:r>
              <a:rPr lang="en-US" altLang="zh-CN" sz="3600" b="1">
                <a:latin typeface="+mn-ea"/>
                <a:ea typeface="+mn-ea"/>
              </a:rPr>
              <a:t>Set</a:t>
            </a:r>
            <a:r>
              <a:rPr lang="zh-CN" altLang="en-US" sz="3600" b="1">
                <a:latin typeface="+mn-ea"/>
                <a:ea typeface="+mn-ea"/>
              </a:rPr>
              <a:t>和</a:t>
            </a:r>
            <a:r>
              <a:rPr lang="en-US" altLang="zh-CN" sz="3600" b="1">
                <a:latin typeface="+mn-ea"/>
                <a:ea typeface="+mn-ea"/>
              </a:rPr>
              <a:t>List</a:t>
            </a:r>
            <a:r>
              <a:rPr lang="zh-CN" altLang="en-US" sz="3600" b="1">
                <a:latin typeface="+mn-ea"/>
                <a:ea typeface="+mn-ea"/>
              </a:rPr>
              <a:t>接口</a:t>
            </a:r>
          </a:p>
        </p:txBody>
      </p:sp>
      <p:sp>
        <p:nvSpPr>
          <p:cNvPr id="145411" name="Rectangle 3">
            <a:extLst>
              <a:ext uri="{FF2B5EF4-FFF2-40B4-BE49-F238E27FC236}">
                <a16:creationId xmlns:a16="http://schemas.microsoft.com/office/drawing/2014/main" id="{601FFA6C-7CEA-46E0-9BA9-867A2AC2768B}"/>
              </a:ext>
            </a:extLst>
          </p:cNvPr>
          <p:cNvSpPr>
            <a:spLocks noGrp="1" noChangeArrowheads="1"/>
          </p:cNvSpPr>
          <p:nvPr>
            <p:ph type="body" idx="1"/>
          </p:nvPr>
        </p:nvSpPr>
        <p:spPr>
          <a:xfrm>
            <a:off x="685800" y="1484313"/>
            <a:ext cx="8062913" cy="4465637"/>
          </a:xfrm>
        </p:spPr>
        <p:txBody>
          <a:bodyPr/>
          <a:lstStyle/>
          <a:p>
            <a:pPr>
              <a:lnSpc>
                <a:spcPct val="80000"/>
              </a:lnSpc>
            </a:pPr>
            <a:r>
              <a:rPr lang="en-US" altLang="zh-CN" sz="2800" b="1">
                <a:latin typeface="+mn-ea"/>
                <a:ea typeface="+mn-ea"/>
              </a:rPr>
              <a:t>Java.util.Set</a:t>
            </a:r>
            <a:r>
              <a:rPr lang="zh-CN" altLang="en-US" sz="2800" b="1">
                <a:latin typeface="+mn-ea"/>
                <a:ea typeface="+mn-ea"/>
              </a:rPr>
              <a:t>和</a:t>
            </a:r>
            <a:r>
              <a:rPr lang="en-US" altLang="zh-CN" sz="2800" b="1">
                <a:latin typeface="+mn-ea"/>
                <a:ea typeface="+mn-ea"/>
              </a:rPr>
              <a:t>java.util.List</a:t>
            </a:r>
            <a:r>
              <a:rPr lang="zh-CN" altLang="en-US" sz="2800" b="1">
                <a:latin typeface="+mn-ea"/>
                <a:ea typeface="+mn-ea"/>
              </a:rPr>
              <a:t>分别描述前述的集合和列表结构，二者均为</a:t>
            </a:r>
            <a:r>
              <a:rPr lang="en-US" altLang="zh-CN" sz="2800" b="1">
                <a:latin typeface="+mn-ea"/>
                <a:ea typeface="+mn-ea"/>
              </a:rPr>
              <a:t>Collection</a:t>
            </a:r>
            <a:r>
              <a:rPr lang="zh-CN" altLang="en-US" sz="2800" b="1">
                <a:latin typeface="+mn-ea"/>
                <a:ea typeface="+mn-ea"/>
              </a:rPr>
              <a:t>的子接口</a:t>
            </a:r>
          </a:p>
          <a:p>
            <a:pPr>
              <a:lnSpc>
                <a:spcPct val="80000"/>
              </a:lnSpc>
            </a:pPr>
            <a:r>
              <a:rPr lang="en-US" altLang="zh-CN" sz="2800" b="1">
                <a:latin typeface="+mn-ea"/>
                <a:ea typeface="+mn-ea"/>
              </a:rPr>
              <a:t>List</a:t>
            </a:r>
            <a:r>
              <a:rPr lang="zh-CN" altLang="en-US" sz="2800" b="1">
                <a:latin typeface="+mn-ea"/>
                <a:ea typeface="+mn-ea"/>
              </a:rPr>
              <a:t>接口中规定使用者可以对列元素的插入位置进行精确控制，并添加了根据元素索引来访问元素的功能。接口中新添加的相应方法如下：</a:t>
            </a:r>
          </a:p>
          <a:p>
            <a:pPr lvl="1">
              <a:lnSpc>
                <a:spcPct val="80000"/>
              </a:lnSpc>
            </a:pPr>
            <a:r>
              <a:rPr lang="en-US" altLang="zh-CN" b="1">
                <a:solidFill>
                  <a:srgbClr val="FF0000"/>
                </a:solidFill>
                <a:latin typeface="+mn-ea"/>
                <a:ea typeface="+mn-ea"/>
              </a:rPr>
              <a:t>void add(int index, Object element);</a:t>
            </a:r>
          </a:p>
          <a:p>
            <a:pPr lvl="1">
              <a:lnSpc>
                <a:spcPct val="80000"/>
              </a:lnSpc>
            </a:pPr>
            <a:r>
              <a:rPr lang="en-US" altLang="zh-CN" b="1">
                <a:solidFill>
                  <a:srgbClr val="FF0000"/>
                </a:solidFill>
                <a:latin typeface="+mn-ea"/>
                <a:ea typeface="+mn-ea"/>
              </a:rPr>
              <a:t>Object get(int index);</a:t>
            </a:r>
          </a:p>
          <a:p>
            <a:pPr lvl="1">
              <a:lnSpc>
                <a:spcPct val="80000"/>
              </a:lnSpc>
            </a:pPr>
            <a:r>
              <a:rPr lang="en-US" altLang="zh-CN" b="1">
                <a:solidFill>
                  <a:srgbClr val="FF0000"/>
                </a:solidFill>
                <a:latin typeface="+mn-ea"/>
                <a:ea typeface="+mn-ea"/>
              </a:rPr>
              <a:t>Object set(int index, Object element);</a:t>
            </a:r>
          </a:p>
          <a:p>
            <a:pPr lvl="1">
              <a:lnSpc>
                <a:spcPct val="80000"/>
              </a:lnSpc>
            </a:pPr>
            <a:r>
              <a:rPr lang="en-US" altLang="zh-CN" b="1">
                <a:solidFill>
                  <a:srgbClr val="FF0000"/>
                </a:solidFill>
                <a:latin typeface="+mn-ea"/>
                <a:ea typeface="+mn-ea"/>
              </a:rPr>
              <a:t>int indexOf(Object 0);</a:t>
            </a:r>
          </a:p>
          <a:p>
            <a:pPr lvl="1">
              <a:lnSpc>
                <a:spcPct val="80000"/>
              </a:lnSpc>
            </a:pPr>
            <a:r>
              <a:rPr lang="en-US" altLang="zh-CN" b="1">
                <a:solidFill>
                  <a:srgbClr val="FF0000"/>
                </a:solidFill>
                <a:latin typeface="+mn-ea"/>
                <a:ea typeface="+mn-ea"/>
              </a:rPr>
              <a:t>Object remove(int index);</a:t>
            </a: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2">
            <a:extLst>
              <a:ext uri="{FF2B5EF4-FFF2-40B4-BE49-F238E27FC236}">
                <a16:creationId xmlns:a16="http://schemas.microsoft.com/office/drawing/2014/main" id="{411817ED-22E9-4858-B837-AE8518AAF3B3}"/>
              </a:ext>
            </a:extLst>
          </p:cNvPr>
          <p:cNvSpPr>
            <a:spLocks noGrp="1" noChangeArrowheads="1"/>
          </p:cNvSpPr>
          <p:nvPr>
            <p:ph type="title"/>
          </p:nvPr>
        </p:nvSpPr>
        <p:spPr>
          <a:xfrm>
            <a:off x="755650" y="0"/>
            <a:ext cx="7772400" cy="715963"/>
          </a:xfrm>
        </p:spPr>
        <p:txBody>
          <a:bodyPr/>
          <a:lstStyle/>
          <a:p>
            <a:r>
              <a:rPr lang="en-US" altLang="zh-CN" sz="3600" b="1">
                <a:latin typeface="+mn-ea"/>
                <a:ea typeface="+mn-ea"/>
              </a:rPr>
              <a:t>Stack</a:t>
            </a:r>
          </a:p>
        </p:txBody>
      </p:sp>
      <p:sp>
        <p:nvSpPr>
          <p:cNvPr id="151555" name="Rectangle 3">
            <a:extLst>
              <a:ext uri="{FF2B5EF4-FFF2-40B4-BE49-F238E27FC236}">
                <a16:creationId xmlns:a16="http://schemas.microsoft.com/office/drawing/2014/main" id="{F905DF6B-4DAF-4BF1-9A73-4726593F7A95}"/>
              </a:ext>
            </a:extLst>
          </p:cNvPr>
          <p:cNvSpPr>
            <a:spLocks noGrp="1" noChangeArrowheads="1"/>
          </p:cNvSpPr>
          <p:nvPr>
            <p:ph type="body" idx="1"/>
          </p:nvPr>
        </p:nvSpPr>
        <p:spPr>
          <a:xfrm>
            <a:off x="685800" y="908050"/>
            <a:ext cx="8062913" cy="5187950"/>
          </a:xfrm>
        </p:spPr>
        <p:txBody>
          <a:bodyPr/>
          <a:lstStyle/>
          <a:p>
            <a:r>
              <a:rPr lang="en-US" altLang="zh-CN" sz="2600" b="1">
                <a:latin typeface="+mn-ea"/>
                <a:ea typeface="+mn-ea"/>
              </a:rPr>
              <a:t>Java.util.Stack</a:t>
            </a:r>
            <a:r>
              <a:rPr lang="zh-CN" altLang="en-US" sz="2600" b="1">
                <a:latin typeface="+mn-ea"/>
                <a:ea typeface="+mn-ea"/>
              </a:rPr>
              <a:t>类继承了</a:t>
            </a:r>
            <a:r>
              <a:rPr lang="en-US" altLang="zh-CN" sz="2600" b="1">
                <a:latin typeface="+mn-ea"/>
                <a:ea typeface="+mn-ea"/>
              </a:rPr>
              <a:t>Vector</a:t>
            </a:r>
            <a:r>
              <a:rPr lang="zh-CN" altLang="en-US" sz="2600" b="1">
                <a:latin typeface="+mn-ea"/>
                <a:ea typeface="+mn-ea"/>
              </a:rPr>
              <a:t>类，对应数据结构中以“后进先出”</a:t>
            </a:r>
            <a:r>
              <a:rPr lang="en-US" altLang="zh-CN" sz="2600" b="1">
                <a:latin typeface="+mn-ea"/>
                <a:ea typeface="+mn-ea"/>
              </a:rPr>
              <a:t>(Last in First out,LIFO)</a:t>
            </a:r>
            <a:r>
              <a:rPr lang="zh-CN" altLang="en-US" sz="2600" b="1">
                <a:latin typeface="+mn-ea"/>
                <a:ea typeface="+mn-ea"/>
              </a:rPr>
              <a:t>方式存储和操作数据的对象栈。</a:t>
            </a:r>
          </a:p>
          <a:p>
            <a:r>
              <a:rPr lang="en-US" altLang="zh-CN" sz="2600" b="1">
                <a:latin typeface="+mn-ea"/>
                <a:ea typeface="+mn-ea"/>
              </a:rPr>
              <a:t>Stack</a:t>
            </a:r>
            <a:r>
              <a:rPr lang="zh-CN" altLang="en-US" sz="2600" b="1">
                <a:latin typeface="+mn-ea"/>
                <a:ea typeface="+mn-ea"/>
              </a:rPr>
              <a:t>中常用的栈操作方法如下：</a:t>
            </a:r>
          </a:p>
          <a:p>
            <a:pPr lvl="1"/>
            <a:r>
              <a:rPr lang="en-US" altLang="zh-CN" sz="2400" b="1">
                <a:solidFill>
                  <a:srgbClr val="FF0000"/>
                </a:solidFill>
                <a:latin typeface="+mn-ea"/>
                <a:ea typeface="+mn-ea"/>
              </a:rPr>
              <a:t>Public Stack();</a:t>
            </a:r>
          </a:p>
          <a:p>
            <a:pPr lvl="1"/>
            <a:r>
              <a:rPr lang="en-US" altLang="zh-CN" sz="2400" b="1">
                <a:solidFill>
                  <a:srgbClr val="FF0000"/>
                </a:solidFill>
                <a:latin typeface="+mn-ea"/>
                <a:ea typeface="+mn-ea"/>
              </a:rPr>
              <a:t>Public Object push(Element item);</a:t>
            </a:r>
          </a:p>
          <a:p>
            <a:pPr lvl="1"/>
            <a:r>
              <a:rPr lang="en-US" altLang="zh-CN" sz="2400" b="1">
                <a:solidFill>
                  <a:srgbClr val="FF0000"/>
                </a:solidFill>
                <a:latin typeface="+mn-ea"/>
                <a:ea typeface="+mn-ea"/>
              </a:rPr>
              <a:t>Public Object pop();</a:t>
            </a:r>
          </a:p>
          <a:p>
            <a:pPr lvl="1"/>
            <a:r>
              <a:rPr lang="en-US" altLang="zh-CN" sz="2400" b="1">
                <a:solidFill>
                  <a:srgbClr val="FF0000"/>
                </a:solidFill>
                <a:latin typeface="+mn-ea"/>
                <a:ea typeface="+mn-ea"/>
              </a:rPr>
              <a:t>Public Object peek();</a:t>
            </a:r>
          </a:p>
          <a:p>
            <a:pPr lvl="1"/>
            <a:r>
              <a:rPr lang="en-US" altLang="zh-CN" sz="2400" b="1">
                <a:solidFill>
                  <a:srgbClr val="FF0000"/>
                </a:solidFill>
                <a:latin typeface="+mn-ea"/>
                <a:ea typeface="+mn-ea"/>
              </a:rPr>
              <a:t>Public boolean empty();</a:t>
            </a:r>
          </a:p>
          <a:p>
            <a:pPr lvl="1"/>
            <a:r>
              <a:rPr lang="en-US" altLang="zh-CN" sz="2400" b="1">
                <a:solidFill>
                  <a:srgbClr val="FF0000"/>
                </a:solidFill>
                <a:latin typeface="+mn-ea"/>
                <a:ea typeface="+mn-ea"/>
              </a:rPr>
              <a:t>Public void clear();</a:t>
            </a:r>
          </a:p>
          <a:p>
            <a:pPr lvl="1"/>
            <a:r>
              <a:rPr lang="en-US" altLang="zh-CN" sz="2400" b="1">
                <a:solidFill>
                  <a:srgbClr val="FF0000"/>
                </a:solidFill>
                <a:latin typeface="+mn-ea"/>
                <a:ea typeface="+mn-ea"/>
              </a:rPr>
              <a:t>Public int search(Object o);</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FF6D39D2-F39D-47AE-AE2B-48419DF8C6A1}"/>
              </a:ext>
            </a:extLst>
          </p:cNvPr>
          <p:cNvSpPr/>
          <p:nvPr/>
        </p:nvSpPr>
        <p:spPr>
          <a:xfrm>
            <a:off x="840377" y="1234910"/>
            <a:ext cx="4236720" cy="4247317"/>
          </a:xfrm>
          <a:prstGeom prst="rect">
            <a:avLst/>
          </a:prstGeom>
          <a:ln>
            <a:solidFill>
              <a:schemeClr val="tx1"/>
            </a:solidFill>
          </a:ln>
        </p:spPr>
        <p:txBody>
          <a:bodyPr wrap="square">
            <a:spAutoFit/>
          </a:bodyPr>
          <a:lstStyle/>
          <a:p>
            <a:r>
              <a:rPr lang="en-US" altLang="zh-CN" dirty="0"/>
              <a:t>public class </a:t>
            </a:r>
            <a:r>
              <a:rPr lang="en-US" altLang="zh-CN" dirty="0" err="1"/>
              <a:t>MainClass</a:t>
            </a:r>
            <a:r>
              <a:rPr lang="en-US" altLang="zh-CN" dirty="0"/>
              <a:t> {</a:t>
            </a:r>
          </a:p>
          <a:p>
            <a:r>
              <a:rPr lang="en-US" altLang="zh-CN" dirty="0"/>
              <a:t>    public static void main(String [] </a:t>
            </a:r>
            <a:r>
              <a:rPr lang="en-US" altLang="zh-CN" dirty="0" err="1"/>
              <a:t>args</a:t>
            </a:r>
            <a:r>
              <a:rPr lang="en-US" altLang="zh-CN" dirty="0"/>
              <a:t>) {</a:t>
            </a:r>
          </a:p>
          <a:p>
            <a:r>
              <a:rPr lang="en-US" altLang="zh-CN" dirty="0"/>
              <a:t>        Grandpa[] food = {new Grandpa(), new Father(), new Son(), new Grandson()};</a:t>
            </a:r>
          </a:p>
          <a:p>
            <a:r>
              <a:rPr lang="en-US" altLang="zh-CN" dirty="0"/>
              <a:t>        for (int </a:t>
            </a:r>
            <a:r>
              <a:rPr lang="en-US" altLang="zh-CN" dirty="0" err="1"/>
              <a:t>i</a:t>
            </a:r>
            <a:r>
              <a:rPr lang="en-US" altLang="zh-CN" dirty="0"/>
              <a:t> = 0; </a:t>
            </a:r>
            <a:r>
              <a:rPr lang="en-US" altLang="zh-CN" dirty="0" err="1"/>
              <a:t>i</a:t>
            </a:r>
            <a:r>
              <a:rPr lang="en-US" altLang="zh-CN" dirty="0"/>
              <a:t> &lt; </a:t>
            </a:r>
            <a:r>
              <a:rPr lang="en-US" altLang="zh-CN" dirty="0" err="1"/>
              <a:t>food.length</a:t>
            </a:r>
            <a:r>
              <a:rPr lang="en-US" altLang="zh-CN" dirty="0"/>
              <a:t>; </a:t>
            </a:r>
            <a:r>
              <a:rPr lang="en-US" altLang="zh-CN" dirty="0" err="1"/>
              <a:t>i</a:t>
            </a:r>
            <a:r>
              <a:rPr lang="en-US" altLang="zh-CN" dirty="0"/>
              <a:t>++) {</a:t>
            </a:r>
          </a:p>
          <a:p>
            <a:r>
              <a:rPr lang="en-US" altLang="zh-CN" dirty="0"/>
              <a:t>            </a:t>
            </a:r>
            <a:r>
              <a:rPr lang="en-US" altLang="zh-CN" dirty="0" err="1"/>
              <a:t>System.out.println</a:t>
            </a:r>
            <a:r>
              <a:rPr lang="en-US" altLang="zh-CN" dirty="0"/>
              <a:t>(food[</a:t>
            </a:r>
            <a:r>
              <a:rPr lang="en-US" altLang="zh-CN" dirty="0" err="1"/>
              <a:t>i</a:t>
            </a:r>
            <a:r>
              <a:rPr lang="en-US" altLang="zh-CN" dirty="0"/>
              <a:t>]);</a:t>
            </a:r>
          </a:p>
          <a:p>
            <a:r>
              <a:rPr lang="en-US" altLang="zh-CN" dirty="0"/>
              <a:t>            food[</a:t>
            </a:r>
            <a:r>
              <a:rPr lang="en-US" altLang="zh-CN" dirty="0" err="1"/>
              <a:t>i</a:t>
            </a:r>
            <a:r>
              <a:rPr lang="en-US" altLang="zh-CN" dirty="0"/>
              <a:t>].a();</a:t>
            </a:r>
          </a:p>
          <a:p>
            <a:r>
              <a:rPr lang="en-US" altLang="zh-CN" dirty="0"/>
              <a:t>            </a:t>
            </a:r>
            <a:r>
              <a:rPr lang="en-US" altLang="zh-CN" dirty="0" err="1"/>
              <a:t>System.out.println</a:t>
            </a:r>
            <a:r>
              <a:rPr lang="en-US" altLang="zh-CN" dirty="0"/>
              <a:t>();</a:t>
            </a:r>
          </a:p>
          <a:p>
            <a:r>
              <a:rPr lang="en-US" altLang="zh-CN" dirty="0"/>
              <a:t>            food[</a:t>
            </a:r>
            <a:r>
              <a:rPr lang="en-US" altLang="zh-CN" dirty="0" err="1"/>
              <a:t>i</a:t>
            </a:r>
            <a:r>
              <a:rPr lang="en-US" altLang="zh-CN" dirty="0"/>
              <a:t>].b();</a:t>
            </a:r>
          </a:p>
          <a:p>
            <a:r>
              <a:rPr lang="en-US" altLang="zh-CN" dirty="0"/>
              <a:t>            </a:t>
            </a:r>
            <a:r>
              <a:rPr lang="en-US" altLang="zh-CN" dirty="0" err="1"/>
              <a:t>System.out.println</a:t>
            </a:r>
            <a:r>
              <a:rPr lang="en-US" altLang="zh-CN" dirty="0"/>
              <a:t>();</a:t>
            </a:r>
          </a:p>
          <a:p>
            <a:r>
              <a:rPr lang="en-US" altLang="zh-CN" dirty="0"/>
              <a:t>            </a:t>
            </a:r>
            <a:r>
              <a:rPr lang="en-US" altLang="zh-CN" dirty="0" err="1"/>
              <a:t>System.out.println</a:t>
            </a:r>
            <a:r>
              <a:rPr lang="en-US" altLang="zh-CN" dirty="0"/>
              <a:t>();</a:t>
            </a:r>
          </a:p>
          <a:p>
            <a:r>
              <a:rPr lang="en-US" altLang="zh-CN" dirty="0"/>
              <a:t>        }</a:t>
            </a:r>
          </a:p>
          <a:p>
            <a:endParaRPr lang="en-US" altLang="zh-CN" dirty="0"/>
          </a:p>
          <a:p>
            <a:r>
              <a:rPr lang="en-US" altLang="zh-CN" dirty="0"/>
              <a:t>    }</a:t>
            </a:r>
          </a:p>
          <a:p>
            <a:r>
              <a:rPr lang="en-US" altLang="zh-CN" dirty="0"/>
              <a:t>}</a:t>
            </a:r>
          </a:p>
        </p:txBody>
      </p:sp>
      <p:sp>
        <p:nvSpPr>
          <p:cNvPr id="11" name="Rectangle 2">
            <a:extLst>
              <a:ext uri="{FF2B5EF4-FFF2-40B4-BE49-F238E27FC236}">
                <a16:creationId xmlns:a16="http://schemas.microsoft.com/office/drawing/2014/main" id="{6F877E54-6CE1-4E0A-BD95-289B9C728882}"/>
              </a:ext>
            </a:extLst>
          </p:cNvPr>
          <p:cNvSpPr>
            <a:spLocks noGrp="1" noChangeArrowheads="1"/>
          </p:cNvSpPr>
          <p:nvPr>
            <p:ph type="title"/>
          </p:nvPr>
        </p:nvSpPr>
        <p:spPr>
          <a:xfrm>
            <a:off x="4785361" y="191588"/>
            <a:ext cx="3616779" cy="797468"/>
          </a:xfrm>
        </p:spPr>
        <p:txBody>
          <a:bodyPr lIns="0" tIns="34290" rIns="0" bIns="0" anchor="b"/>
          <a:lstStyle/>
          <a:p>
            <a:r>
              <a:rPr lang="zh-CN" altLang="en-US" dirty="0">
                <a:latin typeface="+mn-ea"/>
                <a:ea typeface="+mn-ea"/>
              </a:rPr>
              <a:t>更复杂的例子</a:t>
            </a:r>
            <a:endParaRPr lang="en-US" altLang="zh-CN" dirty="0">
              <a:latin typeface="+mn-ea"/>
              <a:ea typeface="+mn-ea"/>
            </a:endParaRPr>
          </a:p>
        </p:txBody>
      </p:sp>
      <p:sp>
        <p:nvSpPr>
          <p:cNvPr id="9" name="矩形 8">
            <a:extLst>
              <a:ext uri="{FF2B5EF4-FFF2-40B4-BE49-F238E27FC236}">
                <a16:creationId xmlns:a16="http://schemas.microsoft.com/office/drawing/2014/main" id="{655F0FBB-292F-48E3-9EFF-AA32529C51EB}"/>
              </a:ext>
            </a:extLst>
          </p:cNvPr>
          <p:cNvSpPr/>
          <p:nvPr/>
        </p:nvSpPr>
        <p:spPr>
          <a:xfrm>
            <a:off x="1008017" y="5862872"/>
            <a:ext cx="6873240" cy="461665"/>
          </a:xfrm>
          <a:prstGeom prst="rect">
            <a:avLst/>
          </a:prstGeom>
        </p:spPr>
        <p:txBody>
          <a:bodyPr wrap="square">
            <a:spAutoFit/>
          </a:bodyPr>
          <a:lstStyle/>
          <a:p>
            <a:r>
              <a:rPr lang="en-US" altLang="zh-CN" sz="2400" dirty="0">
                <a:latin typeface="+mn-ea"/>
              </a:rPr>
              <a:t>Super</a:t>
            </a:r>
            <a:r>
              <a:rPr lang="zh-CN" altLang="en-US" sz="2400" dirty="0">
                <a:latin typeface="+mn-ea"/>
              </a:rPr>
              <a:t>去父类寻找调用，默认在当前类寻找调用</a:t>
            </a:r>
            <a:endParaRPr lang="en-US" altLang="zh-CN" sz="2400" dirty="0">
              <a:latin typeface="+mn-ea"/>
            </a:endParaRPr>
          </a:p>
        </p:txBody>
      </p:sp>
      <p:sp>
        <p:nvSpPr>
          <p:cNvPr id="4" name="矩形 3">
            <a:extLst>
              <a:ext uri="{FF2B5EF4-FFF2-40B4-BE49-F238E27FC236}">
                <a16:creationId xmlns:a16="http://schemas.microsoft.com/office/drawing/2014/main" id="{42DCD679-8BA1-4167-92A3-4188AAE45F71}"/>
              </a:ext>
            </a:extLst>
          </p:cNvPr>
          <p:cNvSpPr/>
          <p:nvPr/>
        </p:nvSpPr>
        <p:spPr>
          <a:xfrm>
            <a:off x="5477692" y="1279223"/>
            <a:ext cx="3178628" cy="4524315"/>
          </a:xfrm>
          <a:prstGeom prst="rect">
            <a:avLst/>
          </a:prstGeom>
        </p:spPr>
        <p:txBody>
          <a:bodyPr wrap="square">
            <a:spAutoFit/>
          </a:bodyPr>
          <a:lstStyle/>
          <a:p>
            <a:r>
              <a:rPr lang="zh-CN" altLang="en-US" dirty="0"/>
              <a:t>输出：</a:t>
            </a:r>
            <a:endParaRPr lang="en-US" altLang="zh-CN" dirty="0"/>
          </a:p>
          <a:p>
            <a:r>
              <a:rPr lang="en-US" altLang="zh-CN" dirty="0"/>
              <a:t>Grandpa</a:t>
            </a:r>
          </a:p>
          <a:p>
            <a:r>
              <a:rPr lang="en-US" altLang="zh-CN" dirty="0"/>
              <a:t>Grandpa a Grandpa b </a:t>
            </a:r>
          </a:p>
          <a:p>
            <a:r>
              <a:rPr lang="en-US" altLang="zh-CN" dirty="0"/>
              <a:t>Grandpa b </a:t>
            </a:r>
          </a:p>
          <a:p>
            <a:endParaRPr lang="en-US" altLang="zh-CN" dirty="0"/>
          </a:p>
          <a:p>
            <a:r>
              <a:rPr lang="en-US" altLang="zh-CN" dirty="0"/>
              <a:t>Father</a:t>
            </a:r>
          </a:p>
          <a:p>
            <a:r>
              <a:rPr lang="en-US" altLang="zh-CN" dirty="0"/>
              <a:t>Grandpa a Father b  </a:t>
            </a:r>
          </a:p>
          <a:p>
            <a:r>
              <a:rPr lang="en-US" altLang="zh-CN" dirty="0"/>
              <a:t>Father b  </a:t>
            </a:r>
          </a:p>
          <a:p>
            <a:endParaRPr lang="en-US" altLang="zh-CN" dirty="0"/>
          </a:p>
          <a:p>
            <a:r>
              <a:rPr lang="en-US" altLang="zh-CN" dirty="0"/>
              <a:t>Son</a:t>
            </a:r>
          </a:p>
          <a:p>
            <a:r>
              <a:rPr lang="en-US" altLang="zh-CN" dirty="0"/>
              <a:t>Son a Grandpa a Father b  </a:t>
            </a:r>
          </a:p>
          <a:p>
            <a:r>
              <a:rPr lang="en-US" altLang="zh-CN" dirty="0"/>
              <a:t>Father b  </a:t>
            </a:r>
          </a:p>
          <a:p>
            <a:endParaRPr lang="en-US" altLang="zh-CN" dirty="0"/>
          </a:p>
          <a:p>
            <a:r>
              <a:rPr lang="en-US" altLang="zh-CN" dirty="0"/>
              <a:t>Grandson</a:t>
            </a:r>
          </a:p>
          <a:p>
            <a:r>
              <a:rPr lang="en-US" altLang="zh-CN" dirty="0"/>
              <a:t>Son a Grandpa a Grandson b</a:t>
            </a:r>
          </a:p>
          <a:p>
            <a:r>
              <a:rPr lang="en-US" altLang="zh-CN" dirty="0"/>
              <a:t>Grandson b</a:t>
            </a:r>
            <a:endParaRPr lang="zh-CN" altLang="en-US" dirty="0"/>
          </a:p>
        </p:txBody>
      </p:sp>
    </p:spTree>
    <p:extLst>
      <p:ext uri="{BB962C8B-B14F-4D97-AF65-F5344CB8AC3E}">
        <p14:creationId xmlns:p14="http://schemas.microsoft.com/office/powerpoint/2010/main" val="1717828718"/>
      </p:ext>
    </p:extLst>
  </p:cSld>
  <p:clrMapOvr>
    <a:masterClrMapping/>
  </p:clrMapOvr>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2585" name="Group 9">
            <a:extLst>
              <a:ext uri="{FF2B5EF4-FFF2-40B4-BE49-F238E27FC236}">
                <a16:creationId xmlns:a16="http://schemas.microsoft.com/office/drawing/2014/main" id="{ABCD218B-08ED-4B63-9848-FF7706C439FF}"/>
              </a:ext>
            </a:extLst>
          </p:cNvPr>
          <p:cNvGrpSpPr>
            <a:grpSpLocks/>
          </p:cNvGrpSpPr>
          <p:nvPr/>
        </p:nvGrpSpPr>
        <p:grpSpPr bwMode="auto">
          <a:xfrm>
            <a:off x="971550" y="765175"/>
            <a:ext cx="7272338" cy="5481638"/>
            <a:chOff x="612" y="482"/>
            <a:chExt cx="4581" cy="3453"/>
          </a:xfrm>
        </p:grpSpPr>
        <p:pic>
          <p:nvPicPr>
            <p:cNvPr id="152580" name="Picture 4">
              <a:extLst>
                <a:ext uri="{FF2B5EF4-FFF2-40B4-BE49-F238E27FC236}">
                  <a16:creationId xmlns:a16="http://schemas.microsoft.com/office/drawing/2014/main" id="{A55AB7B1-F261-4135-893B-904FB26A58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2" y="482"/>
              <a:ext cx="4581" cy="2287"/>
            </a:xfrm>
            <a:prstGeom prst="rect">
              <a:avLst/>
            </a:prstGeom>
            <a:noFill/>
            <a:extLst>
              <a:ext uri="{909E8E84-426E-40DD-AFC4-6F175D3DCCD1}">
                <a14:hiddenFill xmlns:a14="http://schemas.microsoft.com/office/drawing/2010/main">
                  <a:solidFill>
                    <a:srgbClr val="FFFFFF"/>
                  </a:solidFill>
                </a14:hiddenFill>
              </a:ext>
            </a:extLst>
          </p:spPr>
        </p:pic>
        <p:pic>
          <p:nvPicPr>
            <p:cNvPr id="152584" name="Picture 8">
              <a:extLst>
                <a:ext uri="{FF2B5EF4-FFF2-40B4-BE49-F238E27FC236}">
                  <a16:creationId xmlns:a16="http://schemas.microsoft.com/office/drawing/2014/main" id="{6DCB15AC-0EDE-458E-ACBB-921EAB3363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3" y="2523"/>
              <a:ext cx="2540" cy="1412"/>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2">
            <a:extLst>
              <a:ext uri="{FF2B5EF4-FFF2-40B4-BE49-F238E27FC236}">
                <a16:creationId xmlns:a16="http://schemas.microsoft.com/office/drawing/2014/main" id="{6A1CEEFF-C121-4499-906B-CDB722147B64}"/>
              </a:ext>
            </a:extLst>
          </p:cNvPr>
          <p:cNvSpPr>
            <a:spLocks noGrp="1" noChangeArrowheads="1"/>
          </p:cNvSpPr>
          <p:nvPr>
            <p:ph type="title"/>
          </p:nvPr>
        </p:nvSpPr>
        <p:spPr>
          <a:xfrm>
            <a:off x="685800" y="768350"/>
            <a:ext cx="7772400" cy="715963"/>
          </a:xfrm>
        </p:spPr>
        <p:txBody>
          <a:bodyPr/>
          <a:lstStyle/>
          <a:p>
            <a:r>
              <a:rPr lang="en-US" altLang="zh-CN" sz="3600" b="1">
                <a:latin typeface="+mn-ea"/>
                <a:ea typeface="+mn-ea"/>
              </a:rPr>
              <a:t>Iterator</a:t>
            </a:r>
          </a:p>
        </p:txBody>
      </p:sp>
      <p:sp>
        <p:nvSpPr>
          <p:cNvPr id="153603" name="Rectangle 3">
            <a:extLst>
              <a:ext uri="{FF2B5EF4-FFF2-40B4-BE49-F238E27FC236}">
                <a16:creationId xmlns:a16="http://schemas.microsoft.com/office/drawing/2014/main" id="{B1E67393-DDD0-4A08-881D-38A4F1F17143}"/>
              </a:ext>
            </a:extLst>
          </p:cNvPr>
          <p:cNvSpPr>
            <a:spLocks noGrp="1" noChangeArrowheads="1"/>
          </p:cNvSpPr>
          <p:nvPr>
            <p:ph type="body" idx="1"/>
          </p:nvPr>
        </p:nvSpPr>
        <p:spPr>
          <a:xfrm>
            <a:off x="395288" y="1628775"/>
            <a:ext cx="8137525" cy="4467225"/>
          </a:xfrm>
        </p:spPr>
        <p:txBody>
          <a:bodyPr/>
          <a:lstStyle/>
          <a:p>
            <a:r>
              <a:rPr lang="en-US" altLang="zh-CN" sz="2800" b="1">
                <a:latin typeface="+mn-ea"/>
                <a:ea typeface="+mn-ea"/>
              </a:rPr>
              <a:t>Java.util.Iterator</a:t>
            </a:r>
            <a:r>
              <a:rPr lang="zh-CN" altLang="en-US" sz="2800" b="1">
                <a:latin typeface="+mn-ea"/>
                <a:ea typeface="+mn-ea"/>
              </a:rPr>
              <a:t>接口描述的是以统一方式对各种集合元素进行遍历</a:t>
            </a:r>
            <a:r>
              <a:rPr lang="en-US" altLang="zh-CN" sz="2800" b="1">
                <a:latin typeface="+mn-ea"/>
                <a:ea typeface="+mn-ea"/>
              </a:rPr>
              <a:t>/</a:t>
            </a:r>
            <a:r>
              <a:rPr lang="zh-CN" altLang="en-US" sz="2800" b="1">
                <a:latin typeface="+mn-ea"/>
                <a:ea typeface="+mn-ea"/>
              </a:rPr>
              <a:t>迭代的工具，也称“迭代器”。</a:t>
            </a:r>
          </a:p>
          <a:p>
            <a:r>
              <a:rPr lang="zh-CN" altLang="en-US" sz="2800" b="1">
                <a:latin typeface="+mn-ea"/>
                <a:ea typeface="+mn-ea"/>
              </a:rPr>
              <a:t>允许在“遍历”过程中移除集合中的</a:t>
            </a:r>
            <a:r>
              <a:rPr lang="en-US" altLang="zh-CN" sz="2800" b="1">
                <a:latin typeface="+mn-ea"/>
                <a:ea typeface="+mn-ea"/>
              </a:rPr>
              <a:t>(</a:t>
            </a:r>
            <a:r>
              <a:rPr lang="zh-CN" altLang="en-US" sz="2800" b="1">
                <a:latin typeface="+mn-ea"/>
                <a:ea typeface="+mn-ea"/>
              </a:rPr>
              <a:t>当前遍历到的那个</a:t>
            </a:r>
            <a:r>
              <a:rPr lang="en-US" altLang="zh-CN" sz="2800" b="1">
                <a:latin typeface="+mn-ea"/>
                <a:ea typeface="+mn-ea"/>
              </a:rPr>
              <a:t>)</a:t>
            </a:r>
            <a:r>
              <a:rPr lang="zh-CN" altLang="en-US" sz="2800" b="1">
                <a:latin typeface="+mn-ea"/>
                <a:ea typeface="+mn-ea"/>
              </a:rPr>
              <a:t>元素。常用方法如下：</a:t>
            </a:r>
          </a:p>
          <a:p>
            <a:pPr lvl="1"/>
            <a:r>
              <a:rPr lang="en-US" altLang="zh-CN" b="1">
                <a:solidFill>
                  <a:srgbClr val="FF0000"/>
                </a:solidFill>
                <a:latin typeface="+mn-ea"/>
                <a:ea typeface="+mn-ea"/>
              </a:rPr>
              <a:t>boolean hasNext();</a:t>
            </a:r>
          </a:p>
          <a:p>
            <a:pPr lvl="1"/>
            <a:r>
              <a:rPr lang="en-US" altLang="zh-CN" b="1">
                <a:solidFill>
                  <a:srgbClr val="FF0000"/>
                </a:solidFill>
                <a:latin typeface="+mn-ea"/>
                <a:ea typeface="+mn-ea"/>
              </a:rPr>
              <a:t>Object next();</a:t>
            </a:r>
          </a:p>
          <a:p>
            <a:pPr lvl="1"/>
            <a:r>
              <a:rPr lang="en-US" altLang="zh-CN" b="1">
                <a:solidFill>
                  <a:srgbClr val="FF0000"/>
                </a:solidFill>
                <a:latin typeface="+mn-ea"/>
                <a:ea typeface="+mn-ea"/>
              </a:rPr>
              <a:t>void remove();</a:t>
            </a: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4630" name="Group 6">
            <a:extLst>
              <a:ext uri="{FF2B5EF4-FFF2-40B4-BE49-F238E27FC236}">
                <a16:creationId xmlns:a16="http://schemas.microsoft.com/office/drawing/2014/main" id="{0A52367B-5995-437F-8D01-75B8FFB99F30}"/>
              </a:ext>
            </a:extLst>
          </p:cNvPr>
          <p:cNvGrpSpPr>
            <a:grpSpLocks/>
          </p:cNvGrpSpPr>
          <p:nvPr/>
        </p:nvGrpSpPr>
        <p:grpSpPr bwMode="auto">
          <a:xfrm>
            <a:off x="539750" y="227013"/>
            <a:ext cx="8208963" cy="5867401"/>
            <a:chOff x="340" y="143"/>
            <a:chExt cx="5171" cy="3696"/>
          </a:xfrm>
        </p:grpSpPr>
        <p:pic>
          <p:nvPicPr>
            <p:cNvPr id="154628" name="Picture 4">
              <a:extLst>
                <a:ext uri="{FF2B5EF4-FFF2-40B4-BE49-F238E27FC236}">
                  <a16:creationId xmlns:a16="http://schemas.microsoft.com/office/drawing/2014/main" id="{8915B1BB-E4B7-43E0-8A06-BA7D926D03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 y="482"/>
              <a:ext cx="3674" cy="3357"/>
            </a:xfrm>
            <a:prstGeom prst="rect">
              <a:avLst/>
            </a:prstGeom>
            <a:noFill/>
            <a:extLst>
              <a:ext uri="{909E8E84-426E-40DD-AFC4-6F175D3DCCD1}">
                <a14:hiddenFill xmlns:a14="http://schemas.microsoft.com/office/drawing/2010/main">
                  <a:solidFill>
                    <a:srgbClr val="FFFFFF"/>
                  </a:solidFill>
                </a14:hiddenFill>
              </a:ext>
            </a:extLst>
          </p:spPr>
        </p:pic>
        <p:pic>
          <p:nvPicPr>
            <p:cNvPr id="154629" name="Picture 5">
              <a:extLst>
                <a:ext uri="{FF2B5EF4-FFF2-40B4-BE49-F238E27FC236}">
                  <a16:creationId xmlns:a16="http://schemas.microsoft.com/office/drawing/2014/main" id="{4077F337-4410-446D-AF97-F7920D2DDE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80" y="143"/>
              <a:ext cx="2631" cy="989"/>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652" name="Picture 4">
            <a:extLst>
              <a:ext uri="{FF2B5EF4-FFF2-40B4-BE49-F238E27FC236}">
                <a16:creationId xmlns:a16="http://schemas.microsoft.com/office/drawing/2014/main" id="{BDD6CCFD-A382-4504-8502-40D8D747E8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350" y="1196975"/>
            <a:ext cx="5761038" cy="44640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6678" name="Group 6">
            <a:extLst>
              <a:ext uri="{FF2B5EF4-FFF2-40B4-BE49-F238E27FC236}">
                <a16:creationId xmlns:a16="http://schemas.microsoft.com/office/drawing/2014/main" id="{3B95E6F2-44CC-4865-B9F4-589321E9A27B}"/>
              </a:ext>
            </a:extLst>
          </p:cNvPr>
          <p:cNvGrpSpPr>
            <a:grpSpLocks/>
          </p:cNvGrpSpPr>
          <p:nvPr/>
        </p:nvGrpSpPr>
        <p:grpSpPr bwMode="auto">
          <a:xfrm>
            <a:off x="611188" y="765175"/>
            <a:ext cx="8281987" cy="4759325"/>
            <a:chOff x="385" y="482"/>
            <a:chExt cx="5217" cy="2998"/>
          </a:xfrm>
        </p:grpSpPr>
        <p:pic>
          <p:nvPicPr>
            <p:cNvPr id="156676" name="Picture 4">
              <a:extLst>
                <a:ext uri="{FF2B5EF4-FFF2-40B4-BE49-F238E27FC236}">
                  <a16:creationId xmlns:a16="http://schemas.microsoft.com/office/drawing/2014/main" id="{C262C4AA-861F-4BB9-9D2A-919AF3FFAC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5" y="618"/>
              <a:ext cx="3402" cy="2862"/>
            </a:xfrm>
            <a:prstGeom prst="rect">
              <a:avLst/>
            </a:prstGeom>
            <a:noFill/>
            <a:extLst>
              <a:ext uri="{909E8E84-426E-40DD-AFC4-6F175D3DCCD1}">
                <a14:hiddenFill xmlns:a14="http://schemas.microsoft.com/office/drawing/2010/main">
                  <a:solidFill>
                    <a:srgbClr val="FFFFFF"/>
                  </a:solidFill>
                </a14:hiddenFill>
              </a:ext>
            </a:extLst>
          </p:spPr>
        </p:pic>
        <p:pic>
          <p:nvPicPr>
            <p:cNvPr id="156677" name="Picture 5">
              <a:extLst>
                <a:ext uri="{FF2B5EF4-FFF2-40B4-BE49-F238E27FC236}">
                  <a16:creationId xmlns:a16="http://schemas.microsoft.com/office/drawing/2014/main" id="{7C839B5C-8863-4AF9-9409-E286B3AB90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88" y="482"/>
              <a:ext cx="2314" cy="139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2">
            <a:extLst>
              <a:ext uri="{FF2B5EF4-FFF2-40B4-BE49-F238E27FC236}">
                <a16:creationId xmlns:a16="http://schemas.microsoft.com/office/drawing/2014/main" id="{D6F40C85-5864-4E81-9A8F-B0F90DC1D1F2}"/>
              </a:ext>
            </a:extLst>
          </p:cNvPr>
          <p:cNvSpPr>
            <a:spLocks noGrp="1" noChangeArrowheads="1"/>
          </p:cNvSpPr>
          <p:nvPr>
            <p:ph type="title"/>
          </p:nvPr>
        </p:nvSpPr>
        <p:spPr>
          <a:xfrm>
            <a:off x="684213" y="692150"/>
            <a:ext cx="7772400" cy="788988"/>
          </a:xfrm>
        </p:spPr>
        <p:txBody>
          <a:bodyPr/>
          <a:lstStyle/>
          <a:p>
            <a:r>
              <a:rPr lang="en-US" altLang="zh-CN" sz="3600" b="1">
                <a:latin typeface="+mn-ea"/>
                <a:ea typeface="+mn-ea"/>
              </a:rPr>
              <a:t>HashSet</a:t>
            </a:r>
          </a:p>
        </p:txBody>
      </p:sp>
      <p:sp>
        <p:nvSpPr>
          <p:cNvPr id="157699" name="Rectangle 3">
            <a:extLst>
              <a:ext uri="{FF2B5EF4-FFF2-40B4-BE49-F238E27FC236}">
                <a16:creationId xmlns:a16="http://schemas.microsoft.com/office/drawing/2014/main" id="{F44E6821-85EA-486A-B0CC-B28FA0B3CDF5}"/>
              </a:ext>
            </a:extLst>
          </p:cNvPr>
          <p:cNvSpPr>
            <a:spLocks noGrp="1" noChangeArrowheads="1"/>
          </p:cNvSpPr>
          <p:nvPr>
            <p:ph type="body" idx="1"/>
          </p:nvPr>
        </p:nvSpPr>
        <p:spPr>
          <a:xfrm>
            <a:off x="685800" y="1557338"/>
            <a:ext cx="8062913" cy="4538662"/>
          </a:xfrm>
        </p:spPr>
        <p:txBody>
          <a:bodyPr/>
          <a:lstStyle/>
          <a:p>
            <a:r>
              <a:rPr lang="en-US" altLang="zh-CN" sz="2800" b="1">
                <a:latin typeface="+mn-ea"/>
                <a:ea typeface="+mn-ea"/>
              </a:rPr>
              <a:t>Java.util.HashSet</a:t>
            </a:r>
            <a:r>
              <a:rPr lang="zh-CN" altLang="en-US" sz="2800" b="1">
                <a:latin typeface="+mn-ea"/>
                <a:ea typeface="+mn-ea"/>
              </a:rPr>
              <a:t>类实现了</a:t>
            </a:r>
            <a:r>
              <a:rPr lang="en-US" altLang="zh-CN" sz="2800" b="1">
                <a:latin typeface="+mn-ea"/>
                <a:ea typeface="+mn-ea"/>
              </a:rPr>
              <a:t>java.util.Set</a:t>
            </a:r>
            <a:r>
              <a:rPr lang="zh-CN" altLang="en-US" sz="2800" b="1">
                <a:latin typeface="+mn-ea"/>
                <a:ea typeface="+mn-ea"/>
              </a:rPr>
              <a:t>接口（即</a:t>
            </a:r>
            <a:r>
              <a:rPr lang="en-US" altLang="zh-CN" sz="2800" b="1">
                <a:latin typeface="+mn-ea"/>
                <a:ea typeface="+mn-ea"/>
              </a:rPr>
              <a:t>HashSet</a:t>
            </a:r>
            <a:r>
              <a:rPr lang="zh-CN" altLang="en-US" sz="2800" b="1">
                <a:latin typeface="+mn-ea"/>
                <a:ea typeface="+mn-ea"/>
              </a:rPr>
              <a:t>是实现了</a:t>
            </a:r>
            <a:r>
              <a:rPr lang="en-US" altLang="zh-CN" sz="2800" b="1">
                <a:latin typeface="+mn-ea"/>
                <a:ea typeface="+mn-ea"/>
              </a:rPr>
              <a:t>Set</a:t>
            </a:r>
            <a:r>
              <a:rPr lang="zh-CN" altLang="en-US" sz="2800" b="1">
                <a:latin typeface="+mn-ea"/>
                <a:ea typeface="+mn-ea"/>
              </a:rPr>
              <a:t>接口的</a:t>
            </a:r>
            <a:r>
              <a:rPr lang="en-US" altLang="zh-CN" sz="2800" b="1">
                <a:latin typeface="+mn-ea"/>
                <a:ea typeface="+mn-ea"/>
              </a:rPr>
              <a:t>hash table(</a:t>
            </a:r>
            <a:r>
              <a:rPr lang="zh-CN" altLang="en-US" sz="2800" b="1">
                <a:latin typeface="+mn-ea"/>
                <a:ea typeface="+mn-ea"/>
              </a:rPr>
              <a:t>哈希表</a:t>
            </a:r>
            <a:r>
              <a:rPr lang="en-US" altLang="zh-CN" sz="2800" b="1">
                <a:latin typeface="+mn-ea"/>
                <a:ea typeface="+mn-ea"/>
              </a:rPr>
              <a:t>)</a:t>
            </a:r>
            <a:r>
              <a:rPr lang="zh-CN" altLang="en-US" sz="2800" b="1">
                <a:latin typeface="+mn-ea"/>
                <a:ea typeface="+mn-ea"/>
              </a:rPr>
              <a:t>），描述典型的</a:t>
            </a:r>
            <a:r>
              <a:rPr lang="en-US" altLang="zh-CN" sz="2800" b="1">
                <a:latin typeface="+mn-ea"/>
                <a:ea typeface="+mn-ea"/>
              </a:rPr>
              <a:t>Set</a:t>
            </a:r>
            <a:r>
              <a:rPr lang="zh-CN" altLang="en-US" sz="2800" b="1">
                <a:latin typeface="+mn-ea"/>
                <a:ea typeface="+mn-ea"/>
              </a:rPr>
              <a:t>集合结构；</a:t>
            </a:r>
          </a:p>
          <a:p>
            <a:r>
              <a:rPr kumimoji="0" lang="en-US" altLang="zh-CN" sz="2800" b="1">
                <a:solidFill>
                  <a:srgbClr val="FF0000"/>
                </a:solidFill>
                <a:latin typeface="+mn-ea"/>
                <a:ea typeface="+mn-ea"/>
              </a:rPr>
              <a:t>HashSet</a:t>
            </a:r>
            <a:r>
              <a:rPr kumimoji="0" lang="zh-CN" altLang="en-US" sz="2800" b="1">
                <a:solidFill>
                  <a:srgbClr val="FF0000"/>
                </a:solidFill>
                <a:latin typeface="+mn-ea"/>
                <a:ea typeface="+mn-ea"/>
              </a:rPr>
              <a:t>中不允许出现重复元素，不保证集合中元素的顺序。</a:t>
            </a:r>
          </a:p>
          <a:p>
            <a:r>
              <a:rPr kumimoji="0" lang="en-US" altLang="zh-CN" sz="2800" b="1">
                <a:solidFill>
                  <a:srgbClr val="FF0000"/>
                </a:solidFill>
                <a:latin typeface="+mn-ea"/>
                <a:ea typeface="+mn-ea"/>
              </a:rPr>
              <a:t>HashSet</a:t>
            </a:r>
            <a:r>
              <a:rPr kumimoji="0" lang="zh-CN" altLang="en-US" sz="2800" b="1">
                <a:solidFill>
                  <a:srgbClr val="FF0000"/>
                </a:solidFill>
                <a:latin typeface="+mn-ea"/>
                <a:ea typeface="+mn-ea"/>
              </a:rPr>
              <a:t>中允许包含值为</a:t>
            </a:r>
            <a:r>
              <a:rPr kumimoji="0" lang="en-US" altLang="zh-CN" sz="2800" b="1">
                <a:solidFill>
                  <a:srgbClr val="FF0000"/>
                </a:solidFill>
                <a:latin typeface="+mn-ea"/>
                <a:ea typeface="+mn-ea"/>
              </a:rPr>
              <a:t>null</a:t>
            </a:r>
            <a:r>
              <a:rPr kumimoji="0" lang="zh-CN" altLang="en-US" sz="2800" b="1">
                <a:solidFill>
                  <a:srgbClr val="FF0000"/>
                </a:solidFill>
                <a:latin typeface="+mn-ea"/>
                <a:ea typeface="+mn-ea"/>
              </a:rPr>
              <a:t>的元素，但最多只能有一个</a:t>
            </a:r>
            <a:r>
              <a:rPr kumimoji="0" lang="en-US" altLang="zh-CN" sz="2800" b="1">
                <a:solidFill>
                  <a:srgbClr val="FF0000"/>
                </a:solidFill>
                <a:latin typeface="+mn-ea"/>
                <a:ea typeface="+mn-ea"/>
              </a:rPr>
              <a:t>null</a:t>
            </a:r>
            <a:r>
              <a:rPr kumimoji="0" lang="zh-CN" altLang="en-US" sz="2800" b="1">
                <a:solidFill>
                  <a:srgbClr val="FF0000"/>
                </a:solidFill>
                <a:latin typeface="+mn-ea"/>
                <a:ea typeface="+mn-ea"/>
              </a:rPr>
              <a:t>元素</a:t>
            </a:r>
            <a:r>
              <a:rPr kumimoji="0" lang="zh-CN" altLang="en-US" sz="2800" b="1">
                <a:latin typeface="+mn-ea"/>
                <a:ea typeface="+mn-ea"/>
              </a:rPr>
              <a:t>。</a:t>
            </a: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8726" name="Group 6">
            <a:extLst>
              <a:ext uri="{FF2B5EF4-FFF2-40B4-BE49-F238E27FC236}">
                <a16:creationId xmlns:a16="http://schemas.microsoft.com/office/drawing/2014/main" id="{279C33BA-9063-40A8-84A2-EFF77CDF899E}"/>
              </a:ext>
            </a:extLst>
          </p:cNvPr>
          <p:cNvGrpSpPr>
            <a:grpSpLocks/>
          </p:cNvGrpSpPr>
          <p:nvPr/>
        </p:nvGrpSpPr>
        <p:grpSpPr bwMode="auto">
          <a:xfrm>
            <a:off x="395288" y="0"/>
            <a:ext cx="8281987" cy="5900738"/>
            <a:chOff x="249" y="0"/>
            <a:chExt cx="5217" cy="3717"/>
          </a:xfrm>
        </p:grpSpPr>
        <p:pic>
          <p:nvPicPr>
            <p:cNvPr id="158724" name="Picture 4">
              <a:extLst>
                <a:ext uri="{FF2B5EF4-FFF2-40B4-BE49-F238E27FC236}">
                  <a16:creationId xmlns:a16="http://schemas.microsoft.com/office/drawing/2014/main" id="{E38C625D-4DEE-4539-B041-B5BF4581E0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 y="754"/>
              <a:ext cx="3856" cy="2963"/>
            </a:xfrm>
            <a:prstGeom prst="rect">
              <a:avLst/>
            </a:prstGeom>
            <a:noFill/>
            <a:extLst>
              <a:ext uri="{909E8E84-426E-40DD-AFC4-6F175D3DCCD1}">
                <a14:hiddenFill xmlns:a14="http://schemas.microsoft.com/office/drawing/2010/main">
                  <a:solidFill>
                    <a:srgbClr val="FFFFFF"/>
                  </a:solidFill>
                </a14:hiddenFill>
              </a:ext>
            </a:extLst>
          </p:spPr>
        </p:pic>
        <p:pic>
          <p:nvPicPr>
            <p:cNvPr id="158725" name="Picture 5">
              <a:extLst>
                <a:ext uri="{FF2B5EF4-FFF2-40B4-BE49-F238E27FC236}">
                  <a16:creationId xmlns:a16="http://schemas.microsoft.com/office/drawing/2014/main" id="{F1FF0FCB-BF7A-485A-A560-DD2D8BEB23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0" y="0"/>
              <a:ext cx="3266" cy="1207"/>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2">
            <a:extLst>
              <a:ext uri="{FF2B5EF4-FFF2-40B4-BE49-F238E27FC236}">
                <a16:creationId xmlns:a16="http://schemas.microsoft.com/office/drawing/2014/main" id="{D00004BD-B8E5-4989-AC4A-AAFE37441924}"/>
              </a:ext>
            </a:extLst>
          </p:cNvPr>
          <p:cNvSpPr>
            <a:spLocks noGrp="1" noChangeArrowheads="1"/>
          </p:cNvSpPr>
          <p:nvPr>
            <p:ph type="title"/>
          </p:nvPr>
        </p:nvSpPr>
        <p:spPr>
          <a:xfrm>
            <a:off x="684213" y="836613"/>
            <a:ext cx="7772400" cy="715962"/>
          </a:xfrm>
        </p:spPr>
        <p:txBody>
          <a:bodyPr/>
          <a:lstStyle/>
          <a:p>
            <a:r>
              <a:rPr lang="en-US" altLang="zh-CN" sz="3600" b="1">
                <a:latin typeface="+mn-ea"/>
                <a:ea typeface="+mn-ea"/>
              </a:rPr>
              <a:t>TreeSet</a:t>
            </a:r>
          </a:p>
        </p:txBody>
      </p:sp>
      <p:sp>
        <p:nvSpPr>
          <p:cNvPr id="159747" name="Rectangle 3">
            <a:extLst>
              <a:ext uri="{FF2B5EF4-FFF2-40B4-BE49-F238E27FC236}">
                <a16:creationId xmlns:a16="http://schemas.microsoft.com/office/drawing/2014/main" id="{C59740D4-3B67-4D4A-9A0C-B1E4DC978072}"/>
              </a:ext>
            </a:extLst>
          </p:cNvPr>
          <p:cNvSpPr>
            <a:spLocks noGrp="1" noChangeArrowheads="1"/>
          </p:cNvSpPr>
          <p:nvPr>
            <p:ph type="body" idx="1"/>
          </p:nvPr>
        </p:nvSpPr>
        <p:spPr>
          <a:xfrm>
            <a:off x="684213" y="1844675"/>
            <a:ext cx="7777162" cy="4540250"/>
          </a:xfrm>
        </p:spPr>
        <p:txBody>
          <a:bodyPr/>
          <a:lstStyle/>
          <a:p>
            <a:r>
              <a:rPr lang="en-US" altLang="zh-CN" sz="2800" b="1">
                <a:latin typeface="+mn-ea"/>
                <a:ea typeface="+mn-ea"/>
              </a:rPr>
              <a:t>Java.util.TreeSet</a:t>
            </a:r>
            <a:r>
              <a:rPr lang="zh-CN" altLang="en-US" sz="2800" b="1">
                <a:latin typeface="+mn-ea"/>
                <a:ea typeface="+mn-ea"/>
              </a:rPr>
              <a:t>类也实现了</a:t>
            </a:r>
            <a:r>
              <a:rPr lang="en-US" altLang="zh-CN" sz="2800" b="1">
                <a:latin typeface="+mn-ea"/>
                <a:ea typeface="+mn-ea"/>
              </a:rPr>
              <a:t>java.util.Set</a:t>
            </a:r>
            <a:r>
              <a:rPr lang="zh-CN" altLang="en-US" sz="2800" b="1">
                <a:latin typeface="+mn-ea"/>
                <a:ea typeface="+mn-ea"/>
              </a:rPr>
              <a:t>，他描述的</a:t>
            </a:r>
            <a:r>
              <a:rPr lang="en-US" altLang="zh-CN" sz="2800" b="1">
                <a:latin typeface="+mn-ea"/>
                <a:ea typeface="+mn-ea"/>
              </a:rPr>
              <a:t>Set</a:t>
            </a:r>
            <a:r>
              <a:rPr lang="zh-CN" altLang="en-US" sz="2800" b="1">
                <a:latin typeface="+mn-ea"/>
                <a:ea typeface="+mn-ea"/>
              </a:rPr>
              <a:t>的一种变体，</a:t>
            </a:r>
            <a:r>
              <a:rPr lang="zh-CN" altLang="en-US" sz="2800" b="1">
                <a:solidFill>
                  <a:srgbClr val="FF0000"/>
                </a:solidFill>
                <a:latin typeface="+mn-ea"/>
                <a:ea typeface="+mn-ea"/>
              </a:rPr>
              <a:t>可以实现排序功能的集合。</a:t>
            </a:r>
          </a:p>
          <a:p>
            <a:r>
              <a:rPr lang="zh-CN" altLang="en-US" sz="2800" b="1">
                <a:solidFill>
                  <a:srgbClr val="FF0000"/>
                </a:solidFill>
                <a:latin typeface="+mn-ea"/>
                <a:ea typeface="+mn-ea"/>
              </a:rPr>
              <a:t>在将对象元素添加到</a:t>
            </a:r>
            <a:r>
              <a:rPr lang="en-US" altLang="zh-CN" sz="2800" b="1">
                <a:solidFill>
                  <a:srgbClr val="FF0000"/>
                </a:solidFill>
                <a:latin typeface="+mn-ea"/>
                <a:ea typeface="+mn-ea"/>
              </a:rPr>
              <a:t>TreeSet</a:t>
            </a:r>
            <a:r>
              <a:rPr lang="zh-CN" altLang="en-US" sz="2800" b="1">
                <a:solidFill>
                  <a:srgbClr val="FF0000"/>
                </a:solidFill>
                <a:latin typeface="+mn-ea"/>
                <a:ea typeface="+mn-ea"/>
              </a:rPr>
              <a:t>集中时会自动按照某种比较规则将其插入到有序的对象列中，以保证</a:t>
            </a:r>
            <a:r>
              <a:rPr lang="en-US" altLang="zh-CN" sz="2800" b="1">
                <a:solidFill>
                  <a:srgbClr val="FF0000"/>
                </a:solidFill>
                <a:latin typeface="+mn-ea"/>
                <a:ea typeface="+mn-ea"/>
              </a:rPr>
              <a:t>TreeSet</a:t>
            </a:r>
            <a:r>
              <a:rPr lang="zh-CN" altLang="en-US" sz="2800" b="1">
                <a:solidFill>
                  <a:srgbClr val="FF0000"/>
                </a:solidFill>
                <a:latin typeface="+mn-ea"/>
                <a:ea typeface="+mn-ea"/>
              </a:rPr>
              <a:t>集合元素组成的对象序列时刻按照“升序”排列。</a:t>
            </a:r>
          </a:p>
          <a:p>
            <a:r>
              <a:rPr lang="en-US" altLang="zh-CN" sz="2800" b="1">
                <a:solidFill>
                  <a:srgbClr val="FF0000"/>
                </a:solidFill>
                <a:latin typeface="+mn-ea"/>
                <a:ea typeface="+mn-ea"/>
              </a:rPr>
              <a:t>TreeSet</a:t>
            </a:r>
            <a:r>
              <a:rPr lang="zh-CN" altLang="en-US" sz="2800" b="1">
                <a:solidFill>
                  <a:srgbClr val="FF0000"/>
                </a:solidFill>
                <a:latin typeface="+mn-ea"/>
                <a:ea typeface="+mn-ea"/>
              </a:rPr>
              <a:t>的执行效率要比</a:t>
            </a:r>
            <a:r>
              <a:rPr lang="en-US" altLang="zh-CN" sz="2800" b="1">
                <a:solidFill>
                  <a:srgbClr val="FF0000"/>
                </a:solidFill>
                <a:latin typeface="+mn-ea"/>
                <a:ea typeface="+mn-ea"/>
              </a:rPr>
              <a:t>HashSet</a:t>
            </a:r>
            <a:r>
              <a:rPr lang="zh-CN" altLang="en-US" sz="2800" b="1">
                <a:solidFill>
                  <a:srgbClr val="FF0000"/>
                </a:solidFill>
                <a:latin typeface="+mn-ea"/>
                <a:ea typeface="+mn-ea"/>
              </a:rPr>
              <a:t>地执行效率低，因为是有序的集合。</a:t>
            </a: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0774" name="Group 6">
            <a:extLst>
              <a:ext uri="{FF2B5EF4-FFF2-40B4-BE49-F238E27FC236}">
                <a16:creationId xmlns:a16="http://schemas.microsoft.com/office/drawing/2014/main" id="{78FCF07F-A4EB-4CFB-BFA4-25770F577A98}"/>
              </a:ext>
            </a:extLst>
          </p:cNvPr>
          <p:cNvGrpSpPr>
            <a:grpSpLocks/>
          </p:cNvGrpSpPr>
          <p:nvPr/>
        </p:nvGrpSpPr>
        <p:grpSpPr bwMode="auto">
          <a:xfrm>
            <a:off x="395288" y="1052513"/>
            <a:ext cx="7927975" cy="5251450"/>
            <a:chOff x="249" y="663"/>
            <a:chExt cx="4994" cy="3308"/>
          </a:xfrm>
        </p:grpSpPr>
        <p:pic>
          <p:nvPicPr>
            <p:cNvPr id="160772" name="Picture 4">
              <a:extLst>
                <a:ext uri="{FF2B5EF4-FFF2-40B4-BE49-F238E27FC236}">
                  <a16:creationId xmlns:a16="http://schemas.microsoft.com/office/drawing/2014/main" id="{DB38C339-B4F5-425D-808F-A05406C68C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 y="663"/>
              <a:ext cx="3947" cy="2703"/>
            </a:xfrm>
            <a:prstGeom prst="rect">
              <a:avLst/>
            </a:prstGeom>
            <a:noFill/>
            <a:extLst>
              <a:ext uri="{909E8E84-426E-40DD-AFC4-6F175D3DCCD1}">
                <a14:hiddenFill xmlns:a14="http://schemas.microsoft.com/office/drawing/2010/main">
                  <a:solidFill>
                    <a:srgbClr val="FFFFFF"/>
                  </a:solidFill>
                </a14:hiddenFill>
              </a:ext>
            </a:extLst>
          </p:spPr>
        </p:pic>
        <p:pic>
          <p:nvPicPr>
            <p:cNvPr id="160773" name="Picture 5">
              <a:extLst>
                <a:ext uri="{FF2B5EF4-FFF2-40B4-BE49-F238E27FC236}">
                  <a16:creationId xmlns:a16="http://schemas.microsoft.com/office/drawing/2014/main" id="{446BEDFA-C9FF-4ACA-B8F9-5329BD4672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0" y="2931"/>
              <a:ext cx="2953" cy="1040"/>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2">
            <a:extLst>
              <a:ext uri="{FF2B5EF4-FFF2-40B4-BE49-F238E27FC236}">
                <a16:creationId xmlns:a16="http://schemas.microsoft.com/office/drawing/2014/main" id="{D082CDBC-58EC-46C2-A249-5372EEF9C0E5}"/>
              </a:ext>
            </a:extLst>
          </p:cNvPr>
          <p:cNvSpPr>
            <a:spLocks noGrp="1" noChangeArrowheads="1"/>
          </p:cNvSpPr>
          <p:nvPr>
            <p:ph type="title"/>
          </p:nvPr>
        </p:nvSpPr>
        <p:spPr>
          <a:xfrm>
            <a:off x="685800" y="768350"/>
            <a:ext cx="7772400" cy="644525"/>
          </a:xfrm>
        </p:spPr>
        <p:txBody>
          <a:bodyPr/>
          <a:lstStyle/>
          <a:p>
            <a:r>
              <a:rPr lang="en-US" altLang="zh-CN" sz="3600" b="1">
                <a:latin typeface="+mn-ea"/>
                <a:ea typeface="+mn-ea"/>
              </a:rPr>
              <a:t>Comparable</a:t>
            </a:r>
          </a:p>
        </p:txBody>
      </p:sp>
      <p:sp>
        <p:nvSpPr>
          <p:cNvPr id="161795" name="Rectangle 3">
            <a:extLst>
              <a:ext uri="{FF2B5EF4-FFF2-40B4-BE49-F238E27FC236}">
                <a16:creationId xmlns:a16="http://schemas.microsoft.com/office/drawing/2014/main" id="{B2112906-33FD-4044-B2C8-09FE3D69DD9C}"/>
              </a:ext>
            </a:extLst>
          </p:cNvPr>
          <p:cNvSpPr>
            <a:spLocks noGrp="1" noChangeArrowheads="1"/>
          </p:cNvSpPr>
          <p:nvPr>
            <p:ph type="body" idx="1"/>
          </p:nvPr>
        </p:nvSpPr>
        <p:spPr>
          <a:xfrm>
            <a:off x="685800" y="1628775"/>
            <a:ext cx="7772400" cy="4467225"/>
          </a:xfrm>
        </p:spPr>
        <p:txBody>
          <a:bodyPr/>
          <a:lstStyle/>
          <a:p>
            <a:r>
              <a:rPr lang="en-US" altLang="zh-CN" sz="2800" b="1">
                <a:latin typeface="+mn-ea"/>
                <a:ea typeface="+mn-ea"/>
              </a:rPr>
              <a:t>Java.lang.Comparable</a:t>
            </a:r>
            <a:r>
              <a:rPr lang="zh-CN" altLang="en-US" sz="2800" b="1">
                <a:latin typeface="+mn-ea"/>
                <a:ea typeface="+mn-ea"/>
              </a:rPr>
              <a:t>接口中定义的</a:t>
            </a:r>
            <a:r>
              <a:rPr lang="en-US" altLang="zh-CN" sz="2800" b="1">
                <a:latin typeface="+mn-ea"/>
                <a:ea typeface="+mn-ea"/>
              </a:rPr>
              <a:t>compareTo()</a:t>
            </a:r>
            <a:r>
              <a:rPr lang="zh-CN" altLang="en-US" sz="2800" b="1">
                <a:latin typeface="+mn-ea"/>
                <a:ea typeface="+mn-ea"/>
              </a:rPr>
              <a:t>方法用于提供对其实现类的对象进行整体排序所需要的比较逻辑。</a:t>
            </a:r>
          </a:p>
          <a:p>
            <a:r>
              <a:rPr lang="zh-CN" altLang="en-US" sz="2800" b="1">
                <a:latin typeface="+mn-ea"/>
                <a:ea typeface="+mn-ea"/>
              </a:rPr>
              <a:t>实现类基于</a:t>
            </a:r>
            <a:r>
              <a:rPr lang="en-US" altLang="zh-CN" sz="2800" b="1">
                <a:latin typeface="+mn-ea"/>
                <a:ea typeface="+mn-ea"/>
              </a:rPr>
              <a:t>compareTo()</a:t>
            </a:r>
            <a:r>
              <a:rPr lang="zh-CN" altLang="en-US" sz="2800" b="1">
                <a:latin typeface="+mn-ea"/>
                <a:ea typeface="+mn-ea"/>
              </a:rPr>
              <a:t>方法的排序被称为自然排序。而</a:t>
            </a:r>
            <a:r>
              <a:rPr lang="en-US" altLang="zh-CN" sz="2800" b="1">
                <a:latin typeface="+mn-ea"/>
                <a:ea typeface="+mn-ea"/>
              </a:rPr>
              <a:t>compareTo()</a:t>
            </a:r>
            <a:r>
              <a:rPr lang="zh-CN" altLang="en-US" sz="2800" b="1">
                <a:latin typeface="+mn-ea"/>
                <a:ea typeface="+mn-ea"/>
              </a:rPr>
              <a:t>方法的排序被称为它的自然排序。具体的排序原则可由实现类根据需要而定。</a:t>
            </a:r>
          </a:p>
          <a:p>
            <a:r>
              <a:rPr lang="zh-CN" altLang="en-US" sz="2800" b="1">
                <a:latin typeface="+mn-ea"/>
                <a:ea typeface="+mn-ea"/>
              </a:rPr>
              <a:t>用户在重写</a:t>
            </a:r>
            <a:r>
              <a:rPr lang="en-US" altLang="zh-CN" sz="2800" b="1">
                <a:latin typeface="+mn-ea"/>
                <a:ea typeface="+mn-ea"/>
              </a:rPr>
              <a:t>compareTo()</a:t>
            </a:r>
            <a:r>
              <a:rPr lang="zh-CN" altLang="en-US" sz="2800" b="1">
                <a:latin typeface="+mn-ea"/>
                <a:ea typeface="+mn-ea"/>
              </a:rPr>
              <a:t>方法以定制比较逻辑时，需要确保其与等价性判断方法</a:t>
            </a:r>
            <a:r>
              <a:rPr lang="en-US" altLang="zh-CN" sz="2800" b="1">
                <a:latin typeface="+mn-ea"/>
                <a:ea typeface="+mn-ea"/>
              </a:rPr>
              <a:t>equals()</a:t>
            </a:r>
            <a:r>
              <a:rPr lang="zh-CN" altLang="en-US" sz="2800" b="1">
                <a:latin typeface="+mn-ea"/>
                <a:ea typeface="+mn-ea"/>
              </a:rPr>
              <a:t>保持一致。</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p:nvPr>
        </p:nvSpPr>
        <p:spPr/>
        <p:txBody>
          <a:bodyPr lIns="0" tIns="34290" rIns="0" bIns="0" anchor="b"/>
          <a:lstStyle/>
          <a:p>
            <a:r>
              <a:rPr lang="zh-CN" altLang="en-US"/>
              <a:t>重写方法执行分析表</a:t>
            </a:r>
            <a:endParaRPr lang="en-US" altLang="zh-CN"/>
          </a:p>
        </p:txBody>
      </p:sp>
      <p:graphicFrame>
        <p:nvGraphicFramePr>
          <p:cNvPr id="1459268" name="Group 68"/>
          <p:cNvGraphicFramePr>
            <a:graphicFrameLocks noGrp="1"/>
          </p:cNvGraphicFramePr>
          <p:nvPr>
            <p:extLst>
              <p:ext uri="{D42A27DB-BD31-4B8C-83A1-F6EECF244321}">
                <p14:modId xmlns:p14="http://schemas.microsoft.com/office/powerpoint/2010/main" val="3070682277"/>
              </p:ext>
            </p:extLst>
          </p:nvPr>
        </p:nvGraphicFramePr>
        <p:xfrm>
          <a:off x="503237" y="2069284"/>
          <a:ext cx="8137525" cy="3816350"/>
        </p:xfrm>
        <a:graphic>
          <a:graphicData uri="http://schemas.openxmlformats.org/drawingml/2006/table">
            <a:tbl>
              <a:tblPr/>
              <a:tblGrid>
                <a:gridCol w="1627505">
                  <a:extLst>
                    <a:ext uri="{9D8B030D-6E8A-4147-A177-3AD203B41FA5}">
                      <a16:colId xmlns:a16="http://schemas.microsoft.com/office/drawing/2014/main" val="20000"/>
                    </a:ext>
                  </a:extLst>
                </a:gridCol>
                <a:gridCol w="1627505">
                  <a:extLst>
                    <a:ext uri="{9D8B030D-6E8A-4147-A177-3AD203B41FA5}">
                      <a16:colId xmlns:a16="http://schemas.microsoft.com/office/drawing/2014/main" val="20001"/>
                    </a:ext>
                  </a:extLst>
                </a:gridCol>
                <a:gridCol w="1627505">
                  <a:extLst>
                    <a:ext uri="{9D8B030D-6E8A-4147-A177-3AD203B41FA5}">
                      <a16:colId xmlns:a16="http://schemas.microsoft.com/office/drawing/2014/main" val="20002"/>
                    </a:ext>
                  </a:extLst>
                </a:gridCol>
                <a:gridCol w="1627505">
                  <a:extLst>
                    <a:ext uri="{9D8B030D-6E8A-4147-A177-3AD203B41FA5}">
                      <a16:colId xmlns:a16="http://schemas.microsoft.com/office/drawing/2014/main" val="20003"/>
                    </a:ext>
                  </a:extLst>
                </a:gridCol>
                <a:gridCol w="1627505">
                  <a:extLst>
                    <a:ext uri="{9D8B030D-6E8A-4147-A177-3AD203B41FA5}">
                      <a16:colId xmlns:a16="http://schemas.microsoft.com/office/drawing/2014/main" val="20004"/>
                    </a:ext>
                  </a:extLst>
                </a:gridCol>
              </a:tblGrid>
              <a:tr h="859654">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method</a:t>
                      </a: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Grandpa</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Father</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Son</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Grandson</a:t>
                      </a: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859654">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lang="en-US" altLang="zh-CN" sz="2400" dirty="0"/>
                        <a:t>a() </a:t>
                      </a: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1"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1"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48521">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lang="en-US" altLang="zh-CN" sz="2400" dirty="0"/>
                        <a:t>b()</a:t>
                      </a: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1"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0"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048521">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lang="en-US" altLang="zh-CN" sz="2400" dirty="0" err="1"/>
                        <a:t>toString</a:t>
                      </a:r>
                      <a:r>
                        <a:rPr lang="en-US" altLang="zh-CN" sz="2400" dirty="0"/>
                        <a:t>()</a:t>
                      </a: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1" u="none" strike="noStrike" cap="none" normalizeH="0" baseline="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2400" b="0" i="1"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9191640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1459268"/>
                                        </p:tgtEl>
                                        <p:attrNameLst>
                                          <p:attrName>style.visibility</p:attrName>
                                        </p:attrNameLst>
                                      </p:cBhvr>
                                      <p:to>
                                        <p:strVal val="visible"/>
                                      </p:to>
                                    </p:set>
                                    <p:animEffect transition="in" filter="dissolve">
                                      <p:cBhvr>
                                        <p:cTn id="7" dur="500"/>
                                        <p:tgtEl>
                                          <p:spTgt spid="14592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44" name="Picture 4">
            <a:extLst>
              <a:ext uri="{FF2B5EF4-FFF2-40B4-BE49-F238E27FC236}">
                <a16:creationId xmlns:a16="http://schemas.microsoft.com/office/drawing/2014/main" id="{970CB38C-BE5B-4B5D-BB03-014965072F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650" y="692150"/>
            <a:ext cx="7343775" cy="54673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868" name="Picture 4">
            <a:extLst>
              <a:ext uri="{FF2B5EF4-FFF2-40B4-BE49-F238E27FC236}">
                <a16:creationId xmlns:a16="http://schemas.microsoft.com/office/drawing/2014/main" id="{B7B10C1C-C326-42B2-94BB-F3BB4647D8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2988" y="1125538"/>
            <a:ext cx="7272337" cy="45100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5894" name="Group 6">
            <a:extLst>
              <a:ext uri="{FF2B5EF4-FFF2-40B4-BE49-F238E27FC236}">
                <a16:creationId xmlns:a16="http://schemas.microsoft.com/office/drawing/2014/main" id="{53C62231-12CD-4551-A7B9-F5461476AB69}"/>
              </a:ext>
            </a:extLst>
          </p:cNvPr>
          <p:cNvGrpSpPr>
            <a:grpSpLocks/>
          </p:cNvGrpSpPr>
          <p:nvPr/>
        </p:nvGrpSpPr>
        <p:grpSpPr bwMode="auto">
          <a:xfrm>
            <a:off x="1116013" y="1196975"/>
            <a:ext cx="7270750" cy="5094288"/>
            <a:chOff x="703" y="754"/>
            <a:chExt cx="4580" cy="3209"/>
          </a:xfrm>
        </p:grpSpPr>
        <p:pic>
          <p:nvPicPr>
            <p:cNvPr id="165892" name="Picture 4">
              <a:extLst>
                <a:ext uri="{FF2B5EF4-FFF2-40B4-BE49-F238E27FC236}">
                  <a16:creationId xmlns:a16="http://schemas.microsoft.com/office/drawing/2014/main" id="{29FBE6CF-3FED-4CA7-910F-DF5CD79E2A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 y="754"/>
              <a:ext cx="4264" cy="2721"/>
            </a:xfrm>
            <a:prstGeom prst="rect">
              <a:avLst/>
            </a:prstGeom>
            <a:noFill/>
            <a:extLst>
              <a:ext uri="{909E8E84-426E-40DD-AFC4-6F175D3DCCD1}">
                <a14:hiddenFill xmlns:a14="http://schemas.microsoft.com/office/drawing/2010/main">
                  <a:solidFill>
                    <a:srgbClr val="FFFFFF"/>
                  </a:solidFill>
                </a14:hiddenFill>
              </a:ext>
            </a:extLst>
          </p:spPr>
        </p:pic>
        <p:pic>
          <p:nvPicPr>
            <p:cNvPr id="165893" name="Picture 5">
              <a:extLst>
                <a:ext uri="{FF2B5EF4-FFF2-40B4-BE49-F238E27FC236}">
                  <a16:creationId xmlns:a16="http://schemas.microsoft.com/office/drawing/2014/main" id="{27BFA769-30CD-4264-8D0E-6B8E83A009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7" y="3022"/>
              <a:ext cx="3356" cy="941"/>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2">
            <a:extLst>
              <a:ext uri="{FF2B5EF4-FFF2-40B4-BE49-F238E27FC236}">
                <a16:creationId xmlns:a16="http://schemas.microsoft.com/office/drawing/2014/main" id="{7FA9EA47-5997-4BA5-B727-A7986AC732EA}"/>
              </a:ext>
            </a:extLst>
          </p:cNvPr>
          <p:cNvSpPr>
            <a:spLocks noGrp="1" noChangeArrowheads="1"/>
          </p:cNvSpPr>
          <p:nvPr>
            <p:ph type="title"/>
          </p:nvPr>
        </p:nvSpPr>
        <p:spPr>
          <a:xfrm>
            <a:off x="900113" y="0"/>
            <a:ext cx="7772400" cy="720725"/>
          </a:xfrm>
        </p:spPr>
        <p:txBody>
          <a:bodyPr/>
          <a:lstStyle/>
          <a:p>
            <a:r>
              <a:rPr lang="en-US" altLang="zh-CN" sz="3600" b="1">
                <a:latin typeface="+mn-ea"/>
                <a:ea typeface="+mn-ea"/>
              </a:rPr>
              <a:t>Map</a:t>
            </a:r>
            <a:r>
              <a:rPr lang="zh-CN" altLang="en-US" sz="3600" b="1">
                <a:latin typeface="+mn-ea"/>
                <a:ea typeface="+mn-ea"/>
              </a:rPr>
              <a:t>接口</a:t>
            </a:r>
          </a:p>
        </p:txBody>
      </p:sp>
      <p:sp>
        <p:nvSpPr>
          <p:cNvPr id="209923" name="Rectangle 3">
            <a:extLst>
              <a:ext uri="{FF2B5EF4-FFF2-40B4-BE49-F238E27FC236}">
                <a16:creationId xmlns:a16="http://schemas.microsoft.com/office/drawing/2014/main" id="{8596A5DE-F555-4511-A0A4-AD686E7D770E}"/>
              </a:ext>
            </a:extLst>
          </p:cNvPr>
          <p:cNvSpPr>
            <a:spLocks noGrp="1" noChangeArrowheads="1"/>
          </p:cNvSpPr>
          <p:nvPr>
            <p:ph type="body" idx="1"/>
          </p:nvPr>
        </p:nvSpPr>
        <p:spPr>
          <a:xfrm>
            <a:off x="685800" y="836613"/>
            <a:ext cx="7772400" cy="5259387"/>
          </a:xfrm>
        </p:spPr>
        <p:txBody>
          <a:bodyPr/>
          <a:lstStyle/>
          <a:p>
            <a:r>
              <a:rPr kumimoji="0" lang="en-US" altLang="zh-CN" sz="2600" b="1">
                <a:latin typeface="+mn-ea"/>
                <a:ea typeface="+mn-ea"/>
              </a:rPr>
              <a:t>ja</a:t>
            </a:r>
            <a:r>
              <a:rPr lang="en-US" altLang="zh-CN" sz="2600" b="1">
                <a:latin typeface="+mn-ea"/>
                <a:ea typeface="+mn-ea"/>
              </a:rPr>
              <a:t>va.util.Map</a:t>
            </a:r>
            <a:r>
              <a:rPr lang="zh-CN" altLang="en-US" sz="2600" b="1">
                <a:latin typeface="+mn-ea"/>
                <a:ea typeface="+mn-ea"/>
              </a:rPr>
              <a:t>接口描述了映射结构，</a:t>
            </a:r>
            <a:r>
              <a:rPr lang="en-US" altLang="zh-CN" sz="2600" b="1">
                <a:latin typeface="+mn-ea"/>
                <a:ea typeface="+mn-ea"/>
              </a:rPr>
              <a:t>Map</a:t>
            </a:r>
            <a:r>
              <a:rPr lang="zh-CN" altLang="en-US" sz="2600" b="1">
                <a:latin typeface="+mn-ea"/>
                <a:ea typeface="+mn-ea"/>
              </a:rPr>
              <a:t>接口允许以健集、值集合或健</a:t>
            </a:r>
            <a:r>
              <a:rPr lang="en-US" altLang="zh-CN" sz="2600" b="1">
                <a:latin typeface="+mn-ea"/>
                <a:ea typeface="+mn-ea"/>
              </a:rPr>
              <a:t>-</a:t>
            </a:r>
            <a:r>
              <a:rPr lang="zh-CN" altLang="en-US" sz="2600" b="1">
                <a:latin typeface="+mn-ea"/>
                <a:ea typeface="+mn-ea"/>
              </a:rPr>
              <a:t>值映射关系集的形式察看某个映射的内容。接口中的主要方法如下：</a:t>
            </a:r>
          </a:p>
          <a:p>
            <a:pPr lvl="1"/>
            <a:r>
              <a:rPr lang="en-US" altLang="zh-CN" sz="2400" b="1">
                <a:solidFill>
                  <a:srgbClr val="FF0000"/>
                </a:solidFill>
                <a:latin typeface="+mn-ea"/>
                <a:ea typeface="+mn-ea"/>
              </a:rPr>
              <a:t>Object put(Object key,Object value);</a:t>
            </a:r>
          </a:p>
          <a:p>
            <a:pPr lvl="1"/>
            <a:r>
              <a:rPr lang="en-US" altLang="zh-CN" sz="2400" b="1">
                <a:solidFill>
                  <a:srgbClr val="FF0000"/>
                </a:solidFill>
                <a:latin typeface="+mn-ea"/>
                <a:ea typeface="+mn-ea"/>
              </a:rPr>
              <a:t>Object get(Object key);</a:t>
            </a:r>
          </a:p>
          <a:p>
            <a:pPr lvl="1"/>
            <a:r>
              <a:rPr lang="en-US" altLang="zh-CN" sz="2400" b="1">
                <a:solidFill>
                  <a:srgbClr val="FF0000"/>
                </a:solidFill>
                <a:latin typeface="+mn-ea"/>
                <a:ea typeface="+mn-ea"/>
              </a:rPr>
              <a:t>Boolean isEmpty();</a:t>
            </a:r>
          </a:p>
          <a:p>
            <a:pPr lvl="1"/>
            <a:r>
              <a:rPr lang="en-US" altLang="zh-CN" sz="2400" b="1">
                <a:solidFill>
                  <a:srgbClr val="FF0000"/>
                </a:solidFill>
                <a:latin typeface="+mn-ea"/>
                <a:ea typeface="+mn-ea"/>
              </a:rPr>
              <a:t>void clear();</a:t>
            </a:r>
          </a:p>
          <a:p>
            <a:pPr lvl="1"/>
            <a:r>
              <a:rPr lang="en-US" altLang="zh-CN" sz="2400" b="1">
                <a:solidFill>
                  <a:srgbClr val="FF0000"/>
                </a:solidFill>
                <a:latin typeface="+mn-ea"/>
                <a:ea typeface="+mn-ea"/>
              </a:rPr>
              <a:t>int size();</a:t>
            </a:r>
          </a:p>
          <a:p>
            <a:pPr lvl="1"/>
            <a:r>
              <a:rPr lang="en-US" altLang="zh-CN" sz="2400" b="1">
                <a:solidFill>
                  <a:srgbClr val="FF0000"/>
                </a:solidFill>
                <a:latin typeface="+mn-ea"/>
                <a:ea typeface="+mn-ea"/>
              </a:rPr>
              <a:t>Boolean containsKey(Object key);</a:t>
            </a:r>
          </a:p>
          <a:p>
            <a:pPr lvl="1"/>
            <a:r>
              <a:rPr lang="en-US" altLang="zh-CN" sz="2400" b="1">
                <a:solidFill>
                  <a:srgbClr val="FF0000"/>
                </a:solidFill>
                <a:latin typeface="+mn-ea"/>
                <a:ea typeface="+mn-ea"/>
              </a:rPr>
              <a:t>Boolean containsValue(Object value); </a:t>
            </a:r>
          </a:p>
          <a:p>
            <a:pPr lvl="1"/>
            <a:r>
              <a:rPr lang="en-US" altLang="zh-CN" sz="2400" b="1">
                <a:solidFill>
                  <a:srgbClr val="FF0000"/>
                </a:solidFill>
                <a:latin typeface="+mn-ea"/>
                <a:ea typeface="+mn-ea"/>
              </a:rPr>
              <a:t>Set keySet();</a:t>
            </a:r>
          </a:p>
          <a:p>
            <a:pPr lvl="1"/>
            <a:r>
              <a:rPr lang="en-US" altLang="zh-CN" sz="2400" b="1">
                <a:solidFill>
                  <a:srgbClr val="FF0000"/>
                </a:solidFill>
                <a:latin typeface="+mn-ea"/>
                <a:ea typeface="+mn-ea"/>
              </a:rPr>
              <a:t>Collection values();</a:t>
            </a:r>
          </a:p>
          <a:p>
            <a:endParaRPr lang="en-US" altLang="zh-CN" sz="2400" b="1">
              <a:solidFill>
                <a:srgbClr val="FF0000"/>
              </a:solidFill>
              <a:latin typeface="+mn-ea"/>
              <a:ea typeface="+mn-ea"/>
            </a:endParaRPr>
          </a:p>
          <a:p>
            <a:endParaRPr lang="en-US" altLang="zh-CN" sz="2600" b="1">
              <a:solidFill>
                <a:srgbClr val="FF0000"/>
              </a:solidFill>
              <a:latin typeface="+mn-ea"/>
              <a:ea typeface="+mn-ea"/>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Rectangle 2">
            <a:extLst>
              <a:ext uri="{FF2B5EF4-FFF2-40B4-BE49-F238E27FC236}">
                <a16:creationId xmlns:a16="http://schemas.microsoft.com/office/drawing/2014/main" id="{EE2A1EAC-67B9-4A75-886F-07994CED9696}"/>
              </a:ext>
            </a:extLst>
          </p:cNvPr>
          <p:cNvSpPr>
            <a:spLocks noGrp="1" noChangeArrowheads="1"/>
          </p:cNvSpPr>
          <p:nvPr>
            <p:ph type="title"/>
          </p:nvPr>
        </p:nvSpPr>
        <p:spPr>
          <a:xfrm>
            <a:off x="685800" y="768350"/>
            <a:ext cx="7772400" cy="715963"/>
          </a:xfrm>
        </p:spPr>
        <p:txBody>
          <a:bodyPr/>
          <a:lstStyle/>
          <a:p>
            <a:r>
              <a:rPr lang="en-US" altLang="zh-CN" sz="3600" b="1">
                <a:latin typeface="+mn-ea"/>
                <a:ea typeface="+mn-ea"/>
              </a:rPr>
              <a:t>HashMap</a:t>
            </a:r>
          </a:p>
        </p:txBody>
      </p:sp>
      <p:sp>
        <p:nvSpPr>
          <p:cNvPr id="166915" name="Rectangle 3">
            <a:extLst>
              <a:ext uri="{FF2B5EF4-FFF2-40B4-BE49-F238E27FC236}">
                <a16:creationId xmlns:a16="http://schemas.microsoft.com/office/drawing/2014/main" id="{2CF3CAEB-90D2-4F3F-87FB-4F69C784D271}"/>
              </a:ext>
            </a:extLst>
          </p:cNvPr>
          <p:cNvSpPr>
            <a:spLocks noGrp="1" noChangeArrowheads="1"/>
          </p:cNvSpPr>
          <p:nvPr>
            <p:ph type="body" idx="1"/>
          </p:nvPr>
        </p:nvSpPr>
        <p:spPr>
          <a:xfrm>
            <a:off x="685800" y="1628775"/>
            <a:ext cx="7772400" cy="4467225"/>
          </a:xfrm>
        </p:spPr>
        <p:txBody>
          <a:bodyPr/>
          <a:lstStyle/>
          <a:p>
            <a:r>
              <a:rPr lang="en-US" altLang="zh-CN" sz="2600" b="1">
                <a:latin typeface="+mn-ea"/>
                <a:ea typeface="+mn-ea"/>
              </a:rPr>
              <a:t>Java.util.HashMap</a:t>
            </a:r>
            <a:r>
              <a:rPr lang="zh-CN" altLang="en-US" sz="2600" b="1">
                <a:latin typeface="+mn-ea"/>
                <a:ea typeface="+mn-ea"/>
              </a:rPr>
              <a:t>类实现了</a:t>
            </a:r>
            <a:r>
              <a:rPr lang="en-US" altLang="zh-CN" sz="2600" b="1">
                <a:latin typeface="+mn-ea"/>
                <a:ea typeface="+mn-ea"/>
              </a:rPr>
              <a:t>java.util.Map</a:t>
            </a:r>
            <a:r>
              <a:rPr lang="zh-CN" altLang="en-US" sz="2600" b="1">
                <a:latin typeface="+mn-ea"/>
                <a:ea typeface="+mn-ea"/>
              </a:rPr>
              <a:t>接口。</a:t>
            </a:r>
          </a:p>
          <a:p>
            <a:r>
              <a:rPr lang="en-US" altLang="zh-CN" sz="2600" b="1">
                <a:latin typeface="+mn-ea"/>
                <a:ea typeface="+mn-ea"/>
              </a:rPr>
              <a:t>HashMap</a:t>
            </a:r>
            <a:r>
              <a:rPr lang="zh-CN" altLang="en-US" sz="2600" b="1">
                <a:latin typeface="+mn-ea"/>
                <a:ea typeface="+mn-ea"/>
              </a:rPr>
              <a:t>结构不保证其中元素</a:t>
            </a:r>
            <a:r>
              <a:rPr lang="en-US" altLang="zh-CN" sz="2600" b="1">
                <a:latin typeface="+mn-ea"/>
                <a:ea typeface="+mn-ea"/>
              </a:rPr>
              <a:t>(</a:t>
            </a:r>
            <a:r>
              <a:rPr lang="zh-CN" altLang="en-US" sz="2600" b="1">
                <a:latin typeface="+mn-ea"/>
                <a:ea typeface="+mn-ea"/>
              </a:rPr>
              <a:t>映射信息</a:t>
            </a:r>
            <a:r>
              <a:rPr lang="en-US" altLang="zh-CN" sz="2600" b="1">
                <a:latin typeface="+mn-ea"/>
                <a:ea typeface="+mn-ea"/>
              </a:rPr>
              <a:t>)</a:t>
            </a:r>
            <a:r>
              <a:rPr lang="zh-CN" altLang="en-US" sz="2600" b="1">
                <a:latin typeface="+mn-ea"/>
                <a:ea typeface="+mn-ea"/>
              </a:rPr>
              <a:t>的先后顺序，并且允许使用</a:t>
            </a:r>
            <a:r>
              <a:rPr lang="en-US" altLang="zh-CN" sz="2600" b="1">
                <a:latin typeface="+mn-ea"/>
                <a:ea typeface="+mn-ea"/>
              </a:rPr>
              <a:t>null</a:t>
            </a:r>
            <a:r>
              <a:rPr lang="zh-CN" altLang="en-US" sz="2600" b="1">
                <a:latin typeface="+mn-ea"/>
                <a:ea typeface="+mn-ea"/>
              </a:rPr>
              <a:t>值和</a:t>
            </a:r>
            <a:r>
              <a:rPr lang="en-US" altLang="zh-CN" sz="2600" b="1">
                <a:latin typeface="+mn-ea"/>
                <a:ea typeface="+mn-ea"/>
              </a:rPr>
              <a:t>null</a:t>
            </a:r>
            <a:r>
              <a:rPr lang="zh-CN" altLang="en-US" sz="2600" b="1">
                <a:latin typeface="+mn-ea"/>
                <a:ea typeface="+mn-ea"/>
              </a:rPr>
              <a:t>健。</a:t>
            </a:r>
          </a:p>
          <a:p>
            <a:r>
              <a:rPr lang="zh-CN" altLang="en-US" sz="2600" b="1">
                <a:latin typeface="+mn-ea"/>
                <a:ea typeface="+mn-ea"/>
              </a:rPr>
              <a:t>当集合中不存在当前检索的健所对应的映射值时，</a:t>
            </a:r>
            <a:r>
              <a:rPr lang="en-US" altLang="zh-CN" sz="2600" b="1">
                <a:latin typeface="+mn-ea"/>
                <a:ea typeface="+mn-ea"/>
              </a:rPr>
              <a:t>HashMap</a:t>
            </a:r>
            <a:r>
              <a:rPr lang="zh-CN" altLang="en-US" sz="2600" b="1">
                <a:latin typeface="+mn-ea"/>
                <a:ea typeface="+mn-ea"/>
              </a:rPr>
              <a:t>的</a:t>
            </a:r>
            <a:r>
              <a:rPr lang="en-US" altLang="zh-CN" sz="2600" b="1">
                <a:latin typeface="+mn-ea"/>
                <a:ea typeface="+mn-ea"/>
              </a:rPr>
              <a:t>get()</a:t>
            </a:r>
            <a:r>
              <a:rPr lang="zh-CN" altLang="en-US" sz="2600" b="1">
                <a:latin typeface="+mn-ea"/>
                <a:ea typeface="+mn-ea"/>
              </a:rPr>
              <a:t>方法会返回空值</a:t>
            </a:r>
            <a:r>
              <a:rPr lang="en-US" altLang="zh-CN" sz="2600" b="1">
                <a:latin typeface="+mn-ea"/>
                <a:ea typeface="+mn-ea"/>
              </a:rPr>
              <a:t>null</a:t>
            </a:r>
            <a:r>
              <a:rPr lang="zh-CN" altLang="en-US" sz="2600" b="1">
                <a:latin typeface="+mn-ea"/>
                <a:ea typeface="+mn-ea"/>
              </a:rPr>
              <a:t>，而不会运行出错。</a:t>
            </a:r>
          </a:p>
          <a:p>
            <a:r>
              <a:rPr lang="zh-CN" altLang="en-US" sz="2600" b="1">
                <a:latin typeface="+mn-ea"/>
                <a:ea typeface="+mn-ea"/>
              </a:rPr>
              <a:t>影响</a:t>
            </a:r>
            <a:r>
              <a:rPr lang="en-US" altLang="zh-CN" sz="2600" b="1">
                <a:latin typeface="+mn-ea"/>
                <a:ea typeface="+mn-ea"/>
              </a:rPr>
              <a:t>HashMap</a:t>
            </a:r>
            <a:r>
              <a:rPr lang="zh-CN" altLang="en-US" sz="2600" b="1">
                <a:latin typeface="+mn-ea"/>
                <a:ea typeface="+mn-ea"/>
              </a:rPr>
              <a:t>性能的两个参数：</a:t>
            </a:r>
          </a:p>
          <a:p>
            <a:pPr lvl="1"/>
            <a:r>
              <a:rPr lang="zh-CN" altLang="en-US" sz="2600" b="1">
                <a:latin typeface="+mn-ea"/>
                <a:ea typeface="+mn-ea"/>
              </a:rPr>
              <a:t>初识容量</a:t>
            </a:r>
            <a:r>
              <a:rPr lang="en-US" altLang="zh-CN" sz="2600" b="1">
                <a:latin typeface="+mn-ea"/>
                <a:ea typeface="+mn-ea"/>
              </a:rPr>
              <a:t>(initial Capacity)</a:t>
            </a:r>
            <a:r>
              <a:rPr lang="zh-CN" altLang="en-US" sz="2600" b="1">
                <a:latin typeface="+mn-ea"/>
                <a:ea typeface="+mn-ea"/>
              </a:rPr>
              <a:t>。</a:t>
            </a:r>
          </a:p>
          <a:p>
            <a:pPr lvl="1"/>
            <a:r>
              <a:rPr lang="zh-CN" altLang="en-US" sz="2600" b="1">
                <a:latin typeface="+mn-ea"/>
                <a:ea typeface="+mn-ea"/>
              </a:rPr>
              <a:t>加载因子</a:t>
            </a:r>
            <a:r>
              <a:rPr lang="en-US" altLang="zh-CN" sz="2600" b="1">
                <a:latin typeface="+mn-ea"/>
                <a:ea typeface="+mn-ea"/>
              </a:rPr>
              <a:t>(Load Factor)</a:t>
            </a:r>
            <a:r>
              <a:rPr lang="zh-CN" altLang="en-US" sz="2600" b="1">
                <a:latin typeface="+mn-ea"/>
                <a:ea typeface="+mn-ea"/>
              </a:rPr>
              <a:t>。</a:t>
            </a:r>
          </a:p>
          <a:p>
            <a:endParaRPr lang="en-US" altLang="zh-CN" sz="2600" b="1">
              <a:latin typeface="+mn-ea"/>
              <a:ea typeface="+mn-ea"/>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7940" name="Picture 4">
            <a:extLst>
              <a:ext uri="{FF2B5EF4-FFF2-40B4-BE49-F238E27FC236}">
                <a16:creationId xmlns:a16="http://schemas.microsoft.com/office/drawing/2014/main" id="{229381B1-F0BF-41AB-AD65-65F2659160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313" y="692150"/>
            <a:ext cx="8135937" cy="5410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8971" name="Group 11">
            <a:extLst>
              <a:ext uri="{FF2B5EF4-FFF2-40B4-BE49-F238E27FC236}">
                <a16:creationId xmlns:a16="http://schemas.microsoft.com/office/drawing/2014/main" id="{7CB433A6-6ECF-4C25-A742-E5D35BD73B35}"/>
              </a:ext>
            </a:extLst>
          </p:cNvPr>
          <p:cNvGrpSpPr>
            <a:grpSpLocks/>
          </p:cNvGrpSpPr>
          <p:nvPr/>
        </p:nvGrpSpPr>
        <p:grpSpPr bwMode="auto">
          <a:xfrm>
            <a:off x="611188" y="549275"/>
            <a:ext cx="7848600" cy="5637213"/>
            <a:chOff x="385" y="346"/>
            <a:chExt cx="4944" cy="3551"/>
          </a:xfrm>
        </p:grpSpPr>
        <p:pic>
          <p:nvPicPr>
            <p:cNvPr id="168964" name="Picture 4">
              <a:extLst>
                <a:ext uri="{FF2B5EF4-FFF2-40B4-BE49-F238E27FC236}">
                  <a16:creationId xmlns:a16="http://schemas.microsoft.com/office/drawing/2014/main" id="{D320F7D1-65FC-4DFF-8652-EBEA46F595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5" y="346"/>
              <a:ext cx="4264" cy="3551"/>
            </a:xfrm>
            <a:prstGeom prst="rect">
              <a:avLst/>
            </a:prstGeom>
            <a:noFill/>
            <a:extLst>
              <a:ext uri="{909E8E84-426E-40DD-AFC4-6F175D3DCCD1}">
                <a14:hiddenFill xmlns:a14="http://schemas.microsoft.com/office/drawing/2010/main">
                  <a:solidFill>
                    <a:srgbClr val="FFFFFF"/>
                  </a:solidFill>
                </a14:hiddenFill>
              </a:ext>
            </a:extLst>
          </p:spPr>
        </p:pic>
        <p:sp>
          <p:nvSpPr>
            <p:cNvPr id="168970" name="AutoShape 10">
              <a:extLst>
                <a:ext uri="{FF2B5EF4-FFF2-40B4-BE49-F238E27FC236}">
                  <a16:creationId xmlns:a16="http://schemas.microsoft.com/office/drawing/2014/main" id="{F0CF5E74-B187-4EE5-AA1C-78697E6B9540}"/>
                </a:ext>
              </a:extLst>
            </p:cNvPr>
            <p:cNvSpPr>
              <a:spLocks noChangeArrowheads="1"/>
            </p:cNvSpPr>
            <p:nvPr/>
          </p:nvSpPr>
          <p:spPr bwMode="auto">
            <a:xfrm>
              <a:off x="4150" y="436"/>
              <a:ext cx="1179" cy="384"/>
            </a:xfrm>
            <a:prstGeom prst="wedgeRectCallout">
              <a:avLst>
                <a:gd name="adj1" fmla="val -96565"/>
                <a:gd name="adj2" fmla="val 269273"/>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kumimoji="0" lang="zh-CN" altLang="en-US" sz="2000">
                  <a:solidFill>
                    <a:srgbClr val="FF0000"/>
                  </a:solidFill>
                </a:rPr>
                <a:t>封装类的自动封装特性</a:t>
              </a:r>
            </a:p>
          </p:txBody>
        </p:sp>
      </p:gr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9988" name="Picture 4">
            <a:extLst>
              <a:ext uri="{FF2B5EF4-FFF2-40B4-BE49-F238E27FC236}">
                <a16:creationId xmlns:a16="http://schemas.microsoft.com/office/drawing/2014/main" id="{B7834B58-2FBE-45D8-98EF-01E6346423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250" y="1484313"/>
            <a:ext cx="5832475" cy="35179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a:extLst>
              <a:ext uri="{FF2B5EF4-FFF2-40B4-BE49-F238E27FC236}">
                <a16:creationId xmlns:a16="http://schemas.microsoft.com/office/drawing/2014/main" id="{C2E23364-8309-440C-AB3D-876688249118}"/>
              </a:ext>
            </a:extLst>
          </p:cNvPr>
          <p:cNvSpPr>
            <a:spLocks noGrp="1" noChangeArrowheads="1"/>
          </p:cNvSpPr>
          <p:nvPr>
            <p:ph type="title"/>
          </p:nvPr>
        </p:nvSpPr>
        <p:spPr>
          <a:xfrm>
            <a:off x="685800" y="768350"/>
            <a:ext cx="7772400" cy="715963"/>
          </a:xfrm>
        </p:spPr>
        <p:txBody>
          <a:bodyPr/>
          <a:lstStyle/>
          <a:p>
            <a:r>
              <a:rPr lang="en-US" altLang="zh-CN" sz="3600" b="1">
                <a:latin typeface="+mn-ea"/>
                <a:ea typeface="+mn-ea"/>
              </a:rPr>
              <a:t>Hashtable</a:t>
            </a:r>
          </a:p>
        </p:txBody>
      </p:sp>
      <p:sp>
        <p:nvSpPr>
          <p:cNvPr id="171011" name="Rectangle 3">
            <a:extLst>
              <a:ext uri="{FF2B5EF4-FFF2-40B4-BE49-F238E27FC236}">
                <a16:creationId xmlns:a16="http://schemas.microsoft.com/office/drawing/2014/main" id="{E88FDA67-8BC5-43EB-83FC-C2DE2DCA397A}"/>
              </a:ext>
            </a:extLst>
          </p:cNvPr>
          <p:cNvSpPr>
            <a:spLocks noGrp="1" noChangeArrowheads="1"/>
          </p:cNvSpPr>
          <p:nvPr>
            <p:ph type="body" idx="1"/>
          </p:nvPr>
        </p:nvSpPr>
        <p:spPr>
          <a:xfrm>
            <a:off x="685800" y="1628775"/>
            <a:ext cx="7772400" cy="4467225"/>
          </a:xfrm>
        </p:spPr>
        <p:txBody>
          <a:bodyPr/>
          <a:lstStyle/>
          <a:p>
            <a:pPr>
              <a:lnSpc>
                <a:spcPct val="80000"/>
              </a:lnSpc>
            </a:pPr>
            <a:r>
              <a:rPr lang="en-US" altLang="zh-CN" sz="2600" b="1">
                <a:latin typeface="+mn-ea"/>
                <a:ea typeface="+mn-ea"/>
              </a:rPr>
              <a:t>Java.util.Hashtable</a:t>
            </a:r>
            <a:r>
              <a:rPr lang="zh-CN" altLang="en-US" sz="2600" b="1">
                <a:latin typeface="+mn-ea"/>
                <a:ea typeface="+mn-ea"/>
              </a:rPr>
              <a:t>与</a:t>
            </a:r>
            <a:r>
              <a:rPr lang="en-US" altLang="zh-CN" sz="2600" b="1">
                <a:latin typeface="+mn-ea"/>
                <a:ea typeface="+mn-ea"/>
              </a:rPr>
              <a:t>HashMap</a:t>
            </a:r>
            <a:r>
              <a:rPr lang="zh-CN" altLang="en-US" sz="2600" b="1">
                <a:latin typeface="+mn-ea"/>
                <a:ea typeface="+mn-ea"/>
              </a:rPr>
              <a:t>作用基本相同，也实现了</a:t>
            </a:r>
            <a:r>
              <a:rPr lang="en-US" altLang="zh-CN" sz="2600" b="1">
                <a:latin typeface="+mn-ea"/>
                <a:ea typeface="+mn-ea"/>
              </a:rPr>
              <a:t>Map</a:t>
            </a:r>
            <a:r>
              <a:rPr lang="zh-CN" altLang="en-US" sz="2600" b="1">
                <a:latin typeface="+mn-ea"/>
                <a:ea typeface="+mn-ea"/>
              </a:rPr>
              <a:t>接口，采用哈希表的方式将“健”映射到相应的值</a:t>
            </a:r>
            <a:r>
              <a:rPr lang="zh-CN" altLang="en-US" sz="2400" b="1">
                <a:latin typeface="+mn-ea"/>
                <a:ea typeface="+mn-ea"/>
              </a:rPr>
              <a:t>来访问记录，以加快查找的速度。这个映射函数叫做散列函数，存放记录的数组叫做散列表</a:t>
            </a:r>
            <a:r>
              <a:rPr lang="zh-CN" altLang="en-US" sz="2600" b="1">
                <a:latin typeface="+mn-ea"/>
                <a:ea typeface="+mn-ea"/>
              </a:rPr>
              <a:t>。</a:t>
            </a:r>
          </a:p>
          <a:p>
            <a:pPr>
              <a:lnSpc>
                <a:spcPct val="80000"/>
              </a:lnSpc>
            </a:pPr>
            <a:r>
              <a:rPr lang="en-US" altLang="zh-CN" sz="2600" b="1">
                <a:latin typeface="+mn-ea"/>
                <a:ea typeface="+mn-ea"/>
              </a:rPr>
              <a:t>Hashtable</a:t>
            </a:r>
            <a:r>
              <a:rPr lang="zh-CN" altLang="en-US" sz="2600" b="1">
                <a:latin typeface="+mn-ea"/>
                <a:ea typeface="+mn-ea"/>
              </a:rPr>
              <a:t>与</a:t>
            </a:r>
            <a:r>
              <a:rPr lang="en-US" altLang="zh-CN" sz="2600" b="1">
                <a:latin typeface="+mn-ea"/>
                <a:ea typeface="+mn-ea"/>
              </a:rPr>
              <a:t>HashMap</a:t>
            </a:r>
            <a:r>
              <a:rPr lang="zh-CN" altLang="en-US" sz="2600" b="1">
                <a:latin typeface="+mn-ea"/>
                <a:ea typeface="+mn-ea"/>
              </a:rPr>
              <a:t>的差别：</a:t>
            </a:r>
          </a:p>
          <a:p>
            <a:pPr lvl="1">
              <a:lnSpc>
                <a:spcPct val="80000"/>
              </a:lnSpc>
            </a:pPr>
            <a:r>
              <a:rPr lang="en-US" altLang="zh-CN" sz="2600" b="1">
                <a:latin typeface="+mn-ea"/>
                <a:ea typeface="+mn-ea"/>
              </a:rPr>
              <a:t>Hashtable</a:t>
            </a:r>
            <a:r>
              <a:rPr lang="zh-CN" altLang="en-US" sz="2600" b="1">
                <a:latin typeface="+mn-ea"/>
                <a:ea typeface="+mn-ea"/>
              </a:rPr>
              <a:t>中元素的“健”和“值”均不允许为</a:t>
            </a:r>
            <a:r>
              <a:rPr lang="en-US" altLang="zh-CN" sz="2600" b="1">
                <a:latin typeface="+mn-ea"/>
                <a:ea typeface="+mn-ea"/>
              </a:rPr>
              <a:t>null</a:t>
            </a:r>
            <a:r>
              <a:rPr lang="zh-CN" altLang="en-US" sz="2600" b="1">
                <a:latin typeface="+mn-ea"/>
                <a:ea typeface="+mn-ea"/>
              </a:rPr>
              <a:t>，而</a:t>
            </a:r>
            <a:r>
              <a:rPr lang="en-US" altLang="zh-CN" sz="2600" b="1">
                <a:latin typeface="+mn-ea"/>
                <a:ea typeface="+mn-ea"/>
              </a:rPr>
              <a:t>HashMap</a:t>
            </a:r>
            <a:r>
              <a:rPr lang="zh-CN" altLang="en-US" sz="2600" b="1">
                <a:latin typeface="+mn-ea"/>
                <a:ea typeface="+mn-ea"/>
              </a:rPr>
              <a:t>则允许。</a:t>
            </a:r>
          </a:p>
          <a:p>
            <a:pPr lvl="1">
              <a:lnSpc>
                <a:spcPct val="80000"/>
              </a:lnSpc>
            </a:pPr>
            <a:r>
              <a:rPr lang="en-US" altLang="zh-CN" sz="2600" b="1">
                <a:latin typeface="+mn-ea"/>
                <a:ea typeface="+mn-ea"/>
              </a:rPr>
              <a:t>Hashtable</a:t>
            </a:r>
            <a:r>
              <a:rPr lang="zh-CN" altLang="en-US" sz="2600" b="1">
                <a:latin typeface="+mn-ea"/>
                <a:ea typeface="+mn-ea"/>
              </a:rPr>
              <a:t>是同步的，即线程安全的，效率相对要低一些，适合在多线程环境下使用；而</a:t>
            </a:r>
            <a:r>
              <a:rPr lang="en-US" altLang="zh-CN" sz="2600" b="1">
                <a:latin typeface="+mn-ea"/>
                <a:ea typeface="+mn-ea"/>
              </a:rPr>
              <a:t>HashMap</a:t>
            </a:r>
            <a:r>
              <a:rPr lang="zh-CN" altLang="en-US" sz="2600" b="1">
                <a:latin typeface="+mn-ea"/>
                <a:ea typeface="+mn-ea"/>
              </a:rPr>
              <a:t>是不同步的，效率相对高一些，提倡在单县城环境下使用。</a:t>
            </a:r>
          </a:p>
          <a:p>
            <a:pPr>
              <a:lnSpc>
                <a:spcPct val="80000"/>
              </a:lnSpc>
            </a:pPr>
            <a:r>
              <a:rPr lang="en-US" altLang="zh-CN" sz="2600" b="1">
                <a:latin typeface="+mn-ea"/>
                <a:ea typeface="+mn-ea"/>
              </a:rPr>
              <a:t>Hashtable</a:t>
            </a:r>
            <a:r>
              <a:rPr lang="zh-CN" altLang="en-US" sz="2600" b="1">
                <a:latin typeface="+mn-ea"/>
                <a:ea typeface="+mn-ea"/>
              </a:rPr>
              <a:t>与</a:t>
            </a:r>
            <a:r>
              <a:rPr lang="en-US" altLang="zh-CN" sz="2600" b="1">
                <a:latin typeface="+mn-ea"/>
                <a:ea typeface="+mn-ea"/>
              </a:rPr>
              <a:t>HashMap</a:t>
            </a:r>
            <a:r>
              <a:rPr lang="zh-CN" altLang="en-US" sz="2600" b="1">
                <a:latin typeface="+mn-ea"/>
                <a:ea typeface="+mn-ea"/>
              </a:rPr>
              <a:t>的用法格式是完全相同的</a:t>
            </a: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Rectangle 2">
            <a:extLst>
              <a:ext uri="{FF2B5EF4-FFF2-40B4-BE49-F238E27FC236}">
                <a16:creationId xmlns:a16="http://schemas.microsoft.com/office/drawing/2014/main" id="{29448446-64B3-40D9-9CDA-9904EDF4F887}"/>
              </a:ext>
            </a:extLst>
          </p:cNvPr>
          <p:cNvSpPr>
            <a:spLocks noGrp="1" noChangeArrowheads="1"/>
          </p:cNvSpPr>
          <p:nvPr>
            <p:ph type="title"/>
          </p:nvPr>
        </p:nvSpPr>
        <p:spPr>
          <a:xfrm>
            <a:off x="755650" y="0"/>
            <a:ext cx="7772400" cy="644525"/>
          </a:xfrm>
        </p:spPr>
        <p:txBody>
          <a:bodyPr/>
          <a:lstStyle/>
          <a:p>
            <a:r>
              <a:rPr lang="en-US" altLang="zh-CN" sz="4000" b="1">
                <a:latin typeface="+mn-ea"/>
                <a:ea typeface="+mn-ea"/>
              </a:rPr>
              <a:t>Hashtable</a:t>
            </a:r>
            <a:r>
              <a:rPr lang="zh-CN" altLang="en-US" sz="4000" b="1">
                <a:latin typeface="+mn-ea"/>
                <a:ea typeface="+mn-ea"/>
              </a:rPr>
              <a:t>类</a:t>
            </a:r>
          </a:p>
        </p:txBody>
      </p:sp>
      <p:sp>
        <p:nvSpPr>
          <p:cNvPr id="201731" name="Rectangle 3">
            <a:extLst>
              <a:ext uri="{FF2B5EF4-FFF2-40B4-BE49-F238E27FC236}">
                <a16:creationId xmlns:a16="http://schemas.microsoft.com/office/drawing/2014/main" id="{6FE14A14-2104-459D-9161-019B7AE1C370}"/>
              </a:ext>
            </a:extLst>
          </p:cNvPr>
          <p:cNvSpPr>
            <a:spLocks noGrp="1" noChangeArrowheads="1"/>
          </p:cNvSpPr>
          <p:nvPr>
            <p:ph type="body" idx="1"/>
          </p:nvPr>
        </p:nvSpPr>
        <p:spPr>
          <a:xfrm>
            <a:off x="323850" y="692150"/>
            <a:ext cx="8424863" cy="5903913"/>
          </a:xfrm>
          <a:ln>
            <a:solidFill>
              <a:srgbClr val="EC0404"/>
            </a:solidFill>
            <a:miter lim="800000"/>
            <a:headEnd/>
            <a:tailEnd/>
          </a:ln>
        </p:spPr>
        <p:txBody>
          <a:bodyPr/>
          <a:lstStyle/>
          <a:p>
            <a:pPr>
              <a:lnSpc>
                <a:spcPct val="80000"/>
              </a:lnSpc>
            </a:pPr>
            <a:r>
              <a:rPr lang="en-US" altLang="zh-CN" sz="2400" b="1">
                <a:latin typeface="+mn-ea"/>
                <a:ea typeface="+mn-ea"/>
              </a:rPr>
              <a:t>Hashtable</a:t>
            </a:r>
            <a:r>
              <a:rPr lang="zh-CN" altLang="en-US" sz="2400" b="1">
                <a:latin typeface="+mn-ea"/>
                <a:ea typeface="+mn-ea"/>
              </a:rPr>
              <a:t>类的使用：为了把对象保存到哈希表中，必须为每一对象分配一关键字。关键字可以为任意对象，但必须实现了</a:t>
            </a:r>
            <a:r>
              <a:rPr lang="en-US" altLang="zh-CN" sz="2400" b="1">
                <a:latin typeface="+mn-ea"/>
                <a:ea typeface="+mn-ea"/>
              </a:rPr>
              <a:t>hashCode()</a:t>
            </a:r>
            <a:r>
              <a:rPr lang="zh-CN" altLang="en-US" sz="2400" b="1">
                <a:latin typeface="+mn-ea"/>
                <a:ea typeface="+mn-ea"/>
              </a:rPr>
              <a:t>和</a:t>
            </a:r>
            <a:r>
              <a:rPr lang="en-US" altLang="zh-CN" sz="2400" b="1">
                <a:latin typeface="+mn-ea"/>
                <a:ea typeface="+mn-ea"/>
              </a:rPr>
              <a:t>equals()</a:t>
            </a:r>
            <a:r>
              <a:rPr lang="zh-CN" altLang="en-US" sz="2400" b="1">
                <a:latin typeface="+mn-ea"/>
                <a:ea typeface="+mn-ea"/>
              </a:rPr>
              <a:t>方法。</a:t>
            </a:r>
          </a:p>
          <a:p>
            <a:pPr lvl="1">
              <a:lnSpc>
                <a:spcPct val="80000"/>
              </a:lnSpc>
            </a:pPr>
            <a:r>
              <a:rPr lang="en-US" altLang="zh-CN" sz="2400" b="1">
                <a:solidFill>
                  <a:srgbClr val="EC0404"/>
                </a:solidFill>
                <a:latin typeface="+mn-ea"/>
                <a:ea typeface="+mn-ea"/>
              </a:rPr>
              <a:t>hash_1.put(“one”,new Integer(1));</a:t>
            </a:r>
          </a:p>
          <a:p>
            <a:pPr lvl="1">
              <a:lnSpc>
                <a:spcPct val="80000"/>
              </a:lnSpc>
            </a:pPr>
            <a:r>
              <a:rPr lang="en-US" altLang="zh-CN" sz="2400" b="1">
                <a:solidFill>
                  <a:srgbClr val="EC0404"/>
                </a:solidFill>
                <a:latin typeface="+mn-ea"/>
                <a:ea typeface="+mn-ea"/>
              </a:rPr>
              <a:t>hash_1.put(“two”,new Integer(2));</a:t>
            </a:r>
          </a:p>
          <a:p>
            <a:pPr lvl="1">
              <a:lnSpc>
                <a:spcPct val="80000"/>
              </a:lnSpc>
            </a:pPr>
            <a:r>
              <a:rPr lang="en-US" altLang="zh-CN" sz="2400" b="1">
                <a:solidFill>
                  <a:srgbClr val="EC0404"/>
                </a:solidFill>
                <a:latin typeface="+mn-ea"/>
                <a:ea typeface="+mn-ea"/>
              </a:rPr>
              <a:t>hash_1.put(“three”,new Integer(3));</a:t>
            </a:r>
          </a:p>
          <a:p>
            <a:pPr>
              <a:lnSpc>
                <a:spcPct val="80000"/>
              </a:lnSpc>
            </a:pPr>
            <a:r>
              <a:rPr lang="zh-CN" altLang="en-US" sz="2400" b="1">
                <a:solidFill>
                  <a:srgbClr val="2908EC"/>
                </a:solidFill>
                <a:latin typeface="+mn-ea"/>
                <a:ea typeface="+mn-ea"/>
              </a:rPr>
              <a:t>为了把对象从哈希表删除，须使用</a:t>
            </a:r>
            <a:r>
              <a:rPr lang="en-US" altLang="zh-CN" sz="2400" b="1">
                <a:solidFill>
                  <a:srgbClr val="2908EC"/>
                </a:solidFill>
                <a:latin typeface="+mn-ea"/>
                <a:ea typeface="+mn-ea"/>
              </a:rPr>
              <a:t>remove()</a:t>
            </a:r>
            <a:r>
              <a:rPr lang="zh-CN" altLang="en-US" sz="2400" b="1">
                <a:solidFill>
                  <a:srgbClr val="2908EC"/>
                </a:solidFill>
                <a:latin typeface="+mn-ea"/>
                <a:ea typeface="+mn-ea"/>
              </a:rPr>
              <a:t>方法。</a:t>
            </a:r>
          </a:p>
          <a:p>
            <a:pPr lvl="1">
              <a:lnSpc>
                <a:spcPct val="80000"/>
              </a:lnSpc>
            </a:pPr>
            <a:r>
              <a:rPr lang="en-US" altLang="zh-CN" sz="2400" b="1">
                <a:solidFill>
                  <a:srgbClr val="EC0404"/>
                </a:solidFill>
                <a:latin typeface="+mn-ea"/>
                <a:ea typeface="+mn-ea"/>
              </a:rPr>
              <a:t>hash_1.remove(“two”);//</a:t>
            </a:r>
            <a:r>
              <a:rPr lang="zh-CN" altLang="en-US" sz="2400" b="1">
                <a:solidFill>
                  <a:srgbClr val="EC0404"/>
                </a:solidFill>
                <a:latin typeface="+mn-ea"/>
                <a:ea typeface="+mn-ea"/>
              </a:rPr>
              <a:t>对象</a:t>
            </a:r>
            <a:r>
              <a:rPr lang="en-US" altLang="zh-CN" sz="2400" b="1">
                <a:solidFill>
                  <a:srgbClr val="EC0404"/>
                </a:solidFill>
                <a:latin typeface="+mn-ea"/>
                <a:ea typeface="+mn-ea"/>
              </a:rPr>
              <a:t>Integer(2)</a:t>
            </a:r>
            <a:r>
              <a:rPr lang="zh-CN" altLang="en-US" sz="2400" b="1">
                <a:solidFill>
                  <a:srgbClr val="EC0404"/>
                </a:solidFill>
                <a:latin typeface="+mn-ea"/>
                <a:ea typeface="+mn-ea"/>
              </a:rPr>
              <a:t>将从哈希表中删除，同时返回这个被删除的对象。如指定的关键字不存在，</a:t>
            </a:r>
            <a:r>
              <a:rPr lang="en-US" altLang="zh-CN" sz="2400" b="1">
                <a:solidFill>
                  <a:srgbClr val="EC0404"/>
                </a:solidFill>
                <a:latin typeface="+mn-ea"/>
                <a:ea typeface="+mn-ea"/>
              </a:rPr>
              <a:t>remove()</a:t>
            </a:r>
            <a:r>
              <a:rPr lang="zh-CN" altLang="en-US" sz="2400" b="1">
                <a:solidFill>
                  <a:srgbClr val="EC0404"/>
                </a:solidFill>
                <a:latin typeface="+mn-ea"/>
                <a:ea typeface="+mn-ea"/>
              </a:rPr>
              <a:t>返回</a:t>
            </a:r>
            <a:r>
              <a:rPr lang="en-US" altLang="zh-CN" sz="2400" b="1">
                <a:solidFill>
                  <a:srgbClr val="EC0404"/>
                </a:solidFill>
                <a:latin typeface="+mn-ea"/>
                <a:ea typeface="+mn-ea"/>
              </a:rPr>
              <a:t>null</a:t>
            </a:r>
            <a:r>
              <a:rPr lang="zh-CN" altLang="en-US" sz="2400" b="1">
                <a:solidFill>
                  <a:srgbClr val="EC0404"/>
                </a:solidFill>
                <a:latin typeface="+mn-ea"/>
                <a:ea typeface="+mn-ea"/>
              </a:rPr>
              <a:t>。</a:t>
            </a:r>
          </a:p>
          <a:p>
            <a:pPr>
              <a:lnSpc>
                <a:spcPct val="80000"/>
              </a:lnSpc>
            </a:pPr>
            <a:r>
              <a:rPr lang="zh-CN" altLang="en-US" sz="2400" b="1">
                <a:solidFill>
                  <a:srgbClr val="2908EC"/>
                </a:solidFill>
                <a:latin typeface="+mn-ea"/>
                <a:ea typeface="+mn-ea"/>
              </a:rPr>
              <a:t>使用哈希表类的</a:t>
            </a:r>
            <a:r>
              <a:rPr lang="en-US" altLang="zh-CN" sz="2400" b="1">
                <a:solidFill>
                  <a:srgbClr val="2908EC"/>
                </a:solidFill>
                <a:latin typeface="+mn-ea"/>
                <a:ea typeface="+mn-ea"/>
              </a:rPr>
              <a:t>get()</a:t>
            </a:r>
            <a:r>
              <a:rPr lang="zh-CN" altLang="en-US" sz="2400" b="1">
                <a:solidFill>
                  <a:srgbClr val="2908EC"/>
                </a:solidFill>
                <a:latin typeface="+mn-ea"/>
                <a:ea typeface="+mn-ea"/>
              </a:rPr>
              <a:t>和</a:t>
            </a:r>
            <a:r>
              <a:rPr lang="en-US" altLang="zh-CN" sz="2400" b="1">
                <a:solidFill>
                  <a:srgbClr val="2908EC"/>
                </a:solidFill>
                <a:latin typeface="+mn-ea"/>
                <a:ea typeface="+mn-ea"/>
              </a:rPr>
              <a:t>containKey()</a:t>
            </a:r>
            <a:r>
              <a:rPr lang="zh-CN" altLang="en-US" sz="2400" b="1">
                <a:solidFill>
                  <a:srgbClr val="2908EC"/>
                </a:solidFill>
                <a:latin typeface="+mn-ea"/>
                <a:ea typeface="+mn-ea"/>
              </a:rPr>
              <a:t>访问方法可以直接查找关键字。</a:t>
            </a:r>
          </a:p>
          <a:p>
            <a:pPr lvl="1">
              <a:lnSpc>
                <a:spcPct val="80000"/>
              </a:lnSpc>
            </a:pPr>
            <a:r>
              <a:rPr lang="en-US" altLang="zh-CN" sz="2400" b="1">
                <a:solidFill>
                  <a:srgbClr val="EC0404"/>
                </a:solidFill>
                <a:latin typeface="+mn-ea"/>
                <a:ea typeface="+mn-ea"/>
              </a:rPr>
              <a:t>Integer n=(Integer)hash_1.get(“three”);</a:t>
            </a:r>
          </a:p>
          <a:p>
            <a:pPr lvl="1">
              <a:lnSpc>
                <a:spcPct val="80000"/>
              </a:lnSpc>
            </a:pPr>
            <a:r>
              <a:rPr lang="en-US" altLang="zh-CN" sz="2400" b="1">
                <a:solidFill>
                  <a:srgbClr val="EC0404"/>
                </a:solidFill>
                <a:latin typeface="+mn-ea"/>
                <a:ea typeface="+mn-ea"/>
              </a:rPr>
              <a:t>If</a:t>
            </a:r>
            <a:r>
              <a:rPr lang="zh-CN" altLang="en-US" sz="2400" b="1">
                <a:solidFill>
                  <a:srgbClr val="EC0404"/>
                </a:solidFill>
                <a:latin typeface="+mn-ea"/>
                <a:ea typeface="+mn-ea"/>
              </a:rPr>
              <a:t>（</a:t>
            </a:r>
            <a:r>
              <a:rPr lang="en-US" altLang="zh-CN" sz="2400" b="1">
                <a:solidFill>
                  <a:srgbClr val="EC0404"/>
                </a:solidFill>
                <a:latin typeface="+mn-ea"/>
                <a:ea typeface="+mn-ea"/>
              </a:rPr>
              <a:t>n</a:t>
            </a:r>
            <a:r>
              <a:rPr lang="zh-CN" altLang="en-US" sz="2400" b="1">
                <a:solidFill>
                  <a:srgbClr val="EC0404"/>
                </a:solidFill>
                <a:latin typeface="+mn-ea"/>
                <a:ea typeface="+mn-ea"/>
              </a:rPr>
              <a:t>！</a:t>
            </a:r>
            <a:r>
              <a:rPr lang="en-US" altLang="zh-CN" sz="2400" b="1">
                <a:solidFill>
                  <a:srgbClr val="EC0404"/>
                </a:solidFill>
                <a:latin typeface="+mn-ea"/>
                <a:ea typeface="+mn-ea"/>
              </a:rPr>
              <a:t>=null</a:t>
            </a:r>
            <a:r>
              <a:rPr lang="zh-CN" altLang="en-US" sz="2400" b="1">
                <a:solidFill>
                  <a:srgbClr val="EC0404"/>
                </a:solidFill>
                <a:latin typeface="+mn-ea"/>
                <a:ea typeface="+mn-ea"/>
              </a:rPr>
              <a:t>）</a:t>
            </a:r>
            <a:r>
              <a:rPr lang="en-US" altLang="zh-CN" sz="2400" b="1">
                <a:solidFill>
                  <a:srgbClr val="EC0404"/>
                </a:solidFill>
                <a:latin typeface="+mn-ea"/>
                <a:ea typeface="+mn-ea"/>
              </a:rPr>
              <a:t>{</a:t>
            </a:r>
          </a:p>
          <a:p>
            <a:pPr lvl="2">
              <a:lnSpc>
                <a:spcPct val="80000"/>
              </a:lnSpc>
            </a:pPr>
            <a:r>
              <a:rPr lang="en-US" altLang="zh-CN" b="1">
                <a:solidFill>
                  <a:srgbClr val="EC0404"/>
                </a:solidFill>
                <a:latin typeface="+mn-ea"/>
                <a:ea typeface="+mn-ea"/>
              </a:rPr>
              <a:t>System.out.println(“three=”+n);</a:t>
            </a:r>
          </a:p>
          <a:p>
            <a:pPr lvl="1">
              <a:lnSpc>
                <a:spcPct val="80000"/>
              </a:lnSpc>
            </a:pPr>
            <a:r>
              <a:rPr lang="en-US" altLang="zh-CN" sz="2400" b="1">
                <a:solidFill>
                  <a:srgbClr val="EC0404"/>
                </a:solidFill>
                <a:latin typeface="+mn-ea"/>
                <a:ea typeface="+mn-ea"/>
              </a:rPr>
              <a:t>} //</a:t>
            </a:r>
            <a:r>
              <a:rPr lang="zh-CN" altLang="en-US" sz="2400" b="1">
                <a:solidFill>
                  <a:srgbClr val="EC0404"/>
                </a:solidFill>
                <a:latin typeface="+mn-ea"/>
                <a:ea typeface="+mn-ea"/>
              </a:rPr>
              <a:t>如果查找的关键字不存在，</a:t>
            </a:r>
            <a:r>
              <a:rPr lang="en-US" altLang="zh-CN" sz="2400" b="1">
                <a:solidFill>
                  <a:srgbClr val="EC0404"/>
                </a:solidFill>
                <a:latin typeface="+mn-ea"/>
                <a:ea typeface="+mn-ea"/>
              </a:rPr>
              <a:t>get</a:t>
            </a:r>
            <a:r>
              <a:rPr lang="zh-CN" altLang="en-US" sz="2400" b="1">
                <a:solidFill>
                  <a:srgbClr val="EC0404"/>
                </a:solidFill>
                <a:latin typeface="+mn-ea"/>
                <a:ea typeface="+mn-ea"/>
              </a:rPr>
              <a:t>返回</a:t>
            </a:r>
            <a:r>
              <a:rPr lang="en-US" altLang="zh-CN" sz="2400" b="1">
                <a:solidFill>
                  <a:srgbClr val="EC0404"/>
                </a:solidFill>
                <a:latin typeface="+mn-ea"/>
                <a:ea typeface="+mn-ea"/>
              </a:rPr>
              <a:t>null</a:t>
            </a:r>
          </a:p>
          <a:p>
            <a:pPr lvl="1">
              <a:lnSpc>
                <a:spcPct val="80000"/>
              </a:lnSpc>
            </a:pPr>
            <a:r>
              <a:rPr lang="en-US" altLang="zh-CN" sz="2400" b="1">
                <a:solidFill>
                  <a:srgbClr val="EC0404"/>
                </a:solidFill>
                <a:latin typeface="+mn-ea"/>
                <a:ea typeface="+mn-ea"/>
                <a:hlinkClick r:id="rId3" action="ppaction://hlinkfile"/>
              </a:rPr>
              <a:t>HashtableTest.java</a:t>
            </a:r>
            <a:endParaRPr lang="en-US" altLang="zh-CN" sz="2400" b="1">
              <a:solidFill>
                <a:srgbClr val="EC0404"/>
              </a:solidFill>
              <a:latin typeface="+mn-ea"/>
              <a:ea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p:nvPr>
        </p:nvSpPr>
        <p:spPr/>
        <p:txBody>
          <a:bodyPr lIns="0" tIns="34290" rIns="0" bIns="0" anchor="b"/>
          <a:lstStyle/>
          <a:p>
            <a:r>
              <a:rPr lang="zh-CN" altLang="en-US" dirty="0"/>
              <a:t>重写方法执行分析表</a:t>
            </a:r>
            <a:endParaRPr lang="en-US" altLang="zh-CN" dirty="0"/>
          </a:p>
        </p:txBody>
      </p:sp>
      <p:graphicFrame>
        <p:nvGraphicFramePr>
          <p:cNvPr id="1459268" name="Group 68"/>
          <p:cNvGraphicFramePr>
            <a:graphicFrameLocks noGrp="1"/>
          </p:cNvGraphicFramePr>
          <p:nvPr>
            <p:extLst>
              <p:ext uri="{D42A27DB-BD31-4B8C-83A1-F6EECF244321}">
                <p14:modId xmlns:p14="http://schemas.microsoft.com/office/powerpoint/2010/main" val="1410370914"/>
              </p:ext>
            </p:extLst>
          </p:nvPr>
        </p:nvGraphicFramePr>
        <p:xfrm>
          <a:off x="628650" y="2086701"/>
          <a:ext cx="8137526" cy="4232282"/>
        </p:xfrm>
        <a:graphic>
          <a:graphicData uri="http://schemas.openxmlformats.org/drawingml/2006/table">
            <a:tbl>
              <a:tblPr/>
              <a:tblGrid>
                <a:gridCol w="1426573">
                  <a:extLst>
                    <a:ext uri="{9D8B030D-6E8A-4147-A177-3AD203B41FA5}">
                      <a16:colId xmlns:a16="http://schemas.microsoft.com/office/drawing/2014/main" val="20000"/>
                    </a:ext>
                  </a:extLst>
                </a:gridCol>
                <a:gridCol w="1744393">
                  <a:extLst>
                    <a:ext uri="{9D8B030D-6E8A-4147-A177-3AD203B41FA5}">
                      <a16:colId xmlns:a16="http://schemas.microsoft.com/office/drawing/2014/main" val="20001"/>
                    </a:ext>
                  </a:extLst>
                </a:gridCol>
                <a:gridCol w="1655520">
                  <a:extLst>
                    <a:ext uri="{9D8B030D-6E8A-4147-A177-3AD203B41FA5}">
                      <a16:colId xmlns:a16="http://schemas.microsoft.com/office/drawing/2014/main" val="20002"/>
                    </a:ext>
                  </a:extLst>
                </a:gridCol>
                <a:gridCol w="1655520">
                  <a:extLst>
                    <a:ext uri="{9D8B030D-6E8A-4147-A177-3AD203B41FA5}">
                      <a16:colId xmlns:a16="http://schemas.microsoft.com/office/drawing/2014/main" val="20003"/>
                    </a:ext>
                  </a:extLst>
                </a:gridCol>
                <a:gridCol w="1655520">
                  <a:extLst>
                    <a:ext uri="{9D8B030D-6E8A-4147-A177-3AD203B41FA5}">
                      <a16:colId xmlns:a16="http://schemas.microsoft.com/office/drawing/2014/main" val="20004"/>
                    </a:ext>
                  </a:extLst>
                </a:gridCol>
              </a:tblGrid>
              <a:tr h="859654">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method</a:t>
                      </a: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Grandpa</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Father</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Son</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24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Grandson</a:t>
                      </a: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859654">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lang="en-US" altLang="zh-CN" sz="2400" dirty="0"/>
                        <a:t>a() </a:t>
                      </a: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Grandpa a Grandpa b </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Grandpa a Father b  </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Son a </a:t>
                      </a:r>
                    </a:p>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Grandpa a Father b  </a:t>
                      </a: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Son a </a:t>
                      </a:r>
                    </a:p>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Grandpa a Grandson b</a:t>
                      </a:r>
                    </a:p>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1800" b="0" i="1"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48521">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lang="en-US" altLang="zh-CN" sz="2400" dirty="0"/>
                        <a:t>b()</a:t>
                      </a: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defRPr/>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Grandpa b </a:t>
                      </a:r>
                    </a:p>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defRPr/>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Father b</a:t>
                      </a:r>
                      <a:endParaRPr kumimoji="0" lang="en-US" altLang="zh-CN" sz="1800" b="0" i="1"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defRPr/>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Father b</a:t>
                      </a:r>
                    </a:p>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1800" b="0" i="1"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defRPr/>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Grandson b</a:t>
                      </a:r>
                    </a:p>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048521">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r>
                        <a:rPr lang="en-US" altLang="zh-CN" sz="2400" dirty="0" err="1"/>
                        <a:t>toString</a:t>
                      </a:r>
                      <a:r>
                        <a:rPr lang="en-US" altLang="zh-CN" sz="2400" dirty="0"/>
                        <a:t>()</a:t>
                      </a:r>
                      <a:endParaRPr kumimoji="0" lang="en-US" altLang="zh-CN" sz="2400" b="0" i="0" u="none" strike="noStrike" cap="none" normalizeH="0" baseline="0" dirty="0">
                        <a:ln>
                          <a:noFill/>
                        </a:ln>
                        <a:solidFill>
                          <a:schemeClr val="tx1"/>
                        </a:solidFill>
                        <a:effectLst/>
                        <a:latin typeface="Courier New" panose="02070309020205020404" pitchFamily="49" charset="0"/>
                        <a:ea typeface="宋体" panose="02010600030101010101" pitchFamily="2" charset="-122"/>
                        <a:cs typeface="Times New Roman" panose="02020603050405020304" pitchFamily="18" charset="0"/>
                      </a:endParaRPr>
                    </a:p>
                  </a:txBody>
                  <a:tcPr marL="68585" marR="68585" marT="34289" marB="34289"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defRPr/>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Grandpa</a:t>
                      </a:r>
                    </a:p>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defRPr/>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Father</a:t>
                      </a:r>
                    </a:p>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1800" b="0" i="1"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defRPr/>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Son</a:t>
                      </a:r>
                    </a:p>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pPr>
                      <a:endPar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5" marR="68585" marT="34289" marB="3428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lgn="l">
                        <a:spcBef>
                          <a:spcPct val="20000"/>
                        </a:spcBef>
                        <a:defRPr sz="2000">
                          <a:solidFill>
                            <a:schemeClr val="tx1"/>
                          </a:solidFill>
                          <a:latin typeface="Tahoma" panose="020B0604030504040204" pitchFamily="34" charset="0"/>
                        </a:defRPr>
                      </a:lvl1pPr>
                      <a:lvl2pPr marL="742950" indent="-285750" algn="l">
                        <a:spcBef>
                          <a:spcPct val="20000"/>
                        </a:spcBef>
                        <a:defRPr sz="2000">
                          <a:solidFill>
                            <a:schemeClr val="tx1"/>
                          </a:solidFill>
                          <a:latin typeface="Tahoma" panose="020B0604030504040204" pitchFamily="34" charset="0"/>
                        </a:defRPr>
                      </a:lvl2pPr>
                      <a:lvl3pPr marL="1143000" indent="-228600" algn="l">
                        <a:spcBef>
                          <a:spcPct val="20000"/>
                        </a:spcBef>
                        <a:defRPr>
                          <a:solidFill>
                            <a:schemeClr val="tx1"/>
                          </a:solidFill>
                          <a:latin typeface="Tahoma" panose="020B0604030504040204" pitchFamily="34" charset="0"/>
                        </a:defRPr>
                      </a:lvl3pPr>
                      <a:lvl4pPr marL="1600200" indent="-228600" algn="l">
                        <a:spcBef>
                          <a:spcPct val="20000"/>
                        </a:spcBef>
                        <a:defRPr sz="1600">
                          <a:solidFill>
                            <a:schemeClr val="tx1"/>
                          </a:solidFill>
                          <a:latin typeface="Tahoma" panose="020B0604030504040204" pitchFamily="34" charset="0"/>
                        </a:defRPr>
                      </a:lvl4pPr>
                      <a:lvl5pPr marL="2057400" indent="-228600" algn="l">
                        <a:spcBef>
                          <a:spcPct val="20000"/>
                        </a:spcBef>
                        <a:defRPr sz="1600">
                          <a:solidFill>
                            <a:schemeClr val="tx1"/>
                          </a:solidFill>
                          <a:latin typeface="Tahoma" panose="020B0604030504040204" pitchFamily="34" charset="0"/>
                        </a:defRPr>
                      </a:lvl5pPr>
                      <a:lvl6pPr marL="2514600" indent="-228600" fontAlgn="base">
                        <a:spcBef>
                          <a:spcPct val="20000"/>
                        </a:spcBef>
                        <a:spcAft>
                          <a:spcPct val="0"/>
                        </a:spcAft>
                        <a:defRPr sz="1600">
                          <a:solidFill>
                            <a:schemeClr val="tx1"/>
                          </a:solidFill>
                          <a:latin typeface="Tahoma" panose="020B0604030504040204" pitchFamily="34" charset="0"/>
                        </a:defRPr>
                      </a:lvl6pPr>
                      <a:lvl7pPr marL="2971800" indent="-228600" fontAlgn="base">
                        <a:spcBef>
                          <a:spcPct val="20000"/>
                        </a:spcBef>
                        <a:spcAft>
                          <a:spcPct val="0"/>
                        </a:spcAft>
                        <a:defRPr sz="1600">
                          <a:solidFill>
                            <a:schemeClr val="tx1"/>
                          </a:solidFill>
                          <a:latin typeface="Tahoma" panose="020B0604030504040204" pitchFamily="34" charset="0"/>
                        </a:defRPr>
                      </a:lvl7pPr>
                      <a:lvl8pPr marL="3429000" indent="-228600" fontAlgn="base">
                        <a:spcBef>
                          <a:spcPct val="20000"/>
                        </a:spcBef>
                        <a:spcAft>
                          <a:spcPct val="0"/>
                        </a:spcAft>
                        <a:defRPr sz="1600">
                          <a:solidFill>
                            <a:schemeClr val="tx1"/>
                          </a:solidFill>
                          <a:latin typeface="Tahoma" panose="020B0604030504040204" pitchFamily="34" charset="0"/>
                        </a:defRPr>
                      </a:lvl8pPr>
                      <a:lvl9pPr marL="3886200" indent="-228600" fontAlgn="base">
                        <a:spcBef>
                          <a:spcPct val="20000"/>
                        </a:spcBef>
                        <a:spcAft>
                          <a:spcPct val="0"/>
                        </a:spcAft>
                        <a:defRPr sz="1600">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panose="05000000000000000000" pitchFamily="2" charset="2"/>
                        <a:buNone/>
                        <a:tabLst/>
                        <a:defRPr/>
                      </a:pPr>
                      <a:r>
                        <a:rPr kumimoji="0"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Grandson</a:t>
                      </a:r>
                    </a:p>
                  </a:txBody>
                  <a:tcPr marL="68585" marR="68585" marT="34289" marB="34289"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12645477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1459268"/>
                                        </p:tgtEl>
                                        <p:attrNameLst>
                                          <p:attrName>style.visibility</p:attrName>
                                        </p:attrNameLst>
                                      </p:cBhvr>
                                      <p:to>
                                        <p:strVal val="visible"/>
                                      </p:to>
                                    </p:set>
                                    <p:animEffect transition="in" filter="dissolve">
                                      <p:cBhvr>
                                        <p:cTn id="7" dur="500"/>
                                        <p:tgtEl>
                                          <p:spTgt spid="14592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2">
            <a:extLst>
              <a:ext uri="{FF2B5EF4-FFF2-40B4-BE49-F238E27FC236}">
                <a16:creationId xmlns:a16="http://schemas.microsoft.com/office/drawing/2014/main" id="{B4ED2638-F322-4D4D-A9F0-5936D725E964}"/>
              </a:ext>
            </a:extLst>
          </p:cNvPr>
          <p:cNvSpPr>
            <a:spLocks noGrp="1" noChangeArrowheads="1"/>
          </p:cNvSpPr>
          <p:nvPr>
            <p:ph type="title"/>
          </p:nvPr>
        </p:nvSpPr>
        <p:spPr>
          <a:xfrm>
            <a:off x="755650" y="409575"/>
            <a:ext cx="7772400" cy="788988"/>
          </a:xfrm>
        </p:spPr>
        <p:txBody>
          <a:bodyPr/>
          <a:lstStyle/>
          <a:p>
            <a:r>
              <a:rPr lang="en-US" altLang="zh-CN" sz="3600" b="1">
                <a:latin typeface="+mn-ea"/>
                <a:ea typeface="+mn-ea"/>
              </a:rPr>
              <a:t>Enumeration</a:t>
            </a:r>
            <a:r>
              <a:rPr lang="zh-CN" altLang="en-US" sz="3600" b="1">
                <a:latin typeface="+mn-ea"/>
                <a:ea typeface="+mn-ea"/>
              </a:rPr>
              <a:t>接口</a:t>
            </a:r>
          </a:p>
        </p:txBody>
      </p:sp>
      <p:sp>
        <p:nvSpPr>
          <p:cNvPr id="172035" name="Rectangle 3">
            <a:extLst>
              <a:ext uri="{FF2B5EF4-FFF2-40B4-BE49-F238E27FC236}">
                <a16:creationId xmlns:a16="http://schemas.microsoft.com/office/drawing/2014/main" id="{09019E98-8A04-4A4A-925B-78021710CB5D}"/>
              </a:ext>
            </a:extLst>
          </p:cNvPr>
          <p:cNvSpPr>
            <a:spLocks noGrp="1" noChangeArrowheads="1"/>
          </p:cNvSpPr>
          <p:nvPr>
            <p:ph type="body" idx="1"/>
          </p:nvPr>
        </p:nvSpPr>
        <p:spPr>
          <a:xfrm>
            <a:off x="755650" y="1341438"/>
            <a:ext cx="7772400" cy="1728787"/>
          </a:xfrm>
        </p:spPr>
        <p:txBody>
          <a:bodyPr/>
          <a:lstStyle/>
          <a:p>
            <a:r>
              <a:rPr lang="en-US" altLang="zh-CN" sz="2600" b="1">
                <a:latin typeface="+mn-ea"/>
                <a:ea typeface="+mn-ea"/>
              </a:rPr>
              <a:t>java.util.Enumeration</a:t>
            </a:r>
            <a:r>
              <a:rPr lang="zh-CN" altLang="en-US" sz="2600" b="1">
                <a:latin typeface="+mn-ea"/>
                <a:ea typeface="+mn-ea"/>
              </a:rPr>
              <a:t>接口作用于</a:t>
            </a:r>
            <a:r>
              <a:rPr lang="en-US" altLang="zh-CN" sz="2600" b="1">
                <a:latin typeface="+mn-ea"/>
                <a:ea typeface="+mn-ea"/>
              </a:rPr>
              <a:t>Iterator</a:t>
            </a:r>
            <a:r>
              <a:rPr lang="zh-CN" altLang="en-US" sz="2600" b="1">
                <a:latin typeface="+mn-ea"/>
                <a:ea typeface="+mn-ea"/>
              </a:rPr>
              <a:t>接口类似，但只提供了遍历</a:t>
            </a:r>
            <a:r>
              <a:rPr lang="en-US" altLang="zh-CN" sz="2600" b="1">
                <a:latin typeface="+mn-ea"/>
                <a:ea typeface="+mn-ea"/>
              </a:rPr>
              <a:t>Vector</a:t>
            </a:r>
            <a:r>
              <a:rPr lang="zh-CN" altLang="en-US" sz="2600" b="1">
                <a:latin typeface="+mn-ea"/>
                <a:ea typeface="+mn-ea"/>
              </a:rPr>
              <a:t>和</a:t>
            </a:r>
            <a:r>
              <a:rPr lang="en-US" altLang="zh-CN" sz="2600" b="1">
                <a:latin typeface="+mn-ea"/>
                <a:ea typeface="+mn-ea"/>
              </a:rPr>
              <a:t>Hashtable(</a:t>
            </a:r>
            <a:r>
              <a:rPr lang="zh-CN" altLang="en-US" sz="2600" b="1">
                <a:latin typeface="+mn-ea"/>
                <a:ea typeface="+mn-ea"/>
              </a:rPr>
              <a:t>及子类</a:t>
            </a:r>
            <a:r>
              <a:rPr lang="en-US" altLang="zh-CN" sz="2600" b="1">
                <a:latin typeface="+mn-ea"/>
                <a:ea typeface="+mn-ea"/>
              </a:rPr>
              <a:t>Perperties)</a:t>
            </a:r>
            <a:r>
              <a:rPr lang="zh-CN" altLang="en-US" sz="2600" b="1">
                <a:latin typeface="+mn-ea"/>
                <a:ea typeface="+mn-ea"/>
              </a:rPr>
              <a:t>类型集合元素的功能，且不支持机和元素的移除操作</a:t>
            </a:r>
          </a:p>
        </p:txBody>
      </p:sp>
      <p:pic>
        <p:nvPicPr>
          <p:cNvPr id="172037" name="Picture 5">
            <a:extLst>
              <a:ext uri="{FF2B5EF4-FFF2-40B4-BE49-F238E27FC236}">
                <a16:creationId xmlns:a16="http://schemas.microsoft.com/office/drawing/2014/main" id="{F5EC32AD-3378-4717-8BED-927D27BBA1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8888" y="2924175"/>
            <a:ext cx="6942137" cy="34385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2">
            <a:extLst>
              <a:ext uri="{FF2B5EF4-FFF2-40B4-BE49-F238E27FC236}">
                <a16:creationId xmlns:a16="http://schemas.microsoft.com/office/drawing/2014/main" id="{69175B53-32AA-4409-AC41-3F8560932E83}"/>
              </a:ext>
            </a:extLst>
          </p:cNvPr>
          <p:cNvSpPr>
            <a:spLocks noGrp="1" noChangeArrowheads="1"/>
          </p:cNvSpPr>
          <p:nvPr>
            <p:ph type="title"/>
          </p:nvPr>
        </p:nvSpPr>
        <p:spPr>
          <a:xfrm>
            <a:off x="755650" y="271463"/>
            <a:ext cx="7772400" cy="1143000"/>
          </a:xfrm>
        </p:spPr>
        <p:txBody>
          <a:bodyPr/>
          <a:lstStyle/>
          <a:p>
            <a:r>
              <a:rPr lang="en-US" altLang="zh-CN" sz="3600" b="1">
                <a:latin typeface="+mn-ea"/>
                <a:ea typeface="+mn-ea"/>
              </a:rPr>
              <a:t>Cllections</a:t>
            </a:r>
            <a:r>
              <a:rPr lang="zh-CN" altLang="en-US" sz="3600" b="1">
                <a:latin typeface="+mn-ea"/>
                <a:ea typeface="+mn-ea"/>
              </a:rPr>
              <a:t>类</a:t>
            </a:r>
          </a:p>
        </p:txBody>
      </p:sp>
      <p:sp>
        <p:nvSpPr>
          <p:cNvPr id="173059" name="Rectangle 3">
            <a:extLst>
              <a:ext uri="{FF2B5EF4-FFF2-40B4-BE49-F238E27FC236}">
                <a16:creationId xmlns:a16="http://schemas.microsoft.com/office/drawing/2014/main" id="{2B813FD6-2AA4-4B5C-804B-F8F8E518C3DE}"/>
              </a:ext>
            </a:extLst>
          </p:cNvPr>
          <p:cNvSpPr>
            <a:spLocks noGrp="1" noChangeArrowheads="1"/>
          </p:cNvSpPr>
          <p:nvPr>
            <p:ph type="body" idx="1"/>
          </p:nvPr>
        </p:nvSpPr>
        <p:spPr>
          <a:xfrm>
            <a:off x="755650" y="1484313"/>
            <a:ext cx="7772400" cy="4114800"/>
          </a:xfrm>
        </p:spPr>
        <p:txBody>
          <a:bodyPr/>
          <a:lstStyle/>
          <a:p>
            <a:r>
              <a:rPr lang="en-US" altLang="zh-CN" sz="2600" b="1">
                <a:latin typeface="+mn-ea"/>
                <a:ea typeface="+mn-ea"/>
              </a:rPr>
              <a:t>Java.util.Collections</a:t>
            </a:r>
            <a:r>
              <a:rPr lang="zh-CN" altLang="en-US" sz="2600" b="1">
                <a:latin typeface="+mn-ea"/>
                <a:ea typeface="+mn-ea"/>
              </a:rPr>
              <a:t>类中定义了多种集合操作方法，实现了对集合操作方法，实现了对集合元素的排序、取极值、批量拷贝、集合结构转换、循环移位以及匹配性检查等功能。常用方法如下：</a:t>
            </a:r>
          </a:p>
          <a:p>
            <a:pPr lvl="1"/>
            <a:r>
              <a:rPr kumimoji="0" lang="en-US" altLang="zh-CN" b="1">
                <a:latin typeface="+mn-ea"/>
                <a:ea typeface="+mn-ea"/>
              </a:rPr>
              <a:t>Public static void sort(List list);</a:t>
            </a:r>
          </a:p>
          <a:p>
            <a:pPr lvl="1"/>
            <a:r>
              <a:rPr kumimoji="0" lang="en-US" altLang="zh-CN" b="1">
                <a:latin typeface="+mn-ea"/>
                <a:ea typeface="+mn-ea"/>
              </a:rPr>
              <a:t>Public static void reverse(List list);</a:t>
            </a:r>
          </a:p>
          <a:p>
            <a:pPr lvl="1"/>
            <a:r>
              <a:rPr kumimoji="0" lang="en-US" altLang="zh-CN" b="1">
                <a:latin typeface="+mn-ea"/>
                <a:ea typeface="+mn-ea"/>
              </a:rPr>
              <a:t>Public static void shuffle(List list);</a:t>
            </a:r>
          </a:p>
          <a:p>
            <a:pPr lvl="1"/>
            <a:r>
              <a:rPr kumimoji="0" lang="en-US" altLang="zh-CN" b="1">
                <a:latin typeface="+mn-ea"/>
                <a:ea typeface="+mn-ea"/>
              </a:rPr>
              <a:t>Public static void copy(List dest,list src);</a:t>
            </a: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Rectangle 2">
            <a:extLst>
              <a:ext uri="{FF2B5EF4-FFF2-40B4-BE49-F238E27FC236}">
                <a16:creationId xmlns:a16="http://schemas.microsoft.com/office/drawing/2014/main" id="{9B1DE462-073F-4A6A-AAF1-894C6F455600}"/>
              </a:ext>
            </a:extLst>
          </p:cNvPr>
          <p:cNvSpPr>
            <a:spLocks noGrp="1" noChangeArrowheads="1"/>
          </p:cNvSpPr>
          <p:nvPr>
            <p:ph type="title"/>
          </p:nvPr>
        </p:nvSpPr>
        <p:spPr>
          <a:xfrm>
            <a:off x="685800" y="768350"/>
            <a:ext cx="7772400" cy="931863"/>
          </a:xfrm>
        </p:spPr>
        <p:txBody>
          <a:bodyPr/>
          <a:lstStyle/>
          <a:p>
            <a:r>
              <a:rPr lang="en-US" altLang="zh-CN" sz="4000" b="1">
                <a:latin typeface="+mn-ea"/>
                <a:ea typeface="+mn-ea"/>
              </a:rPr>
              <a:t>Ecllections</a:t>
            </a:r>
            <a:r>
              <a:rPr lang="zh-CN" altLang="en-US" sz="4000" b="1">
                <a:latin typeface="+mn-ea"/>
                <a:ea typeface="+mn-ea"/>
              </a:rPr>
              <a:t>类</a:t>
            </a:r>
          </a:p>
        </p:txBody>
      </p:sp>
      <p:sp>
        <p:nvSpPr>
          <p:cNvPr id="215043" name="Rectangle 3">
            <a:extLst>
              <a:ext uri="{FF2B5EF4-FFF2-40B4-BE49-F238E27FC236}">
                <a16:creationId xmlns:a16="http://schemas.microsoft.com/office/drawing/2014/main" id="{EF174322-CFFD-441F-8799-75F9421366B1}"/>
              </a:ext>
            </a:extLst>
          </p:cNvPr>
          <p:cNvSpPr>
            <a:spLocks noGrp="1" noChangeArrowheads="1"/>
          </p:cNvSpPr>
          <p:nvPr>
            <p:ph type="body" idx="1"/>
          </p:nvPr>
        </p:nvSpPr>
        <p:spPr/>
        <p:txBody>
          <a:bodyPr/>
          <a:lstStyle/>
          <a:p>
            <a:pPr lvl="1">
              <a:lnSpc>
                <a:spcPct val="90000"/>
              </a:lnSpc>
            </a:pPr>
            <a:r>
              <a:rPr kumimoji="0" lang="en-US" altLang="zh-CN" b="1">
                <a:latin typeface="+mn-ea"/>
                <a:ea typeface="+mn-ea"/>
              </a:rPr>
              <a:t>Public static ArrayList list(Enumeration e);</a:t>
            </a:r>
          </a:p>
          <a:p>
            <a:pPr lvl="1">
              <a:lnSpc>
                <a:spcPct val="90000"/>
              </a:lnSpc>
            </a:pPr>
            <a:r>
              <a:rPr kumimoji="0" lang="en-US" altLang="zh-CN" b="1">
                <a:latin typeface="+mn-ea"/>
                <a:ea typeface="+mn-ea"/>
              </a:rPr>
              <a:t>Public static int frequency(Collection c, Object o);</a:t>
            </a:r>
          </a:p>
          <a:p>
            <a:pPr lvl="1">
              <a:lnSpc>
                <a:spcPct val="90000"/>
              </a:lnSpc>
            </a:pPr>
            <a:r>
              <a:rPr kumimoji="0" lang="en-US" altLang="zh-CN" b="1">
                <a:latin typeface="+mn-ea"/>
                <a:ea typeface="+mn-ea"/>
              </a:rPr>
              <a:t>Public static T min(Collection coll);</a:t>
            </a:r>
          </a:p>
          <a:p>
            <a:pPr lvl="1">
              <a:lnSpc>
                <a:spcPct val="90000"/>
              </a:lnSpc>
            </a:pPr>
            <a:r>
              <a:rPr kumimoji="0" lang="en-US" altLang="zh-CN" b="1">
                <a:latin typeface="+mn-ea"/>
                <a:ea typeface="+mn-ea"/>
              </a:rPr>
              <a:t>Public static T max(Collection coll);</a:t>
            </a:r>
          </a:p>
          <a:p>
            <a:pPr lvl="1">
              <a:lnSpc>
                <a:spcPct val="90000"/>
              </a:lnSpc>
            </a:pPr>
            <a:r>
              <a:rPr kumimoji="0" lang="en-US" altLang="zh-CN" b="1">
                <a:latin typeface="+mn-ea"/>
                <a:ea typeface="+mn-ea"/>
              </a:rPr>
              <a:t>Public static void rotate(List list,int distance);</a:t>
            </a:r>
          </a:p>
          <a:p>
            <a:pPr>
              <a:lnSpc>
                <a:spcPct val="90000"/>
              </a:lnSpc>
            </a:pPr>
            <a:endParaRPr lang="en-US" altLang="zh-CN" sz="2400">
              <a:latin typeface="+mn-ea"/>
              <a:ea typeface="+mn-ea"/>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084" name="Picture 4">
            <a:extLst>
              <a:ext uri="{FF2B5EF4-FFF2-40B4-BE49-F238E27FC236}">
                <a16:creationId xmlns:a16="http://schemas.microsoft.com/office/drawing/2014/main" id="{18B89BBC-8D0A-41EB-9E08-E6380D823E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313" y="765175"/>
            <a:ext cx="7991475" cy="5435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5110" name="Group 6">
            <a:extLst>
              <a:ext uri="{FF2B5EF4-FFF2-40B4-BE49-F238E27FC236}">
                <a16:creationId xmlns:a16="http://schemas.microsoft.com/office/drawing/2014/main" id="{0EBE43A5-A4A5-47D3-90E4-4937EF01A32C}"/>
              </a:ext>
            </a:extLst>
          </p:cNvPr>
          <p:cNvGrpSpPr>
            <a:grpSpLocks/>
          </p:cNvGrpSpPr>
          <p:nvPr/>
        </p:nvGrpSpPr>
        <p:grpSpPr bwMode="auto">
          <a:xfrm>
            <a:off x="250825" y="620713"/>
            <a:ext cx="8713788" cy="5441950"/>
            <a:chOff x="158" y="391"/>
            <a:chExt cx="5489" cy="3428"/>
          </a:xfrm>
        </p:grpSpPr>
        <p:pic>
          <p:nvPicPr>
            <p:cNvPr id="175108" name="Picture 4">
              <a:extLst>
                <a:ext uri="{FF2B5EF4-FFF2-40B4-BE49-F238E27FC236}">
                  <a16:creationId xmlns:a16="http://schemas.microsoft.com/office/drawing/2014/main" id="{721DA217-A6D5-4BCB-BDCF-3366DC5998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 y="436"/>
              <a:ext cx="5171" cy="3383"/>
            </a:xfrm>
            <a:prstGeom prst="rect">
              <a:avLst/>
            </a:prstGeom>
            <a:noFill/>
            <a:extLst>
              <a:ext uri="{909E8E84-426E-40DD-AFC4-6F175D3DCCD1}">
                <a14:hiddenFill xmlns:a14="http://schemas.microsoft.com/office/drawing/2010/main">
                  <a:solidFill>
                    <a:srgbClr val="FFFFFF"/>
                  </a:solidFill>
                </a14:hiddenFill>
              </a:ext>
            </a:extLst>
          </p:spPr>
        </p:pic>
        <p:pic>
          <p:nvPicPr>
            <p:cNvPr id="175109" name="Picture 5">
              <a:extLst>
                <a:ext uri="{FF2B5EF4-FFF2-40B4-BE49-F238E27FC236}">
                  <a16:creationId xmlns:a16="http://schemas.microsoft.com/office/drawing/2014/main" id="{28069050-074A-4277-95CB-6305B4480A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5" y="391"/>
              <a:ext cx="2722" cy="1531"/>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3" name="Rectangle 2">
            <a:extLst>
              <a:ext uri="{FF2B5EF4-FFF2-40B4-BE49-F238E27FC236}">
                <a16:creationId xmlns:a16="http://schemas.microsoft.com/office/drawing/2014/main" id="{45C93006-6126-437C-8548-1E8FB18C416A}"/>
              </a:ext>
            </a:extLst>
          </p:cNvPr>
          <p:cNvSpPr>
            <a:spLocks noGrp="1" noChangeArrowheads="1"/>
          </p:cNvSpPr>
          <p:nvPr>
            <p:ph type="ctrTitle"/>
          </p:nvPr>
        </p:nvSpPr>
        <p:spPr/>
        <p:txBody>
          <a:bodyPr/>
          <a:lstStyle/>
          <a:p>
            <a:pPr eaLnBrk="1" hangingPunct="1"/>
            <a:r>
              <a:rPr lang="en-US" altLang="zh-CN" b="1">
                <a:latin typeface="+mn-ea"/>
                <a:ea typeface="+mn-ea"/>
              </a:rPr>
              <a:t>Java Threads</a:t>
            </a:r>
          </a:p>
        </p:txBody>
      </p:sp>
      <p:sp>
        <p:nvSpPr>
          <p:cNvPr id="2054" name="Rectangle 3">
            <a:extLst>
              <a:ext uri="{FF2B5EF4-FFF2-40B4-BE49-F238E27FC236}">
                <a16:creationId xmlns:a16="http://schemas.microsoft.com/office/drawing/2014/main" id="{2080B68F-2AAC-4F63-9DFE-6D8391D0A719}"/>
              </a:ext>
            </a:extLst>
          </p:cNvPr>
          <p:cNvSpPr>
            <a:spLocks noGrp="1" noChangeArrowheads="1"/>
          </p:cNvSpPr>
          <p:nvPr>
            <p:ph type="subTitle" idx="1"/>
          </p:nvPr>
        </p:nvSpPr>
        <p:spPr/>
        <p:txBody>
          <a:bodyPr/>
          <a:lstStyle/>
          <a:p>
            <a:pPr eaLnBrk="1" hangingPunct="1"/>
            <a:r>
              <a:rPr lang="en-US" altLang="zh-CN" b="1">
                <a:solidFill>
                  <a:schemeClr val="tx2"/>
                </a:solidFill>
                <a:latin typeface="+mn-ea"/>
                <a:ea typeface="+mn-ea"/>
              </a:rPr>
              <a:t>Lecturer</a:t>
            </a:r>
            <a:r>
              <a:rPr lang="zh-CN" altLang="en-US" b="1">
                <a:solidFill>
                  <a:schemeClr val="tx2"/>
                </a:solidFill>
                <a:latin typeface="+mn-ea"/>
                <a:ea typeface="+mn-ea"/>
              </a:rPr>
              <a:t>：</a:t>
            </a:r>
            <a:r>
              <a:rPr lang="en-US" altLang="zh-CN" b="1">
                <a:solidFill>
                  <a:schemeClr val="tx2"/>
                </a:solidFill>
                <a:latin typeface="+mn-ea"/>
                <a:ea typeface="+mn-ea"/>
              </a:rPr>
              <a:t>shenxueping </a:t>
            </a:r>
            <a:endParaRPr lang="en-US" altLang="zh-TW" b="1">
              <a:solidFill>
                <a:schemeClr val="tx2"/>
              </a:solidFill>
              <a:latin typeface="+mn-ea"/>
              <a:ea typeface="+mn-ea"/>
            </a:endParaRPr>
          </a:p>
          <a:p>
            <a:pPr eaLnBrk="1" hangingPunct="1"/>
            <a:r>
              <a:rPr lang="en-US" altLang="zh-CN" b="1" i="1">
                <a:solidFill>
                  <a:schemeClr val="tx2"/>
                </a:solidFill>
                <a:latin typeface="+mn-ea"/>
                <a:ea typeface="+mn-ea"/>
              </a:rPr>
              <a:t>shenxueping@buaa.edu.cn</a:t>
            </a:r>
          </a:p>
        </p:txBody>
      </p:sp>
      <p:grpSp>
        <p:nvGrpSpPr>
          <p:cNvPr id="2055" name="Group 4">
            <a:extLst>
              <a:ext uri="{FF2B5EF4-FFF2-40B4-BE49-F238E27FC236}">
                <a16:creationId xmlns:a16="http://schemas.microsoft.com/office/drawing/2014/main" id="{D6D91FBC-90A6-4668-A2FA-74DD47744CAF}"/>
              </a:ext>
            </a:extLst>
          </p:cNvPr>
          <p:cNvGrpSpPr>
            <a:grpSpLocks/>
          </p:cNvGrpSpPr>
          <p:nvPr/>
        </p:nvGrpSpPr>
        <p:grpSpPr bwMode="auto">
          <a:xfrm>
            <a:off x="7391400" y="5105400"/>
            <a:ext cx="1295400" cy="1524000"/>
            <a:chOff x="3627" y="2688"/>
            <a:chExt cx="1174" cy="977"/>
          </a:xfrm>
        </p:grpSpPr>
        <p:grpSp>
          <p:nvGrpSpPr>
            <p:cNvPr id="2056" name="Group 5">
              <a:extLst>
                <a:ext uri="{FF2B5EF4-FFF2-40B4-BE49-F238E27FC236}">
                  <a16:creationId xmlns:a16="http://schemas.microsoft.com/office/drawing/2014/main" id="{B3088EEF-5D22-49DD-A485-991F6DE4AB8C}"/>
                </a:ext>
              </a:extLst>
            </p:cNvPr>
            <p:cNvGrpSpPr>
              <a:grpSpLocks/>
            </p:cNvGrpSpPr>
            <p:nvPr/>
          </p:nvGrpSpPr>
          <p:grpSpPr bwMode="auto">
            <a:xfrm>
              <a:off x="4137" y="2688"/>
              <a:ext cx="664" cy="970"/>
              <a:chOff x="4137" y="2688"/>
              <a:chExt cx="664" cy="970"/>
            </a:xfrm>
          </p:grpSpPr>
          <p:sp>
            <p:nvSpPr>
              <p:cNvPr id="2086" name="Freeform 6">
                <a:extLst>
                  <a:ext uri="{FF2B5EF4-FFF2-40B4-BE49-F238E27FC236}">
                    <a16:creationId xmlns:a16="http://schemas.microsoft.com/office/drawing/2014/main" id="{34DB3419-8B12-417A-B3CC-96FAD44E8530}"/>
                  </a:ext>
                </a:extLst>
              </p:cNvPr>
              <p:cNvSpPr>
                <a:spLocks/>
              </p:cNvSpPr>
              <p:nvPr/>
            </p:nvSpPr>
            <p:spPr bwMode="auto">
              <a:xfrm>
                <a:off x="4430" y="3093"/>
                <a:ext cx="371" cy="553"/>
              </a:xfrm>
              <a:custGeom>
                <a:avLst/>
                <a:gdLst>
                  <a:gd name="T0" fmla="*/ 0 w 371"/>
                  <a:gd name="T1" fmla="*/ 260 h 553"/>
                  <a:gd name="T2" fmla="*/ 105 w 371"/>
                  <a:gd name="T3" fmla="*/ 205 h 553"/>
                  <a:gd name="T4" fmla="*/ 222 w 371"/>
                  <a:gd name="T5" fmla="*/ 11 h 553"/>
                  <a:gd name="T6" fmla="*/ 226 w 371"/>
                  <a:gd name="T7" fmla="*/ 8 h 553"/>
                  <a:gd name="T8" fmla="*/ 235 w 371"/>
                  <a:gd name="T9" fmla="*/ 3 h 553"/>
                  <a:gd name="T10" fmla="*/ 244 w 371"/>
                  <a:gd name="T11" fmla="*/ 2 h 553"/>
                  <a:gd name="T12" fmla="*/ 256 w 371"/>
                  <a:gd name="T13" fmla="*/ 0 h 553"/>
                  <a:gd name="T14" fmla="*/ 267 w 371"/>
                  <a:gd name="T15" fmla="*/ 2 h 553"/>
                  <a:gd name="T16" fmla="*/ 278 w 371"/>
                  <a:gd name="T17" fmla="*/ 5 h 553"/>
                  <a:gd name="T18" fmla="*/ 291 w 371"/>
                  <a:gd name="T19" fmla="*/ 11 h 553"/>
                  <a:gd name="T20" fmla="*/ 307 w 371"/>
                  <a:gd name="T21" fmla="*/ 19 h 553"/>
                  <a:gd name="T22" fmla="*/ 320 w 371"/>
                  <a:gd name="T23" fmla="*/ 27 h 553"/>
                  <a:gd name="T24" fmla="*/ 332 w 371"/>
                  <a:gd name="T25" fmla="*/ 35 h 553"/>
                  <a:gd name="T26" fmla="*/ 340 w 371"/>
                  <a:gd name="T27" fmla="*/ 42 h 553"/>
                  <a:gd name="T28" fmla="*/ 348 w 371"/>
                  <a:gd name="T29" fmla="*/ 52 h 553"/>
                  <a:gd name="T30" fmla="*/ 358 w 371"/>
                  <a:gd name="T31" fmla="*/ 65 h 553"/>
                  <a:gd name="T32" fmla="*/ 363 w 371"/>
                  <a:gd name="T33" fmla="*/ 75 h 553"/>
                  <a:gd name="T34" fmla="*/ 368 w 371"/>
                  <a:gd name="T35" fmla="*/ 89 h 553"/>
                  <a:gd name="T36" fmla="*/ 370 w 371"/>
                  <a:gd name="T37" fmla="*/ 105 h 553"/>
                  <a:gd name="T38" fmla="*/ 370 w 371"/>
                  <a:gd name="T39" fmla="*/ 129 h 553"/>
                  <a:gd name="T40" fmla="*/ 366 w 371"/>
                  <a:gd name="T41" fmla="*/ 156 h 553"/>
                  <a:gd name="T42" fmla="*/ 361 w 371"/>
                  <a:gd name="T43" fmla="*/ 182 h 553"/>
                  <a:gd name="T44" fmla="*/ 351 w 371"/>
                  <a:gd name="T45" fmla="*/ 213 h 553"/>
                  <a:gd name="T46" fmla="*/ 341 w 371"/>
                  <a:gd name="T47" fmla="*/ 238 h 553"/>
                  <a:gd name="T48" fmla="*/ 333 w 371"/>
                  <a:gd name="T49" fmla="*/ 255 h 553"/>
                  <a:gd name="T50" fmla="*/ 320 w 371"/>
                  <a:gd name="T51" fmla="*/ 274 h 553"/>
                  <a:gd name="T52" fmla="*/ 309 w 371"/>
                  <a:gd name="T53" fmla="*/ 287 h 553"/>
                  <a:gd name="T54" fmla="*/ 298 w 371"/>
                  <a:gd name="T55" fmla="*/ 301 h 553"/>
                  <a:gd name="T56" fmla="*/ 286 w 371"/>
                  <a:gd name="T57" fmla="*/ 316 h 553"/>
                  <a:gd name="T58" fmla="*/ 274 w 371"/>
                  <a:gd name="T59" fmla="*/ 324 h 553"/>
                  <a:gd name="T60" fmla="*/ 44 w 371"/>
                  <a:gd name="T61" fmla="*/ 308 h 553"/>
                  <a:gd name="T62" fmla="*/ 34 w 371"/>
                  <a:gd name="T63" fmla="*/ 328 h 553"/>
                  <a:gd name="T64" fmla="*/ 34 w 371"/>
                  <a:gd name="T65" fmla="*/ 473 h 553"/>
                  <a:gd name="T66" fmla="*/ 36 w 371"/>
                  <a:gd name="T67" fmla="*/ 487 h 553"/>
                  <a:gd name="T68" fmla="*/ 38 w 371"/>
                  <a:gd name="T69" fmla="*/ 496 h 553"/>
                  <a:gd name="T70" fmla="*/ 43 w 371"/>
                  <a:gd name="T71" fmla="*/ 505 h 553"/>
                  <a:gd name="T72" fmla="*/ 48 w 371"/>
                  <a:gd name="T73" fmla="*/ 512 h 553"/>
                  <a:gd name="T74" fmla="*/ 56 w 371"/>
                  <a:gd name="T75" fmla="*/ 518 h 553"/>
                  <a:gd name="T76" fmla="*/ 64 w 371"/>
                  <a:gd name="T77" fmla="*/ 522 h 553"/>
                  <a:gd name="T78" fmla="*/ 72 w 371"/>
                  <a:gd name="T79" fmla="*/ 524 h 553"/>
                  <a:gd name="T80" fmla="*/ 81 w 371"/>
                  <a:gd name="T81" fmla="*/ 526 h 553"/>
                  <a:gd name="T82" fmla="*/ 331 w 371"/>
                  <a:gd name="T83" fmla="*/ 525 h 553"/>
                  <a:gd name="T84" fmla="*/ 332 w 371"/>
                  <a:gd name="T85" fmla="*/ 552 h 553"/>
                  <a:gd name="T86" fmla="*/ 75 w 371"/>
                  <a:gd name="T87" fmla="*/ 551 h 553"/>
                  <a:gd name="T88" fmla="*/ 61 w 371"/>
                  <a:gd name="T89" fmla="*/ 550 h 553"/>
                  <a:gd name="T90" fmla="*/ 52 w 371"/>
                  <a:gd name="T91" fmla="*/ 549 h 553"/>
                  <a:gd name="T92" fmla="*/ 42 w 371"/>
                  <a:gd name="T93" fmla="*/ 547 h 553"/>
                  <a:gd name="T94" fmla="*/ 34 w 371"/>
                  <a:gd name="T95" fmla="*/ 543 h 553"/>
                  <a:gd name="T96" fmla="*/ 26 w 371"/>
                  <a:gd name="T97" fmla="*/ 537 h 553"/>
                  <a:gd name="T98" fmla="*/ 18 w 371"/>
                  <a:gd name="T99" fmla="*/ 527 h 553"/>
                  <a:gd name="T100" fmla="*/ 12 w 371"/>
                  <a:gd name="T101" fmla="*/ 518 h 553"/>
                  <a:gd name="T102" fmla="*/ 7 w 371"/>
                  <a:gd name="T103" fmla="*/ 508 h 553"/>
                  <a:gd name="T104" fmla="*/ 4 w 371"/>
                  <a:gd name="T105" fmla="*/ 497 h 553"/>
                  <a:gd name="T106" fmla="*/ 1 w 371"/>
                  <a:gd name="T107" fmla="*/ 485 h 553"/>
                  <a:gd name="T108" fmla="*/ 0 w 371"/>
                  <a:gd name="T109" fmla="*/ 470 h 553"/>
                  <a:gd name="T110" fmla="*/ 0 w 371"/>
                  <a:gd name="T111" fmla="*/ 260 h 55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71" h="553">
                    <a:moveTo>
                      <a:pt x="0" y="260"/>
                    </a:moveTo>
                    <a:lnTo>
                      <a:pt x="105" y="205"/>
                    </a:lnTo>
                    <a:lnTo>
                      <a:pt x="222" y="11"/>
                    </a:lnTo>
                    <a:lnTo>
                      <a:pt x="226" y="8"/>
                    </a:lnTo>
                    <a:lnTo>
                      <a:pt x="235" y="3"/>
                    </a:lnTo>
                    <a:lnTo>
                      <a:pt x="244" y="2"/>
                    </a:lnTo>
                    <a:lnTo>
                      <a:pt x="256" y="0"/>
                    </a:lnTo>
                    <a:lnTo>
                      <a:pt x="267" y="2"/>
                    </a:lnTo>
                    <a:lnTo>
                      <a:pt x="278" y="5"/>
                    </a:lnTo>
                    <a:lnTo>
                      <a:pt x="291" y="11"/>
                    </a:lnTo>
                    <a:lnTo>
                      <a:pt x="307" y="19"/>
                    </a:lnTo>
                    <a:lnTo>
                      <a:pt x="320" y="27"/>
                    </a:lnTo>
                    <a:lnTo>
                      <a:pt x="332" y="35"/>
                    </a:lnTo>
                    <a:lnTo>
                      <a:pt x="340" y="42"/>
                    </a:lnTo>
                    <a:lnTo>
                      <a:pt x="348" y="52"/>
                    </a:lnTo>
                    <a:lnTo>
                      <a:pt x="358" y="65"/>
                    </a:lnTo>
                    <a:lnTo>
                      <a:pt x="363" y="75"/>
                    </a:lnTo>
                    <a:lnTo>
                      <a:pt x="368" y="89"/>
                    </a:lnTo>
                    <a:lnTo>
                      <a:pt x="370" y="105"/>
                    </a:lnTo>
                    <a:lnTo>
                      <a:pt x="370" y="129"/>
                    </a:lnTo>
                    <a:lnTo>
                      <a:pt x="366" y="156"/>
                    </a:lnTo>
                    <a:lnTo>
                      <a:pt x="361" y="182"/>
                    </a:lnTo>
                    <a:lnTo>
                      <a:pt x="351" y="213"/>
                    </a:lnTo>
                    <a:lnTo>
                      <a:pt x="341" y="238"/>
                    </a:lnTo>
                    <a:lnTo>
                      <a:pt x="333" y="255"/>
                    </a:lnTo>
                    <a:lnTo>
                      <a:pt x="320" y="274"/>
                    </a:lnTo>
                    <a:lnTo>
                      <a:pt x="309" y="287"/>
                    </a:lnTo>
                    <a:lnTo>
                      <a:pt x="298" y="301"/>
                    </a:lnTo>
                    <a:lnTo>
                      <a:pt x="286" y="316"/>
                    </a:lnTo>
                    <a:lnTo>
                      <a:pt x="274" y="324"/>
                    </a:lnTo>
                    <a:lnTo>
                      <a:pt x="44" y="308"/>
                    </a:lnTo>
                    <a:lnTo>
                      <a:pt x="34" y="328"/>
                    </a:lnTo>
                    <a:lnTo>
                      <a:pt x="34" y="473"/>
                    </a:lnTo>
                    <a:lnTo>
                      <a:pt x="36" y="487"/>
                    </a:lnTo>
                    <a:lnTo>
                      <a:pt x="38" y="496"/>
                    </a:lnTo>
                    <a:lnTo>
                      <a:pt x="43" y="505"/>
                    </a:lnTo>
                    <a:lnTo>
                      <a:pt x="48" y="512"/>
                    </a:lnTo>
                    <a:lnTo>
                      <a:pt x="56" y="518"/>
                    </a:lnTo>
                    <a:lnTo>
                      <a:pt x="64" y="522"/>
                    </a:lnTo>
                    <a:lnTo>
                      <a:pt x="72" y="524"/>
                    </a:lnTo>
                    <a:lnTo>
                      <a:pt x="81" y="526"/>
                    </a:lnTo>
                    <a:lnTo>
                      <a:pt x="331" y="525"/>
                    </a:lnTo>
                    <a:lnTo>
                      <a:pt x="332" y="552"/>
                    </a:lnTo>
                    <a:lnTo>
                      <a:pt x="75" y="551"/>
                    </a:lnTo>
                    <a:lnTo>
                      <a:pt x="61" y="550"/>
                    </a:lnTo>
                    <a:lnTo>
                      <a:pt x="52" y="549"/>
                    </a:lnTo>
                    <a:lnTo>
                      <a:pt x="42" y="547"/>
                    </a:lnTo>
                    <a:lnTo>
                      <a:pt x="34" y="543"/>
                    </a:lnTo>
                    <a:lnTo>
                      <a:pt x="26" y="537"/>
                    </a:lnTo>
                    <a:lnTo>
                      <a:pt x="18" y="527"/>
                    </a:lnTo>
                    <a:lnTo>
                      <a:pt x="12" y="518"/>
                    </a:lnTo>
                    <a:lnTo>
                      <a:pt x="7" y="508"/>
                    </a:lnTo>
                    <a:lnTo>
                      <a:pt x="4" y="497"/>
                    </a:lnTo>
                    <a:lnTo>
                      <a:pt x="1" y="485"/>
                    </a:lnTo>
                    <a:lnTo>
                      <a:pt x="0" y="470"/>
                    </a:lnTo>
                    <a:lnTo>
                      <a:pt x="0" y="260"/>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087" name="Group 7">
                <a:extLst>
                  <a:ext uri="{FF2B5EF4-FFF2-40B4-BE49-F238E27FC236}">
                    <a16:creationId xmlns:a16="http://schemas.microsoft.com/office/drawing/2014/main" id="{A1B13B28-612F-474B-A963-F90764AD93BA}"/>
                  </a:ext>
                </a:extLst>
              </p:cNvPr>
              <p:cNvGrpSpPr>
                <a:grpSpLocks/>
              </p:cNvGrpSpPr>
              <p:nvPr/>
            </p:nvGrpSpPr>
            <p:grpSpPr bwMode="auto">
              <a:xfrm>
                <a:off x="4137" y="2688"/>
                <a:ext cx="583" cy="970"/>
                <a:chOff x="4137" y="2688"/>
                <a:chExt cx="583" cy="970"/>
              </a:xfrm>
            </p:grpSpPr>
            <p:sp>
              <p:nvSpPr>
                <p:cNvPr id="2088" name="Freeform 8">
                  <a:extLst>
                    <a:ext uri="{FF2B5EF4-FFF2-40B4-BE49-F238E27FC236}">
                      <a16:creationId xmlns:a16="http://schemas.microsoft.com/office/drawing/2014/main" id="{6757A94B-6C6C-4B9C-A518-2484B1515E77}"/>
                    </a:ext>
                  </a:extLst>
                </p:cNvPr>
                <p:cNvSpPr>
                  <a:spLocks/>
                </p:cNvSpPr>
                <p:nvPr/>
              </p:nvSpPr>
              <p:spPr bwMode="auto">
                <a:xfrm>
                  <a:off x="4137" y="2688"/>
                  <a:ext cx="583" cy="970"/>
                </a:xfrm>
                <a:custGeom>
                  <a:avLst/>
                  <a:gdLst>
                    <a:gd name="T0" fmla="*/ 527 w 583"/>
                    <a:gd name="T1" fmla="*/ 120 h 970"/>
                    <a:gd name="T2" fmla="*/ 479 w 583"/>
                    <a:gd name="T3" fmla="*/ 112 h 970"/>
                    <a:gd name="T4" fmla="*/ 480 w 583"/>
                    <a:gd name="T5" fmla="*/ 100 h 970"/>
                    <a:gd name="T6" fmla="*/ 428 w 583"/>
                    <a:gd name="T7" fmla="*/ 117 h 970"/>
                    <a:gd name="T8" fmla="*/ 430 w 583"/>
                    <a:gd name="T9" fmla="*/ 89 h 970"/>
                    <a:gd name="T10" fmla="*/ 448 w 583"/>
                    <a:gd name="T11" fmla="*/ 41 h 970"/>
                    <a:gd name="T12" fmla="*/ 402 w 583"/>
                    <a:gd name="T13" fmla="*/ 79 h 970"/>
                    <a:gd name="T14" fmla="*/ 406 w 583"/>
                    <a:gd name="T15" fmla="*/ 38 h 970"/>
                    <a:gd name="T16" fmla="*/ 391 w 583"/>
                    <a:gd name="T17" fmla="*/ 38 h 970"/>
                    <a:gd name="T18" fmla="*/ 373 w 583"/>
                    <a:gd name="T19" fmla="*/ 41 h 970"/>
                    <a:gd name="T20" fmla="*/ 349 w 583"/>
                    <a:gd name="T21" fmla="*/ 65 h 970"/>
                    <a:gd name="T22" fmla="*/ 330 w 583"/>
                    <a:gd name="T23" fmla="*/ 42 h 970"/>
                    <a:gd name="T24" fmla="*/ 310 w 583"/>
                    <a:gd name="T25" fmla="*/ 63 h 970"/>
                    <a:gd name="T26" fmla="*/ 284 w 583"/>
                    <a:gd name="T27" fmla="*/ 19 h 970"/>
                    <a:gd name="T28" fmla="*/ 267 w 583"/>
                    <a:gd name="T29" fmla="*/ 57 h 970"/>
                    <a:gd name="T30" fmla="*/ 259 w 583"/>
                    <a:gd name="T31" fmla="*/ 82 h 970"/>
                    <a:gd name="T32" fmla="*/ 230 w 583"/>
                    <a:gd name="T33" fmla="*/ 28 h 970"/>
                    <a:gd name="T34" fmla="*/ 237 w 583"/>
                    <a:gd name="T35" fmla="*/ 77 h 970"/>
                    <a:gd name="T36" fmla="*/ 218 w 583"/>
                    <a:gd name="T37" fmla="*/ 116 h 970"/>
                    <a:gd name="T38" fmla="*/ 177 w 583"/>
                    <a:gd name="T39" fmla="*/ 156 h 970"/>
                    <a:gd name="T40" fmla="*/ 127 w 583"/>
                    <a:gd name="T41" fmla="*/ 215 h 970"/>
                    <a:gd name="T42" fmla="*/ 110 w 583"/>
                    <a:gd name="T43" fmla="*/ 246 h 970"/>
                    <a:gd name="T44" fmla="*/ 121 w 583"/>
                    <a:gd name="T45" fmla="*/ 260 h 970"/>
                    <a:gd name="T46" fmla="*/ 156 w 583"/>
                    <a:gd name="T47" fmla="*/ 266 h 970"/>
                    <a:gd name="T48" fmla="*/ 152 w 583"/>
                    <a:gd name="T49" fmla="*/ 369 h 970"/>
                    <a:gd name="T50" fmla="*/ 164 w 583"/>
                    <a:gd name="T51" fmla="*/ 385 h 970"/>
                    <a:gd name="T52" fmla="*/ 192 w 583"/>
                    <a:gd name="T53" fmla="*/ 391 h 970"/>
                    <a:gd name="T54" fmla="*/ 239 w 583"/>
                    <a:gd name="T55" fmla="*/ 377 h 970"/>
                    <a:gd name="T56" fmla="*/ 210 w 583"/>
                    <a:gd name="T57" fmla="*/ 533 h 970"/>
                    <a:gd name="T58" fmla="*/ 218 w 583"/>
                    <a:gd name="T59" fmla="*/ 556 h 970"/>
                    <a:gd name="T60" fmla="*/ 245 w 583"/>
                    <a:gd name="T61" fmla="*/ 567 h 970"/>
                    <a:gd name="T62" fmla="*/ 282 w 583"/>
                    <a:gd name="T63" fmla="*/ 564 h 970"/>
                    <a:gd name="T64" fmla="*/ 213 w 583"/>
                    <a:gd name="T65" fmla="*/ 646 h 970"/>
                    <a:gd name="T66" fmla="*/ 196 w 583"/>
                    <a:gd name="T67" fmla="*/ 776 h 970"/>
                    <a:gd name="T68" fmla="*/ 173 w 583"/>
                    <a:gd name="T69" fmla="*/ 865 h 970"/>
                    <a:gd name="T70" fmla="*/ 148 w 583"/>
                    <a:gd name="T71" fmla="*/ 884 h 970"/>
                    <a:gd name="T72" fmla="*/ 52 w 583"/>
                    <a:gd name="T73" fmla="*/ 917 h 970"/>
                    <a:gd name="T74" fmla="*/ 6 w 583"/>
                    <a:gd name="T75" fmla="*/ 942 h 970"/>
                    <a:gd name="T76" fmla="*/ 0 w 583"/>
                    <a:gd name="T77" fmla="*/ 961 h 970"/>
                    <a:gd name="T78" fmla="*/ 106 w 583"/>
                    <a:gd name="T79" fmla="*/ 965 h 970"/>
                    <a:gd name="T80" fmla="*/ 190 w 583"/>
                    <a:gd name="T81" fmla="*/ 965 h 970"/>
                    <a:gd name="T82" fmla="*/ 269 w 583"/>
                    <a:gd name="T83" fmla="*/ 964 h 970"/>
                    <a:gd name="T84" fmla="*/ 307 w 583"/>
                    <a:gd name="T85" fmla="*/ 957 h 970"/>
                    <a:gd name="T86" fmla="*/ 305 w 583"/>
                    <a:gd name="T87" fmla="*/ 773 h 970"/>
                    <a:gd name="T88" fmla="*/ 313 w 583"/>
                    <a:gd name="T89" fmla="*/ 696 h 970"/>
                    <a:gd name="T90" fmla="*/ 387 w 583"/>
                    <a:gd name="T91" fmla="*/ 681 h 970"/>
                    <a:gd name="T92" fmla="*/ 474 w 583"/>
                    <a:gd name="T93" fmla="*/ 683 h 970"/>
                    <a:gd name="T94" fmla="*/ 536 w 583"/>
                    <a:gd name="T95" fmla="*/ 678 h 970"/>
                    <a:gd name="T96" fmla="*/ 562 w 583"/>
                    <a:gd name="T97" fmla="*/ 650 h 970"/>
                    <a:gd name="T98" fmla="*/ 577 w 583"/>
                    <a:gd name="T99" fmla="*/ 605 h 970"/>
                    <a:gd name="T100" fmla="*/ 580 w 583"/>
                    <a:gd name="T101" fmla="*/ 550 h 970"/>
                    <a:gd name="T102" fmla="*/ 562 w 583"/>
                    <a:gd name="T103" fmla="*/ 493 h 970"/>
                    <a:gd name="T104" fmla="*/ 528 w 583"/>
                    <a:gd name="T105" fmla="*/ 428 h 970"/>
                    <a:gd name="T106" fmla="*/ 496 w 583"/>
                    <a:gd name="T107" fmla="*/ 370 h 970"/>
                    <a:gd name="T108" fmla="*/ 463 w 583"/>
                    <a:gd name="T109" fmla="*/ 294 h 970"/>
                    <a:gd name="T110" fmla="*/ 452 w 583"/>
                    <a:gd name="T111" fmla="*/ 238 h 97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3" h="970">
                      <a:moveTo>
                        <a:pt x="464" y="142"/>
                      </a:moveTo>
                      <a:lnTo>
                        <a:pt x="494" y="126"/>
                      </a:lnTo>
                      <a:lnTo>
                        <a:pt x="527" y="120"/>
                      </a:lnTo>
                      <a:lnTo>
                        <a:pt x="490" y="121"/>
                      </a:lnTo>
                      <a:lnTo>
                        <a:pt x="461" y="135"/>
                      </a:lnTo>
                      <a:lnTo>
                        <a:pt x="479" y="112"/>
                      </a:lnTo>
                      <a:lnTo>
                        <a:pt x="457" y="122"/>
                      </a:lnTo>
                      <a:lnTo>
                        <a:pt x="447" y="121"/>
                      </a:lnTo>
                      <a:lnTo>
                        <a:pt x="480" y="100"/>
                      </a:lnTo>
                      <a:lnTo>
                        <a:pt x="498" y="74"/>
                      </a:lnTo>
                      <a:lnTo>
                        <a:pt x="472" y="97"/>
                      </a:lnTo>
                      <a:lnTo>
                        <a:pt x="428" y="117"/>
                      </a:lnTo>
                      <a:lnTo>
                        <a:pt x="434" y="98"/>
                      </a:lnTo>
                      <a:lnTo>
                        <a:pt x="458" y="67"/>
                      </a:lnTo>
                      <a:lnTo>
                        <a:pt x="430" y="89"/>
                      </a:lnTo>
                      <a:lnTo>
                        <a:pt x="465" y="41"/>
                      </a:lnTo>
                      <a:lnTo>
                        <a:pt x="480" y="6"/>
                      </a:lnTo>
                      <a:lnTo>
                        <a:pt x="448" y="41"/>
                      </a:lnTo>
                      <a:lnTo>
                        <a:pt x="407" y="97"/>
                      </a:lnTo>
                      <a:lnTo>
                        <a:pt x="437" y="40"/>
                      </a:lnTo>
                      <a:lnTo>
                        <a:pt x="402" y="79"/>
                      </a:lnTo>
                      <a:lnTo>
                        <a:pt x="396" y="80"/>
                      </a:lnTo>
                      <a:lnTo>
                        <a:pt x="420" y="24"/>
                      </a:lnTo>
                      <a:lnTo>
                        <a:pt x="406" y="38"/>
                      </a:lnTo>
                      <a:lnTo>
                        <a:pt x="386" y="71"/>
                      </a:lnTo>
                      <a:lnTo>
                        <a:pt x="401" y="26"/>
                      </a:lnTo>
                      <a:lnTo>
                        <a:pt x="391" y="38"/>
                      </a:lnTo>
                      <a:lnTo>
                        <a:pt x="392" y="0"/>
                      </a:lnTo>
                      <a:lnTo>
                        <a:pt x="376" y="52"/>
                      </a:lnTo>
                      <a:lnTo>
                        <a:pt x="373" y="41"/>
                      </a:lnTo>
                      <a:lnTo>
                        <a:pt x="363" y="59"/>
                      </a:lnTo>
                      <a:lnTo>
                        <a:pt x="374" y="3"/>
                      </a:lnTo>
                      <a:lnTo>
                        <a:pt x="349" y="65"/>
                      </a:lnTo>
                      <a:lnTo>
                        <a:pt x="336" y="66"/>
                      </a:lnTo>
                      <a:lnTo>
                        <a:pt x="345" y="12"/>
                      </a:lnTo>
                      <a:lnTo>
                        <a:pt x="330" y="42"/>
                      </a:lnTo>
                      <a:lnTo>
                        <a:pt x="318" y="65"/>
                      </a:lnTo>
                      <a:lnTo>
                        <a:pt x="319" y="45"/>
                      </a:lnTo>
                      <a:lnTo>
                        <a:pt x="310" y="63"/>
                      </a:lnTo>
                      <a:lnTo>
                        <a:pt x="312" y="16"/>
                      </a:lnTo>
                      <a:lnTo>
                        <a:pt x="294" y="79"/>
                      </a:lnTo>
                      <a:lnTo>
                        <a:pt x="284" y="19"/>
                      </a:lnTo>
                      <a:lnTo>
                        <a:pt x="282" y="59"/>
                      </a:lnTo>
                      <a:lnTo>
                        <a:pt x="276" y="79"/>
                      </a:lnTo>
                      <a:lnTo>
                        <a:pt x="267" y="57"/>
                      </a:lnTo>
                      <a:lnTo>
                        <a:pt x="257" y="27"/>
                      </a:lnTo>
                      <a:lnTo>
                        <a:pt x="261" y="61"/>
                      </a:lnTo>
                      <a:lnTo>
                        <a:pt x="259" y="82"/>
                      </a:lnTo>
                      <a:lnTo>
                        <a:pt x="248" y="31"/>
                      </a:lnTo>
                      <a:lnTo>
                        <a:pt x="246" y="69"/>
                      </a:lnTo>
                      <a:lnTo>
                        <a:pt x="230" y="28"/>
                      </a:lnTo>
                      <a:lnTo>
                        <a:pt x="210" y="11"/>
                      </a:lnTo>
                      <a:lnTo>
                        <a:pt x="225" y="36"/>
                      </a:lnTo>
                      <a:lnTo>
                        <a:pt x="237" y="77"/>
                      </a:lnTo>
                      <a:lnTo>
                        <a:pt x="237" y="101"/>
                      </a:lnTo>
                      <a:lnTo>
                        <a:pt x="229" y="107"/>
                      </a:lnTo>
                      <a:lnTo>
                        <a:pt x="218" y="116"/>
                      </a:lnTo>
                      <a:lnTo>
                        <a:pt x="207" y="127"/>
                      </a:lnTo>
                      <a:lnTo>
                        <a:pt x="192" y="141"/>
                      </a:lnTo>
                      <a:lnTo>
                        <a:pt x="177" y="156"/>
                      </a:lnTo>
                      <a:lnTo>
                        <a:pt x="159" y="176"/>
                      </a:lnTo>
                      <a:lnTo>
                        <a:pt x="142" y="198"/>
                      </a:lnTo>
                      <a:lnTo>
                        <a:pt x="127" y="215"/>
                      </a:lnTo>
                      <a:lnTo>
                        <a:pt x="115" y="231"/>
                      </a:lnTo>
                      <a:lnTo>
                        <a:pt x="112" y="238"/>
                      </a:lnTo>
                      <a:lnTo>
                        <a:pt x="110" y="246"/>
                      </a:lnTo>
                      <a:lnTo>
                        <a:pt x="113" y="253"/>
                      </a:lnTo>
                      <a:lnTo>
                        <a:pt x="115" y="257"/>
                      </a:lnTo>
                      <a:lnTo>
                        <a:pt x="121" y="260"/>
                      </a:lnTo>
                      <a:lnTo>
                        <a:pt x="129" y="262"/>
                      </a:lnTo>
                      <a:lnTo>
                        <a:pt x="146" y="264"/>
                      </a:lnTo>
                      <a:lnTo>
                        <a:pt x="156" y="266"/>
                      </a:lnTo>
                      <a:lnTo>
                        <a:pt x="156" y="300"/>
                      </a:lnTo>
                      <a:lnTo>
                        <a:pt x="150" y="355"/>
                      </a:lnTo>
                      <a:lnTo>
                        <a:pt x="152" y="369"/>
                      </a:lnTo>
                      <a:lnTo>
                        <a:pt x="154" y="376"/>
                      </a:lnTo>
                      <a:lnTo>
                        <a:pt x="157" y="381"/>
                      </a:lnTo>
                      <a:lnTo>
                        <a:pt x="164" y="385"/>
                      </a:lnTo>
                      <a:lnTo>
                        <a:pt x="171" y="388"/>
                      </a:lnTo>
                      <a:lnTo>
                        <a:pt x="180" y="391"/>
                      </a:lnTo>
                      <a:lnTo>
                        <a:pt x="192" y="391"/>
                      </a:lnTo>
                      <a:lnTo>
                        <a:pt x="210" y="388"/>
                      </a:lnTo>
                      <a:lnTo>
                        <a:pt x="226" y="383"/>
                      </a:lnTo>
                      <a:lnTo>
                        <a:pt x="239" y="377"/>
                      </a:lnTo>
                      <a:lnTo>
                        <a:pt x="230" y="433"/>
                      </a:lnTo>
                      <a:lnTo>
                        <a:pt x="219" y="488"/>
                      </a:lnTo>
                      <a:lnTo>
                        <a:pt x="210" y="533"/>
                      </a:lnTo>
                      <a:lnTo>
                        <a:pt x="212" y="543"/>
                      </a:lnTo>
                      <a:lnTo>
                        <a:pt x="214" y="550"/>
                      </a:lnTo>
                      <a:lnTo>
                        <a:pt x="218" y="556"/>
                      </a:lnTo>
                      <a:lnTo>
                        <a:pt x="223" y="560"/>
                      </a:lnTo>
                      <a:lnTo>
                        <a:pt x="228" y="564"/>
                      </a:lnTo>
                      <a:lnTo>
                        <a:pt x="245" y="567"/>
                      </a:lnTo>
                      <a:lnTo>
                        <a:pt x="264" y="570"/>
                      </a:lnTo>
                      <a:lnTo>
                        <a:pt x="272" y="568"/>
                      </a:lnTo>
                      <a:lnTo>
                        <a:pt x="282" y="564"/>
                      </a:lnTo>
                      <a:lnTo>
                        <a:pt x="275" y="602"/>
                      </a:lnTo>
                      <a:lnTo>
                        <a:pt x="228" y="634"/>
                      </a:lnTo>
                      <a:lnTo>
                        <a:pt x="213" y="646"/>
                      </a:lnTo>
                      <a:lnTo>
                        <a:pt x="213" y="672"/>
                      </a:lnTo>
                      <a:lnTo>
                        <a:pt x="204" y="733"/>
                      </a:lnTo>
                      <a:lnTo>
                        <a:pt x="196" y="776"/>
                      </a:lnTo>
                      <a:lnTo>
                        <a:pt x="188" y="829"/>
                      </a:lnTo>
                      <a:lnTo>
                        <a:pt x="183" y="846"/>
                      </a:lnTo>
                      <a:lnTo>
                        <a:pt x="173" y="865"/>
                      </a:lnTo>
                      <a:lnTo>
                        <a:pt x="167" y="870"/>
                      </a:lnTo>
                      <a:lnTo>
                        <a:pt x="157" y="878"/>
                      </a:lnTo>
                      <a:lnTo>
                        <a:pt x="148" y="884"/>
                      </a:lnTo>
                      <a:lnTo>
                        <a:pt x="125" y="893"/>
                      </a:lnTo>
                      <a:lnTo>
                        <a:pt x="91" y="903"/>
                      </a:lnTo>
                      <a:lnTo>
                        <a:pt x="52" y="917"/>
                      </a:lnTo>
                      <a:lnTo>
                        <a:pt x="15" y="931"/>
                      </a:lnTo>
                      <a:lnTo>
                        <a:pt x="9" y="937"/>
                      </a:lnTo>
                      <a:lnTo>
                        <a:pt x="6" y="942"/>
                      </a:lnTo>
                      <a:lnTo>
                        <a:pt x="2" y="949"/>
                      </a:lnTo>
                      <a:lnTo>
                        <a:pt x="0" y="955"/>
                      </a:lnTo>
                      <a:lnTo>
                        <a:pt x="0" y="961"/>
                      </a:lnTo>
                      <a:lnTo>
                        <a:pt x="25" y="966"/>
                      </a:lnTo>
                      <a:lnTo>
                        <a:pt x="71" y="969"/>
                      </a:lnTo>
                      <a:lnTo>
                        <a:pt x="106" y="965"/>
                      </a:lnTo>
                      <a:lnTo>
                        <a:pt x="142" y="959"/>
                      </a:lnTo>
                      <a:lnTo>
                        <a:pt x="159" y="961"/>
                      </a:lnTo>
                      <a:lnTo>
                        <a:pt x="190" y="965"/>
                      </a:lnTo>
                      <a:lnTo>
                        <a:pt x="219" y="966"/>
                      </a:lnTo>
                      <a:lnTo>
                        <a:pt x="239" y="966"/>
                      </a:lnTo>
                      <a:lnTo>
                        <a:pt x="269" y="964"/>
                      </a:lnTo>
                      <a:lnTo>
                        <a:pt x="300" y="964"/>
                      </a:lnTo>
                      <a:lnTo>
                        <a:pt x="305" y="961"/>
                      </a:lnTo>
                      <a:lnTo>
                        <a:pt x="307" y="957"/>
                      </a:lnTo>
                      <a:lnTo>
                        <a:pt x="306" y="912"/>
                      </a:lnTo>
                      <a:lnTo>
                        <a:pt x="303" y="830"/>
                      </a:lnTo>
                      <a:lnTo>
                        <a:pt x="305" y="773"/>
                      </a:lnTo>
                      <a:lnTo>
                        <a:pt x="308" y="721"/>
                      </a:lnTo>
                      <a:lnTo>
                        <a:pt x="310" y="707"/>
                      </a:lnTo>
                      <a:lnTo>
                        <a:pt x="313" y="696"/>
                      </a:lnTo>
                      <a:lnTo>
                        <a:pt x="317" y="689"/>
                      </a:lnTo>
                      <a:lnTo>
                        <a:pt x="321" y="685"/>
                      </a:lnTo>
                      <a:lnTo>
                        <a:pt x="387" y="681"/>
                      </a:lnTo>
                      <a:lnTo>
                        <a:pt x="414" y="682"/>
                      </a:lnTo>
                      <a:lnTo>
                        <a:pt x="439" y="685"/>
                      </a:lnTo>
                      <a:lnTo>
                        <a:pt x="474" y="683"/>
                      </a:lnTo>
                      <a:lnTo>
                        <a:pt x="502" y="682"/>
                      </a:lnTo>
                      <a:lnTo>
                        <a:pt x="524" y="680"/>
                      </a:lnTo>
                      <a:lnTo>
                        <a:pt x="536" y="678"/>
                      </a:lnTo>
                      <a:lnTo>
                        <a:pt x="548" y="674"/>
                      </a:lnTo>
                      <a:lnTo>
                        <a:pt x="554" y="662"/>
                      </a:lnTo>
                      <a:lnTo>
                        <a:pt x="562" y="650"/>
                      </a:lnTo>
                      <a:lnTo>
                        <a:pt x="568" y="633"/>
                      </a:lnTo>
                      <a:lnTo>
                        <a:pt x="573" y="619"/>
                      </a:lnTo>
                      <a:lnTo>
                        <a:pt x="577" y="605"/>
                      </a:lnTo>
                      <a:lnTo>
                        <a:pt x="581" y="587"/>
                      </a:lnTo>
                      <a:lnTo>
                        <a:pt x="582" y="570"/>
                      </a:lnTo>
                      <a:lnTo>
                        <a:pt x="580" y="550"/>
                      </a:lnTo>
                      <a:lnTo>
                        <a:pt x="576" y="533"/>
                      </a:lnTo>
                      <a:lnTo>
                        <a:pt x="570" y="515"/>
                      </a:lnTo>
                      <a:lnTo>
                        <a:pt x="562" y="493"/>
                      </a:lnTo>
                      <a:lnTo>
                        <a:pt x="553" y="475"/>
                      </a:lnTo>
                      <a:lnTo>
                        <a:pt x="540" y="450"/>
                      </a:lnTo>
                      <a:lnTo>
                        <a:pt x="528" y="428"/>
                      </a:lnTo>
                      <a:lnTo>
                        <a:pt x="518" y="410"/>
                      </a:lnTo>
                      <a:lnTo>
                        <a:pt x="509" y="393"/>
                      </a:lnTo>
                      <a:lnTo>
                        <a:pt x="496" y="370"/>
                      </a:lnTo>
                      <a:lnTo>
                        <a:pt x="485" y="347"/>
                      </a:lnTo>
                      <a:lnTo>
                        <a:pt x="474" y="324"/>
                      </a:lnTo>
                      <a:lnTo>
                        <a:pt x="463" y="294"/>
                      </a:lnTo>
                      <a:lnTo>
                        <a:pt x="456" y="273"/>
                      </a:lnTo>
                      <a:lnTo>
                        <a:pt x="453" y="256"/>
                      </a:lnTo>
                      <a:lnTo>
                        <a:pt x="452" y="238"/>
                      </a:lnTo>
                      <a:lnTo>
                        <a:pt x="464" y="142"/>
                      </a:lnTo>
                    </a:path>
                  </a:pathLst>
                </a:custGeom>
                <a:solidFill>
                  <a:srgbClr val="DFDFF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089" name="Group 9">
                  <a:extLst>
                    <a:ext uri="{FF2B5EF4-FFF2-40B4-BE49-F238E27FC236}">
                      <a16:creationId xmlns:a16="http://schemas.microsoft.com/office/drawing/2014/main" id="{DB72DECF-D434-449D-A144-CBBB88AED572}"/>
                    </a:ext>
                  </a:extLst>
                </p:cNvPr>
                <p:cNvGrpSpPr>
                  <a:grpSpLocks/>
                </p:cNvGrpSpPr>
                <p:nvPr/>
              </p:nvGrpSpPr>
              <p:grpSpPr bwMode="auto">
                <a:xfrm>
                  <a:off x="4365" y="2834"/>
                  <a:ext cx="213" cy="420"/>
                  <a:chOff x="4365" y="2834"/>
                  <a:chExt cx="213" cy="420"/>
                </a:xfrm>
              </p:grpSpPr>
              <p:sp>
                <p:nvSpPr>
                  <p:cNvPr id="2090" name="Oval 10">
                    <a:extLst>
                      <a:ext uri="{FF2B5EF4-FFF2-40B4-BE49-F238E27FC236}">
                        <a16:creationId xmlns:a16="http://schemas.microsoft.com/office/drawing/2014/main" id="{9529D91B-6647-490B-A287-325E9A34434D}"/>
                      </a:ext>
                    </a:extLst>
                  </p:cNvPr>
                  <p:cNvSpPr>
                    <a:spLocks noChangeArrowheads="1"/>
                  </p:cNvSpPr>
                  <p:nvPr/>
                </p:nvSpPr>
                <p:spPr bwMode="auto">
                  <a:xfrm>
                    <a:off x="4383" y="2834"/>
                    <a:ext cx="1" cy="60"/>
                  </a:xfrm>
                  <a:prstGeom prst="ellipse">
                    <a:avLst/>
                  </a:prstGeom>
                  <a:solidFill>
                    <a:srgbClr val="DFDFFF"/>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nvGrpSpPr>
                  <p:cNvPr id="2091" name="Group 11">
                    <a:extLst>
                      <a:ext uri="{FF2B5EF4-FFF2-40B4-BE49-F238E27FC236}">
                        <a16:creationId xmlns:a16="http://schemas.microsoft.com/office/drawing/2014/main" id="{AC6B3625-D354-4B9D-823F-4C12BC71DDCF}"/>
                      </a:ext>
                    </a:extLst>
                  </p:cNvPr>
                  <p:cNvGrpSpPr>
                    <a:grpSpLocks/>
                  </p:cNvGrpSpPr>
                  <p:nvPr/>
                </p:nvGrpSpPr>
                <p:grpSpPr bwMode="auto">
                  <a:xfrm>
                    <a:off x="4365" y="2966"/>
                    <a:ext cx="213" cy="288"/>
                    <a:chOff x="4365" y="2966"/>
                    <a:chExt cx="213" cy="288"/>
                  </a:xfrm>
                </p:grpSpPr>
                <p:sp>
                  <p:nvSpPr>
                    <p:cNvPr id="2092" name="Freeform 12">
                      <a:extLst>
                        <a:ext uri="{FF2B5EF4-FFF2-40B4-BE49-F238E27FC236}">
                          <a16:creationId xmlns:a16="http://schemas.microsoft.com/office/drawing/2014/main" id="{314CFE15-485A-4597-AF2B-18ED56540B85}"/>
                        </a:ext>
                      </a:extLst>
                    </p:cNvPr>
                    <p:cNvSpPr>
                      <a:spLocks/>
                    </p:cNvSpPr>
                    <p:nvPr/>
                  </p:nvSpPr>
                  <p:spPr bwMode="auto">
                    <a:xfrm>
                      <a:off x="4365" y="2966"/>
                      <a:ext cx="182" cy="207"/>
                    </a:xfrm>
                    <a:custGeom>
                      <a:avLst/>
                      <a:gdLst>
                        <a:gd name="T0" fmla="*/ 12 w 182"/>
                        <a:gd name="T1" fmla="*/ 98 h 207"/>
                        <a:gd name="T2" fmla="*/ 7 w 182"/>
                        <a:gd name="T3" fmla="*/ 85 h 207"/>
                        <a:gd name="T4" fmla="*/ 2 w 182"/>
                        <a:gd name="T5" fmla="*/ 67 h 207"/>
                        <a:gd name="T6" fmla="*/ 0 w 182"/>
                        <a:gd name="T7" fmla="*/ 53 h 207"/>
                        <a:gd name="T8" fmla="*/ 1 w 182"/>
                        <a:gd name="T9" fmla="*/ 40 h 207"/>
                        <a:gd name="T10" fmla="*/ 2 w 182"/>
                        <a:gd name="T11" fmla="*/ 26 h 207"/>
                        <a:gd name="T12" fmla="*/ 4 w 182"/>
                        <a:gd name="T13" fmla="*/ 24 h 207"/>
                        <a:gd name="T14" fmla="*/ 7 w 182"/>
                        <a:gd name="T15" fmla="*/ 23 h 207"/>
                        <a:gd name="T16" fmla="*/ 11 w 182"/>
                        <a:gd name="T17" fmla="*/ 24 h 207"/>
                        <a:gd name="T18" fmla="*/ 19 w 182"/>
                        <a:gd name="T19" fmla="*/ 27 h 207"/>
                        <a:gd name="T20" fmla="*/ 29 w 182"/>
                        <a:gd name="T21" fmla="*/ 31 h 207"/>
                        <a:gd name="T22" fmla="*/ 36 w 182"/>
                        <a:gd name="T23" fmla="*/ 31 h 207"/>
                        <a:gd name="T24" fmla="*/ 44 w 182"/>
                        <a:gd name="T25" fmla="*/ 31 h 207"/>
                        <a:gd name="T26" fmla="*/ 56 w 182"/>
                        <a:gd name="T27" fmla="*/ 21 h 207"/>
                        <a:gd name="T28" fmla="*/ 69 w 182"/>
                        <a:gd name="T29" fmla="*/ 11 h 207"/>
                        <a:gd name="T30" fmla="*/ 79 w 182"/>
                        <a:gd name="T31" fmla="*/ 1 h 207"/>
                        <a:gd name="T32" fmla="*/ 82 w 182"/>
                        <a:gd name="T33" fmla="*/ 0 h 207"/>
                        <a:gd name="T34" fmla="*/ 87 w 182"/>
                        <a:gd name="T35" fmla="*/ 1 h 207"/>
                        <a:gd name="T36" fmla="*/ 96 w 182"/>
                        <a:gd name="T37" fmla="*/ 8 h 207"/>
                        <a:gd name="T38" fmla="*/ 104 w 182"/>
                        <a:gd name="T39" fmla="*/ 15 h 207"/>
                        <a:gd name="T40" fmla="*/ 112 w 182"/>
                        <a:gd name="T41" fmla="*/ 18 h 207"/>
                        <a:gd name="T42" fmla="*/ 121 w 182"/>
                        <a:gd name="T43" fmla="*/ 21 h 207"/>
                        <a:gd name="T44" fmla="*/ 130 w 182"/>
                        <a:gd name="T45" fmla="*/ 16 h 207"/>
                        <a:gd name="T46" fmla="*/ 137 w 182"/>
                        <a:gd name="T47" fmla="*/ 14 h 207"/>
                        <a:gd name="T48" fmla="*/ 145 w 182"/>
                        <a:gd name="T49" fmla="*/ 16 h 207"/>
                        <a:gd name="T50" fmla="*/ 149 w 182"/>
                        <a:gd name="T51" fmla="*/ 17 h 207"/>
                        <a:gd name="T52" fmla="*/ 154 w 182"/>
                        <a:gd name="T53" fmla="*/ 21 h 207"/>
                        <a:gd name="T54" fmla="*/ 159 w 182"/>
                        <a:gd name="T55" fmla="*/ 26 h 207"/>
                        <a:gd name="T56" fmla="*/ 161 w 182"/>
                        <a:gd name="T57" fmla="*/ 31 h 207"/>
                        <a:gd name="T58" fmla="*/ 164 w 182"/>
                        <a:gd name="T59" fmla="*/ 40 h 207"/>
                        <a:gd name="T60" fmla="*/ 171 w 182"/>
                        <a:gd name="T61" fmla="*/ 41 h 207"/>
                        <a:gd name="T62" fmla="*/ 176 w 182"/>
                        <a:gd name="T63" fmla="*/ 43 h 207"/>
                        <a:gd name="T64" fmla="*/ 179 w 182"/>
                        <a:gd name="T65" fmla="*/ 45 h 207"/>
                        <a:gd name="T66" fmla="*/ 181 w 182"/>
                        <a:gd name="T67" fmla="*/ 47 h 207"/>
                        <a:gd name="T68" fmla="*/ 179 w 182"/>
                        <a:gd name="T69" fmla="*/ 52 h 207"/>
                        <a:gd name="T70" fmla="*/ 174 w 182"/>
                        <a:gd name="T71" fmla="*/ 70 h 207"/>
                        <a:gd name="T72" fmla="*/ 165 w 182"/>
                        <a:gd name="T73" fmla="*/ 88 h 207"/>
                        <a:gd name="T74" fmla="*/ 151 w 182"/>
                        <a:gd name="T75" fmla="*/ 111 h 207"/>
                        <a:gd name="T76" fmla="*/ 132 w 182"/>
                        <a:gd name="T77" fmla="*/ 131 h 207"/>
                        <a:gd name="T78" fmla="*/ 118 w 182"/>
                        <a:gd name="T79" fmla="*/ 151 h 207"/>
                        <a:gd name="T80" fmla="*/ 104 w 182"/>
                        <a:gd name="T81" fmla="*/ 171 h 207"/>
                        <a:gd name="T82" fmla="*/ 91 w 182"/>
                        <a:gd name="T83" fmla="*/ 184 h 207"/>
                        <a:gd name="T84" fmla="*/ 72 w 182"/>
                        <a:gd name="T85" fmla="*/ 206 h 207"/>
                        <a:gd name="T86" fmla="*/ 89 w 182"/>
                        <a:gd name="T87" fmla="*/ 187 h 207"/>
                        <a:gd name="T88" fmla="*/ 99 w 182"/>
                        <a:gd name="T89" fmla="*/ 180 h 207"/>
                        <a:gd name="T90" fmla="*/ 109 w 182"/>
                        <a:gd name="T91" fmla="*/ 173 h 207"/>
                        <a:gd name="T92" fmla="*/ 118 w 182"/>
                        <a:gd name="T93" fmla="*/ 168 h 207"/>
                        <a:gd name="T94" fmla="*/ 130 w 182"/>
                        <a:gd name="T95" fmla="*/ 166 h 207"/>
                        <a:gd name="T96" fmla="*/ 141 w 182"/>
                        <a:gd name="T97" fmla="*/ 163 h 20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82" h="207">
                          <a:moveTo>
                            <a:pt x="12" y="98"/>
                          </a:moveTo>
                          <a:lnTo>
                            <a:pt x="7" y="85"/>
                          </a:lnTo>
                          <a:lnTo>
                            <a:pt x="2" y="67"/>
                          </a:lnTo>
                          <a:lnTo>
                            <a:pt x="0" y="53"/>
                          </a:lnTo>
                          <a:lnTo>
                            <a:pt x="1" y="40"/>
                          </a:lnTo>
                          <a:lnTo>
                            <a:pt x="2" y="26"/>
                          </a:lnTo>
                          <a:lnTo>
                            <a:pt x="4" y="24"/>
                          </a:lnTo>
                          <a:lnTo>
                            <a:pt x="7" y="23"/>
                          </a:lnTo>
                          <a:lnTo>
                            <a:pt x="11" y="24"/>
                          </a:lnTo>
                          <a:lnTo>
                            <a:pt x="19" y="27"/>
                          </a:lnTo>
                          <a:lnTo>
                            <a:pt x="29" y="31"/>
                          </a:lnTo>
                          <a:lnTo>
                            <a:pt x="36" y="31"/>
                          </a:lnTo>
                          <a:lnTo>
                            <a:pt x="44" y="31"/>
                          </a:lnTo>
                          <a:lnTo>
                            <a:pt x="56" y="21"/>
                          </a:lnTo>
                          <a:lnTo>
                            <a:pt x="69" y="11"/>
                          </a:lnTo>
                          <a:lnTo>
                            <a:pt x="79" y="1"/>
                          </a:lnTo>
                          <a:lnTo>
                            <a:pt x="82" y="0"/>
                          </a:lnTo>
                          <a:lnTo>
                            <a:pt x="87" y="1"/>
                          </a:lnTo>
                          <a:lnTo>
                            <a:pt x="96" y="8"/>
                          </a:lnTo>
                          <a:lnTo>
                            <a:pt x="104" y="15"/>
                          </a:lnTo>
                          <a:lnTo>
                            <a:pt x="112" y="18"/>
                          </a:lnTo>
                          <a:lnTo>
                            <a:pt x="121" y="21"/>
                          </a:lnTo>
                          <a:lnTo>
                            <a:pt x="130" y="16"/>
                          </a:lnTo>
                          <a:lnTo>
                            <a:pt x="137" y="14"/>
                          </a:lnTo>
                          <a:lnTo>
                            <a:pt x="145" y="16"/>
                          </a:lnTo>
                          <a:lnTo>
                            <a:pt x="149" y="17"/>
                          </a:lnTo>
                          <a:lnTo>
                            <a:pt x="154" y="21"/>
                          </a:lnTo>
                          <a:lnTo>
                            <a:pt x="159" y="26"/>
                          </a:lnTo>
                          <a:lnTo>
                            <a:pt x="161" y="31"/>
                          </a:lnTo>
                          <a:lnTo>
                            <a:pt x="164" y="40"/>
                          </a:lnTo>
                          <a:lnTo>
                            <a:pt x="171" y="41"/>
                          </a:lnTo>
                          <a:lnTo>
                            <a:pt x="176" y="43"/>
                          </a:lnTo>
                          <a:lnTo>
                            <a:pt x="179" y="45"/>
                          </a:lnTo>
                          <a:lnTo>
                            <a:pt x="181" y="47"/>
                          </a:lnTo>
                          <a:lnTo>
                            <a:pt x="179" y="52"/>
                          </a:lnTo>
                          <a:lnTo>
                            <a:pt x="174" y="70"/>
                          </a:lnTo>
                          <a:lnTo>
                            <a:pt x="165" y="88"/>
                          </a:lnTo>
                          <a:lnTo>
                            <a:pt x="151" y="111"/>
                          </a:lnTo>
                          <a:lnTo>
                            <a:pt x="132" y="131"/>
                          </a:lnTo>
                          <a:lnTo>
                            <a:pt x="118" y="151"/>
                          </a:lnTo>
                          <a:lnTo>
                            <a:pt x="104" y="171"/>
                          </a:lnTo>
                          <a:lnTo>
                            <a:pt x="91" y="184"/>
                          </a:lnTo>
                          <a:lnTo>
                            <a:pt x="72" y="206"/>
                          </a:lnTo>
                          <a:lnTo>
                            <a:pt x="89" y="187"/>
                          </a:lnTo>
                          <a:lnTo>
                            <a:pt x="99" y="180"/>
                          </a:lnTo>
                          <a:lnTo>
                            <a:pt x="109" y="173"/>
                          </a:lnTo>
                          <a:lnTo>
                            <a:pt x="118" y="168"/>
                          </a:lnTo>
                          <a:lnTo>
                            <a:pt x="130" y="166"/>
                          </a:lnTo>
                          <a:lnTo>
                            <a:pt x="141" y="163"/>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93" name="Freeform 13">
                      <a:extLst>
                        <a:ext uri="{FF2B5EF4-FFF2-40B4-BE49-F238E27FC236}">
                          <a16:creationId xmlns:a16="http://schemas.microsoft.com/office/drawing/2014/main" id="{4BFA838E-8892-4EE7-B89C-50077C79FDB4}"/>
                        </a:ext>
                      </a:extLst>
                    </p:cNvPr>
                    <p:cNvSpPr>
                      <a:spLocks/>
                    </p:cNvSpPr>
                    <p:nvPr/>
                  </p:nvSpPr>
                  <p:spPr bwMode="auto">
                    <a:xfrm>
                      <a:off x="4418" y="3149"/>
                      <a:ext cx="160" cy="105"/>
                    </a:xfrm>
                    <a:custGeom>
                      <a:avLst/>
                      <a:gdLst>
                        <a:gd name="T0" fmla="*/ 159 w 160"/>
                        <a:gd name="T1" fmla="*/ 0 h 105"/>
                        <a:gd name="T2" fmla="*/ 154 w 160"/>
                        <a:gd name="T3" fmla="*/ 10 h 105"/>
                        <a:gd name="T4" fmla="*/ 149 w 160"/>
                        <a:gd name="T5" fmla="*/ 17 h 105"/>
                        <a:gd name="T6" fmla="*/ 129 w 160"/>
                        <a:gd name="T7" fmla="*/ 28 h 105"/>
                        <a:gd name="T8" fmla="*/ 101 w 160"/>
                        <a:gd name="T9" fmla="*/ 42 h 105"/>
                        <a:gd name="T10" fmla="*/ 78 w 160"/>
                        <a:gd name="T11" fmla="*/ 54 h 105"/>
                        <a:gd name="T12" fmla="*/ 61 w 160"/>
                        <a:gd name="T13" fmla="*/ 65 h 105"/>
                        <a:gd name="T14" fmla="*/ 40 w 160"/>
                        <a:gd name="T15" fmla="*/ 78 h 105"/>
                        <a:gd name="T16" fmla="*/ 18 w 160"/>
                        <a:gd name="T17" fmla="*/ 92 h 105"/>
                        <a:gd name="T18" fmla="*/ 0 w 160"/>
                        <a:gd name="T19" fmla="*/ 104 h 1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0" h="105">
                          <a:moveTo>
                            <a:pt x="159" y="0"/>
                          </a:moveTo>
                          <a:lnTo>
                            <a:pt x="154" y="10"/>
                          </a:lnTo>
                          <a:lnTo>
                            <a:pt x="149" y="17"/>
                          </a:lnTo>
                          <a:lnTo>
                            <a:pt x="129" y="28"/>
                          </a:lnTo>
                          <a:lnTo>
                            <a:pt x="101" y="42"/>
                          </a:lnTo>
                          <a:lnTo>
                            <a:pt x="78" y="54"/>
                          </a:lnTo>
                          <a:lnTo>
                            <a:pt x="61" y="65"/>
                          </a:lnTo>
                          <a:lnTo>
                            <a:pt x="40" y="78"/>
                          </a:lnTo>
                          <a:lnTo>
                            <a:pt x="18" y="92"/>
                          </a:lnTo>
                          <a:lnTo>
                            <a:pt x="0" y="104"/>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grpSp>
        </p:grpSp>
        <p:grpSp>
          <p:nvGrpSpPr>
            <p:cNvPr id="2057" name="Group 14">
              <a:extLst>
                <a:ext uri="{FF2B5EF4-FFF2-40B4-BE49-F238E27FC236}">
                  <a16:creationId xmlns:a16="http://schemas.microsoft.com/office/drawing/2014/main" id="{F3004255-F29D-4F6E-ABBB-DE68B7655335}"/>
                </a:ext>
              </a:extLst>
            </p:cNvPr>
            <p:cNvGrpSpPr>
              <a:grpSpLocks/>
            </p:cNvGrpSpPr>
            <p:nvPr/>
          </p:nvGrpSpPr>
          <p:grpSpPr bwMode="auto">
            <a:xfrm>
              <a:off x="3627" y="2773"/>
              <a:ext cx="784" cy="892"/>
              <a:chOff x="3627" y="2773"/>
              <a:chExt cx="784" cy="892"/>
            </a:xfrm>
          </p:grpSpPr>
          <p:sp>
            <p:nvSpPr>
              <p:cNvPr id="2058" name="Freeform 15">
                <a:extLst>
                  <a:ext uri="{FF2B5EF4-FFF2-40B4-BE49-F238E27FC236}">
                    <a16:creationId xmlns:a16="http://schemas.microsoft.com/office/drawing/2014/main" id="{5DD140E6-701E-4A23-8DA4-B20D7C3C4F9D}"/>
                  </a:ext>
                </a:extLst>
              </p:cNvPr>
              <p:cNvSpPr>
                <a:spLocks/>
              </p:cNvSpPr>
              <p:nvPr/>
            </p:nvSpPr>
            <p:spPr bwMode="auto">
              <a:xfrm>
                <a:off x="3815" y="3197"/>
                <a:ext cx="596" cy="468"/>
              </a:xfrm>
              <a:custGeom>
                <a:avLst/>
                <a:gdLst>
                  <a:gd name="T0" fmla="*/ 0 w 596"/>
                  <a:gd name="T1" fmla="*/ 466 h 468"/>
                  <a:gd name="T2" fmla="*/ 0 w 596"/>
                  <a:gd name="T3" fmla="*/ 226 h 468"/>
                  <a:gd name="T4" fmla="*/ 8 w 596"/>
                  <a:gd name="T5" fmla="*/ 34 h 468"/>
                  <a:gd name="T6" fmla="*/ 300 w 596"/>
                  <a:gd name="T7" fmla="*/ 0 h 468"/>
                  <a:gd name="T8" fmla="*/ 535 w 596"/>
                  <a:gd name="T9" fmla="*/ 38 h 468"/>
                  <a:gd name="T10" fmla="*/ 538 w 596"/>
                  <a:gd name="T11" fmla="*/ 43 h 468"/>
                  <a:gd name="T12" fmla="*/ 540 w 596"/>
                  <a:gd name="T13" fmla="*/ 47 h 468"/>
                  <a:gd name="T14" fmla="*/ 545 w 596"/>
                  <a:gd name="T15" fmla="*/ 52 h 468"/>
                  <a:gd name="T16" fmla="*/ 550 w 596"/>
                  <a:gd name="T17" fmla="*/ 55 h 468"/>
                  <a:gd name="T18" fmla="*/ 560 w 596"/>
                  <a:gd name="T19" fmla="*/ 57 h 468"/>
                  <a:gd name="T20" fmla="*/ 570 w 596"/>
                  <a:gd name="T21" fmla="*/ 59 h 468"/>
                  <a:gd name="T22" fmla="*/ 577 w 596"/>
                  <a:gd name="T23" fmla="*/ 59 h 468"/>
                  <a:gd name="T24" fmla="*/ 586 w 596"/>
                  <a:gd name="T25" fmla="*/ 60 h 468"/>
                  <a:gd name="T26" fmla="*/ 589 w 596"/>
                  <a:gd name="T27" fmla="*/ 60 h 468"/>
                  <a:gd name="T28" fmla="*/ 595 w 596"/>
                  <a:gd name="T29" fmla="*/ 226 h 468"/>
                  <a:gd name="T30" fmla="*/ 595 w 596"/>
                  <a:gd name="T31" fmla="*/ 463 h 468"/>
                  <a:gd name="T32" fmla="*/ 546 w 596"/>
                  <a:gd name="T33" fmla="*/ 463 h 468"/>
                  <a:gd name="T34" fmla="*/ 540 w 596"/>
                  <a:gd name="T35" fmla="*/ 125 h 468"/>
                  <a:gd name="T36" fmla="*/ 55 w 596"/>
                  <a:gd name="T37" fmla="*/ 125 h 468"/>
                  <a:gd name="T38" fmla="*/ 50 w 596"/>
                  <a:gd name="T39" fmla="*/ 467 h 468"/>
                  <a:gd name="T40" fmla="*/ 0 w 596"/>
                  <a:gd name="T41" fmla="*/ 466 h 46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96" h="468">
                    <a:moveTo>
                      <a:pt x="0" y="466"/>
                    </a:moveTo>
                    <a:lnTo>
                      <a:pt x="0" y="226"/>
                    </a:lnTo>
                    <a:lnTo>
                      <a:pt x="8" y="34"/>
                    </a:lnTo>
                    <a:lnTo>
                      <a:pt x="300" y="0"/>
                    </a:lnTo>
                    <a:lnTo>
                      <a:pt x="535" y="38"/>
                    </a:lnTo>
                    <a:lnTo>
                      <a:pt x="538" y="43"/>
                    </a:lnTo>
                    <a:lnTo>
                      <a:pt x="540" y="47"/>
                    </a:lnTo>
                    <a:lnTo>
                      <a:pt x="545" y="52"/>
                    </a:lnTo>
                    <a:lnTo>
                      <a:pt x="550" y="55"/>
                    </a:lnTo>
                    <a:lnTo>
                      <a:pt x="560" y="57"/>
                    </a:lnTo>
                    <a:lnTo>
                      <a:pt x="570" y="59"/>
                    </a:lnTo>
                    <a:lnTo>
                      <a:pt x="577" y="59"/>
                    </a:lnTo>
                    <a:lnTo>
                      <a:pt x="586" y="60"/>
                    </a:lnTo>
                    <a:lnTo>
                      <a:pt x="589" y="60"/>
                    </a:lnTo>
                    <a:lnTo>
                      <a:pt x="595" y="226"/>
                    </a:lnTo>
                    <a:lnTo>
                      <a:pt x="595" y="463"/>
                    </a:lnTo>
                    <a:lnTo>
                      <a:pt x="546" y="463"/>
                    </a:lnTo>
                    <a:lnTo>
                      <a:pt x="540" y="125"/>
                    </a:lnTo>
                    <a:lnTo>
                      <a:pt x="55" y="125"/>
                    </a:lnTo>
                    <a:lnTo>
                      <a:pt x="50" y="467"/>
                    </a:lnTo>
                    <a:lnTo>
                      <a:pt x="0" y="466"/>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059" name="Group 16">
                <a:extLst>
                  <a:ext uri="{FF2B5EF4-FFF2-40B4-BE49-F238E27FC236}">
                    <a16:creationId xmlns:a16="http://schemas.microsoft.com/office/drawing/2014/main" id="{8231A20C-D5A2-4BB0-A2E0-8662FC61E36D}"/>
                  </a:ext>
                </a:extLst>
              </p:cNvPr>
              <p:cNvGrpSpPr>
                <a:grpSpLocks/>
              </p:cNvGrpSpPr>
              <p:nvPr/>
            </p:nvGrpSpPr>
            <p:grpSpPr bwMode="auto">
              <a:xfrm>
                <a:off x="3627" y="2773"/>
                <a:ext cx="712" cy="697"/>
                <a:chOff x="3627" y="2773"/>
                <a:chExt cx="712" cy="697"/>
              </a:xfrm>
            </p:grpSpPr>
            <p:grpSp>
              <p:nvGrpSpPr>
                <p:cNvPr id="2060" name="Group 17">
                  <a:extLst>
                    <a:ext uri="{FF2B5EF4-FFF2-40B4-BE49-F238E27FC236}">
                      <a16:creationId xmlns:a16="http://schemas.microsoft.com/office/drawing/2014/main" id="{A471E444-82D5-48CB-ABAA-42F0C7EB1743}"/>
                    </a:ext>
                  </a:extLst>
                </p:cNvPr>
                <p:cNvGrpSpPr>
                  <a:grpSpLocks/>
                </p:cNvGrpSpPr>
                <p:nvPr/>
              </p:nvGrpSpPr>
              <p:grpSpPr bwMode="auto">
                <a:xfrm>
                  <a:off x="4088" y="3185"/>
                  <a:ext cx="251" cy="151"/>
                  <a:chOff x="4088" y="3185"/>
                  <a:chExt cx="251" cy="151"/>
                </a:xfrm>
              </p:grpSpPr>
              <p:grpSp>
                <p:nvGrpSpPr>
                  <p:cNvPr id="2070" name="Group 18">
                    <a:extLst>
                      <a:ext uri="{FF2B5EF4-FFF2-40B4-BE49-F238E27FC236}">
                        <a16:creationId xmlns:a16="http://schemas.microsoft.com/office/drawing/2014/main" id="{A4733EC7-F2C0-4239-9E4B-42AF9F7BC2F5}"/>
                      </a:ext>
                    </a:extLst>
                  </p:cNvPr>
                  <p:cNvGrpSpPr>
                    <a:grpSpLocks/>
                  </p:cNvGrpSpPr>
                  <p:nvPr/>
                </p:nvGrpSpPr>
                <p:grpSpPr bwMode="auto">
                  <a:xfrm>
                    <a:off x="4088" y="3185"/>
                    <a:ext cx="251" cy="151"/>
                    <a:chOff x="4088" y="3185"/>
                    <a:chExt cx="251" cy="151"/>
                  </a:xfrm>
                </p:grpSpPr>
                <p:sp>
                  <p:nvSpPr>
                    <p:cNvPr id="2083" name="Freeform 19">
                      <a:extLst>
                        <a:ext uri="{FF2B5EF4-FFF2-40B4-BE49-F238E27FC236}">
                          <a16:creationId xmlns:a16="http://schemas.microsoft.com/office/drawing/2014/main" id="{A5326B54-646D-4210-9664-9277EEC984AA}"/>
                        </a:ext>
                      </a:extLst>
                    </p:cNvPr>
                    <p:cNvSpPr>
                      <a:spLocks/>
                    </p:cNvSpPr>
                    <p:nvPr/>
                  </p:nvSpPr>
                  <p:spPr bwMode="auto">
                    <a:xfrm>
                      <a:off x="4088" y="3185"/>
                      <a:ext cx="248" cy="126"/>
                    </a:xfrm>
                    <a:custGeom>
                      <a:avLst/>
                      <a:gdLst>
                        <a:gd name="T0" fmla="*/ 247 w 248"/>
                        <a:gd name="T1" fmla="*/ 28 h 126"/>
                        <a:gd name="T2" fmla="*/ 133 w 248"/>
                        <a:gd name="T3" fmla="*/ 0 h 126"/>
                        <a:gd name="T4" fmla="*/ 0 w 248"/>
                        <a:gd name="T5" fmla="*/ 90 h 126"/>
                        <a:gd name="T6" fmla="*/ 117 w 248"/>
                        <a:gd name="T7" fmla="*/ 125 h 126"/>
                        <a:gd name="T8" fmla="*/ 179 w 248"/>
                        <a:gd name="T9" fmla="*/ 74 h 126"/>
                        <a:gd name="T10" fmla="*/ 199 w 248"/>
                        <a:gd name="T11" fmla="*/ 59 h 126"/>
                        <a:gd name="T12" fmla="*/ 247 w 248"/>
                        <a:gd name="T13" fmla="*/ 28 h 1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8" h="126">
                          <a:moveTo>
                            <a:pt x="247" y="28"/>
                          </a:moveTo>
                          <a:lnTo>
                            <a:pt x="133" y="0"/>
                          </a:lnTo>
                          <a:lnTo>
                            <a:pt x="0" y="90"/>
                          </a:lnTo>
                          <a:lnTo>
                            <a:pt x="117" y="125"/>
                          </a:lnTo>
                          <a:lnTo>
                            <a:pt x="179" y="74"/>
                          </a:lnTo>
                          <a:lnTo>
                            <a:pt x="199" y="59"/>
                          </a:lnTo>
                          <a:lnTo>
                            <a:pt x="247" y="28"/>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84" name="Freeform 20">
                      <a:extLst>
                        <a:ext uri="{FF2B5EF4-FFF2-40B4-BE49-F238E27FC236}">
                          <a16:creationId xmlns:a16="http://schemas.microsoft.com/office/drawing/2014/main" id="{A3DC5361-F69D-4CD7-AFC0-9E23D41AEB42}"/>
                        </a:ext>
                      </a:extLst>
                    </p:cNvPr>
                    <p:cNvSpPr>
                      <a:spLocks/>
                    </p:cNvSpPr>
                    <p:nvPr/>
                  </p:nvSpPr>
                  <p:spPr bwMode="auto">
                    <a:xfrm>
                      <a:off x="4088" y="3275"/>
                      <a:ext cx="123" cy="61"/>
                    </a:xfrm>
                    <a:custGeom>
                      <a:avLst/>
                      <a:gdLst>
                        <a:gd name="T0" fmla="*/ 116 w 123"/>
                        <a:gd name="T1" fmla="*/ 35 h 61"/>
                        <a:gd name="T2" fmla="*/ 0 w 123"/>
                        <a:gd name="T3" fmla="*/ 0 h 61"/>
                        <a:gd name="T4" fmla="*/ 0 w 123"/>
                        <a:gd name="T5" fmla="*/ 16 h 61"/>
                        <a:gd name="T6" fmla="*/ 122 w 123"/>
                        <a:gd name="T7" fmla="*/ 60 h 61"/>
                        <a:gd name="T8" fmla="*/ 116 w 123"/>
                        <a:gd name="T9" fmla="*/ 35 h 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 h="61">
                          <a:moveTo>
                            <a:pt x="116" y="35"/>
                          </a:moveTo>
                          <a:lnTo>
                            <a:pt x="0" y="0"/>
                          </a:lnTo>
                          <a:lnTo>
                            <a:pt x="0" y="16"/>
                          </a:lnTo>
                          <a:lnTo>
                            <a:pt x="122" y="60"/>
                          </a:lnTo>
                          <a:lnTo>
                            <a:pt x="116"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85" name="Freeform 21">
                      <a:extLst>
                        <a:ext uri="{FF2B5EF4-FFF2-40B4-BE49-F238E27FC236}">
                          <a16:creationId xmlns:a16="http://schemas.microsoft.com/office/drawing/2014/main" id="{AC3996E6-738D-4796-9DE9-FF02899AA40B}"/>
                        </a:ext>
                      </a:extLst>
                    </p:cNvPr>
                    <p:cNvSpPr>
                      <a:spLocks/>
                    </p:cNvSpPr>
                    <p:nvPr/>
                  </p:nvSpPr>
                  <p:spPr bwMode="auto">
                    <a:xfrm>
                      <a:off x="4205" y="3212"/>
                      <a:ext cx="134" cy="124"/>
                    </a:xfrm>
                    <a:custGeom>
                      <a:avLst/>
                      <a:gdLst>
                        <a:gd name="T0" fmla="*/ 77 w 134"/>
                        <a:gd name="T1" fmla="*/ 35 h 124"/>
                        <a:gd name="T2" fmla="*/ 33 w 134"/>
                        <a:gd name="T3" fmla="*/ 69 h 124"/>
                        <a:gd name="T4" fmla="*/ 0 w 134"/>
                        <a:gd name="T5" fmla="*/ 97 h 124"/>
                        <a:gd name="T6" fmla="*/ 6 w 134"/>
                        <a:gd name="T7" fmla="*/ 123 h 124"/>
                        <a:gd name="T8" fmla="*/ 52 w 134"/>
                        <a:gd name="T9" fmla="*/ 87 h 124"/>
                        <a:gd name="T10" fmla="*/ 94 w 134"/>
                        <a:gd name="T11" fmla="*/ 55 h 124"/>
                        <a:gd name="T12" fmla="*/ 133 w 134"/>
                        <a:gd name="T13" fmla="*/ 26 h 124"/>
                        <a:gd name="T14" fmla="*/ 130 w 134"/>
                        <a:gd name="T15" fmla="*/ 0 h 124"/>
                        <a:gd name="T16" fmla="*/ 106 w 134"/>
                        <a:gd name="T17" fmla="*/ 16 h 124"/>
                        <a:gd name="T18" fmla="*/ 77 w 134"/>
                        <a:gd name="T19" fmla="*/ 35 h 12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4" h="124">
                          <a:moveTo>
                            <a:pt x="77" y="35"/>
                          </a:moveTo>
                          <a:lnTo>
                            <a:pt x="33" y="69"/>
                          </a:lnTo>
                          <a:lnTo>
                            <a:pt x="0" y="97"/>
                          </a:lnTo>
                          <a:lnTo>
                            <a:pt x="6" y="123"/>
                          </a:lnTo>
                          <a:lnTo>
                            <a:pt x="52" y="87"/>
                          </a:lnTo>
                          <a:lnTo>
                            <a:pt x="94" y="55"/>
                          </a:lnTo>
                          <a:lnTo>
                            <a:pt x="133" y="26"/>
                          </a:lnTo>
                          <a:lnTo>
                            <a:pt x="130" y="0"/>
                          </a:lnTo>
                          <a:lnTo>
                            <a:pt x="106" y="16"/>
                          </a:lnTo>
                          <a:lnTo>
                            <a:pt x="77"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071" name="Group 22">
                    <a:extLst>
                      <a:ext uri="{FF2B5EF4-FFF2-40B4-BE49-F238E27FC236}">
                        <a16:creationId xmlns:a16="http://schemas.microsoft.com/office/drawing/2014/main" id="{F2657EB4-2326-46D8-8C77-57E5455345AC}"/>
                      </a:ext>
                    </a:extLst>
                  </p:cNvPr>
                  <p:cNvGrpSpPr>
                    <a:grpSpLocks/>
                  </p:cNvGrpSpPr>
                  <p:nvPr/>
                </p:nvGrpSpPr>
                <p:grpSpPr bwMode="auto">
                  <a:xfrm>
                    <a:off x="4133" y="3201"/>
                    <a:ext cx="171" cy="94"/>
                    <a:chOff x="4133" y="3201"/>
                    <a:chExt cx="171" cy="94"/>
                  </a:xfrm>
                </p:grpSpPr>
                <p:grpSp>
                  <p:nvGrpSpPr>
                    <p:cNvPr id="2072" name="Group 23">
                      <a:extLst>
                        <a:ext uri="{FF2B5EF4-FFF2-40B4-BE49-F238E27FC236}">
                          <a16:creationId xmlns:a16="http://schemas.microsoft.com/office/drawing/2014/main" id="{27B14D86-9848-4B9C-BF5B-F59AF4879639}"/>
                        </a:ext>
                      </a:extLst>
                    </p:cNvPr>
                    <p:cNvGrpSpPr>
                      <a:grpSpLocks/>
                    </p:cNvGrpSpPr>
                    <p:nvPr/>
                  </p:nvGrpSpPr>
                  <p:grpSpPr bwMode="auto">
                    <a:xfrm>
                      <a:off x="4140" y="3211"/>
                      <a:ext cx="149" cy="80"/>
                      <a:chOff x="4140" y="3211"/>
                      <a:chExt cx="149" cy="80"/>
                    </a:xfrm>
                  </p:grpSpPr>
                  <p:sp>
                    <p:nvSpPr>
                      <p:cNvPr id="2080" name="Freeform 24">
                        <a:extLst>
                          <a:ext uri="{FF2B5EF4-FFF2-40B4-BE49-F238E27FC236}">
                            <a16:creationId xmlns:a16="http://schemas.microsoft.com/office/drawing/2014/main" id="{B1FBBCC4-C6B7-4F87-A426-05420940F8D3}"/>
                          </a:ext>
                        </a:extLst>
                      </p:cNvPr>
                      <p:cNvSpPr>
                        <a:spLocks/>
                      </p:cNvSpPr>
                      <p:nvPr/>
                    </p:nvSpPr>
                    <p:spPr bwMode="auto">
                      <a:xfrm>
                        <a:off x="4140" y="3211"/>
                        <a:ext cx="89" cy="67"/>
                      </a:xfrm>
                      <a:custGeom>
                        <a:avLst/>
                        <a:gdLst>
                          <a:gd name="T0" fmla="*/ 88 w 89"/>
                          <a:gd name="T1" fmla="*/ 0 h 67"/>
                          <a:gd name="T2" fmla="*/ 54 w 89"/>
                          <a:gd name="T3" fmla="*/ 28 h 67"/>
                          <a:gd name="T4" fmla="*/ 0 w 89"/>
                          <a:gd name="T5" fmla="*/ 66 h 67"/>
                          <a:gd name="T6" fmla="*/ 0 60000 65536"/>
                          <a:gd name="T7" fmla="*/ 0 60000 65536"/>
                          <a:gd name="T8" fmla="*/ 0 60000 65536"/>
                        </a:gdLst>
                        <a:ahLst/>
                        <a:cxnLst>
                          <a:cxn ang="T6">
                            <a:pos x="T0" y="T1"/>
                          </a:cxn>
                          <a:cxn ang="T7">
                            <a:pos x="T2" y="T3"/>
                          </a:cxn>
                          <a:cxn ang="T8">
                            <a:pos x="T4" y="T5"/>
                          </a:cxn>
                        </a:cxnLst>
                        <a:rect l="0" t="0" r="r" b="b"/>
                        <a:pathLst>
                          <a:path w="89" h="67">
                            <a:moveTo>
                              <a:pt x="88" y="0"/>
                            </a:moveTo>
                            <a:lnTo>
                              <a:pt x="54" y="28"/>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81" name="Freeform 25">
                        <a:extLst>
                          <a:ext uri="{FF2B5EF4-FFF2-40B4-BE49-F238E27FC236}">
                            <a16:creationId xmlns:a16="http://schemas.microsoft.com/office/drawing/2014/main" id="{4451ACF5-55CF-4836-A562-038A7F3F0799}"/>
                          </a:ext>
                        </a:extLst>
                      </p:cNvPr>
                      <p:cNvSpPr>
                        <a:spLocks/>
                      </p:cNvSpPr>
                      <p:nvPr/>
                    </p:nvSpPr>
                    <p:spPr bwMode="auto">
                      <a:xfrm>
                        <a:off x="4171" y="3216"/>
                        <a:ext cx="85" cy="66"/>
                      </a:xfrm>
                      <a:custGeom>
                        <a:avLst/>
                        <a:gdLst>
                          <a:gd name="T0" fmla="*/ 84 w 85"/>
                          <a:gd name="T1" fmla="*/ 0 h 66"/>
                          <a:gd name="T2" fmla="*/ 38 w 85"/>
                          <a:gd name="T3" fmla="*/ 36 h 66"/>
                          <a:gd name="T4" fmla="*/ 0 w 85"/>
                          <a:gd name="T5" fmla="*/ 65 h 66"/>
                          <a:gd name="T6" fmla="*/ 0 60000 65536"/>
                          <a:gd name="T7" fmla="*/ 0 60000 65536"/>
                          <a:gd name="T8" fmla="*/ 0 60000 65536"/>
                        </a:gdLst>
                        <a:ahLst/>
                        <a:cxnLst>
                          <a:cxn ang="T6">
                            <a:pos x="T0" y="T1"/>
                          </a:cxn>
                          <a:cxn ang="T7">
                            <a:pos x="T2" y="T3"/>
                          </a:cxn>
                          <a:cxn ang="T8">
                            <a:pos x="T4" y="T5"/>
                          </a:cxn>
                        </a:cxnLst>
                        <a:rect l="0" t="0" r="r" b="b"/>
                        <a:pathLst>
                          <a:path w="85" h="66">
                            <a:moveTo>
                              <a:pt x="84" y="0"/>
                            </a:moveTo>
                            <a:lnTo>
                              <a:pt x="38" y="36"/>
                            </a:lnTo>
                            <a:lnTo>
                              <a:pt x="0" y="65"/>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82" name="Freeform 26">
                        <a:extLst>
                          <a:ext uri="{FF2B5EF4-FFF2-40B4-BE49-F238E27FC236}">
                            <a16:creationId xmlns:a16="http://schemas.microsoft.com/office/drawing/2014/main" id="{113EFE35-333A-4B98-AF9B-9B27D595ADFC}"/>
                          </a:ext>
                        </a:extLst>
                      </p:cNvPr>
                      <p:cNvSpPr>
                        <a:spLocks/>
                      </p:cNvSpPr>
                      <p:nvPr/>
                    </p:nvSpPr>
                    <p:spPr bwMode="auto">
                      <a:xfrm>
                        <a:off x="4187" y="3224"/>
                        <a:ext cx="102" cy="67"/>
                      </a:xfrm>
                      <a:custGeom>
                        <a:avLst/>
                        <a:gdLst>
                          <a:gd name="T0" fmla="*/ 101 w 102"/>
                          <a:gd name="T1" fmla="*/ 0 h 67"/>
                          <a:gd name="T2" fmla="*/ 55 w 102"/>
                          <a:gd name="T3" fmla="*/ 25 h 67"/>
                          <a:gd name="T4" fmla="*/ 26 w 102"/>
                          <a:gd name="T5" fmla="*/ 46 h 67"/>
                          <a:gd name="T6" fmla="*/ 0 w 102"/>
                          <a:gd name="T7" fmla="*/ 66 h 6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2" h="67">
                            <a:moveTo>
                              <a:pt x="101" y="0"/>
                            </a:moveTo>
                            <a:lnTo>
                              <a:pt x="55" y="25"/>
                            </a:lnTo>
                            <a:lnTo>
                              <a:pt x="26" y="46"/>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073" name="Group 27">
                      <a:extLst>
                        <a:ext uri="{FF2B5EF4-FFF2-40B4-BE49-F238E27FC236}">
                          <a16:creationId xmlns:a16="http://schemas.microsoft.com/office/drawing/2014/main" id="{52D30E36-A0A1-40AC-84AD-E1B0BB635F40}"/>
                        </a:ext>
                      </a:extLst>
                    </p:cNvPr>
                    <p:cNvGrpSpPr>
                      <a:grpSpLocks/>
                    </p:cNvGrpSpPr>
                    <p:nvPr/>
                  </p:nvGrpSpPr>
                  <p:grpSpPr bwMode="auto">
                    <a:xfrm>
                      <a:off x="4133" y="3201"/>
                      <a:ext cx="171" cy="94"/>
                      <a:chOff x="4133" y="3201"/>
                      <a:chExt cx="171" cy="94"/>
                    </a:xfrm>
                  </p:grpSpPr>
                  <p:sp>
                    <p:nvSpPr>
                      <p:cNvPr id="2074" name="Line 28">
                        <a:extLst>
                          <a:ext uri="{FF2B5EF4-FFF2-40B4-BE49-F238E27FC236}">
                            <a16:creationId xmlns:a16="http://schemas.microsoft.com/office/drawing/2014/main" id="{0461D032-33C2-4B6D-B9EC-49ED1E02AB90}"/>
                          </a:ext>
                        </a:extLst>
                      </p:cNvPr>
                      <p:cNvSpPr>
                        <a:spLocks noChangeShapeType="1"/>
                      </p:cNvSpPr>
                      <p:nvPr/>
                    </p:nvSpPr>
                    <p:spPr bwMode="auto">
                      <a:xfrm flipH="1" flipV="1">
                        <a:off x="4220" y="3201"/>
                        <a:ext cx="84"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75" name="Line 29">
                        <a:extLst>
                          <a:ext uri="{FF2B5EF4-FFF2-40B4-BE49-F238E27FC236}">
                            <a16:creationId xmlns:a16="http://schemas.microsoft.com/office/drawing/2014/main" id="{6B97D45D-527D-4182-AE59-735D11988032}"/>
                          </a:ext>
                        </a:extLst>
                      </p:cNvPr>
                      <p:cNvSpPr>
                        <a:spLocks noChangeShapeType="1"/>
                      </p:cNvSpPr>
                      <p:nvPr/>
                    </p:nvSpPr>
                    <p:spPr bwMode="auto">
                      <a:xfrm flipH="1" flipV="1">
                        <a:off x="4199" y="3218"/>
                        <a:ext cx="77" cy="25"/>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76" name="Line 30">
                        <a:extLst>
                          <a:ext uri="{FF2B5EF4-FFF2-40B4-BE49-F238E27FC236}">
                            <a16:creationId xmlns:a16="http://schemas.microsoft.com/office/drawing/2014/main" id="{2F249C9B-EE43-4762-9DE7-B3164996131B}"/>
                          </a:ext>
                        </a:extLst>
                      </p:cNvPr>
                      <p:cNvSpPr>
                        <a:spLocks noChangeShapeType="1"/>
                      </p:cNvSpPr>
                      <p:nvPr/>
                    </p:nvSpPr>
                    <p:spPr bwMode="auto">
                      <a:xfrm flipH="1" flipV="1">
                        <a:off x="4179" y="3228"/>
                        <a:ext cx="74"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77" name="Line 31">
                        <a:extLst>
                          <a:ext uri="{FF2B5EF4-FFF2-40B4-BE49-F238E27FC236}">
                            <a16:creationId xmlns:a16="http://schemas.microsoft.com/office/drawing/2014/main" id="{16DB0835-1AC3-4109-805F-3AFB010D8A1C}"/>
                          </a:ext>
                        </a:extLst>
                      </p:cNvPr>
                      <p:cNvSpPr>
                        <a:spLocks noChangeShapeType="1"/>
                      </p:cNvSpPr>
                      <p:nvPr/>
                    </p:nvSpPr>
                    <p:spPr bwMode="auto">
                      <a:xfrm flipH="1" flipV="1">
                        <a:off x="4165" y="3242"/>
                        <a:ext cx="70"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78" name="Line 32">
                        <a:extLst>
                          <a:ext uri="{FF2B5EF4-FFF2-40B4-BE49-F238E27FC236}">
                            <a16:creationId xmlns:a16="http://schemas.microsoft.com/office/drawing/2014/main" id="{4124EC7B-3479-4818-8FDC-052CFAA13CFF}"/>
                          </a:ext>
                        </a:extLst>
                      </p:cNvPr>
                      <p:cNvSpPr>
                        <a:spLocks noChangeShapeType="1"/>
                      </p:cNvSpPr>
                      <p:nvPr/>
                    </p:nvSpPr>
                    <p:spPr bwMode="auto">
                      <a:xfrm flipH="1" flipV="1">
                        <a:off x="4144" y="3250"/>
                        <a:ext cx="70" cy="32"/>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79" name="Line 33">
                        <a:extLst>
                          <a:ext uri="{FF2B5EF4-FFF2-40B4-BE49-F238E27FC236}">
                            <a16:creationId xmlns:a16="http://schemas.microsoft.com/office/drawing/2014/main" id="{31835AED-A58F-449C-8E81-1B91C2A46F5F}"/>
                          </a:ext>
                        </a:extLst>
                      </p:cNvPr>
                      <p:cNvSpPr>
                        <a:spLocks noChangeShapeType="1"/>
                      </p:cNvSpPr>
                      <p:nvPr/>
                    </p:nvSpPr>
                    <p:spPr bwMode="auto">
                      <a:xfrm flipH="1" flipV="1">
                        <a:off x="4133" y="3268"/>
                        <a:ext cx="73"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grpSp>
              <p:nvGrpSpPr>
                <p:cNvPr id="2061" name="Group 34">
                  <a:extLst>
                    <a:ext uri="{FF2B5EF4-FFF2-40B4-BE49-F238E27FC236}">
                      <a16:creationId xmlns:a16="http://schemas.microsoft.com/office/drawing/2014/main" id="{3EAF6FCD-9664-48A8-89BF-6396E68D1C30}"/>
                    </a:ext>
                  </a:extLst>
                </p:cNvPr>
                <p:cNvGrpSpPr>
                  <a:grpSpLocks/>
                </p:cNvGrpSpPr>
                <p:nvPr/>
              </p:nvGrpSpPr>
              <p:grpSpPr bwMode="auto">
                <a:xfrm>
                  <a:off x="3627" y="2773"/>
                  <a:ext cx="558" cy="697"/>
                  <a:chOff x="3627" y="2773"/>
                  <a:chExt cx="558" cy="697"/>
                </a:xfrm>
              </p:grpSpPr>
              <p:sp>
                <p:nvSpPr>
                  <p:cNvPr id="2062" name="Freeform 35">
                    <a:extLst>
                      <a:ext uri="{FF2B5EF4-FFF2-40B4-BE49-F238E27FC236}">
                        <a16:creationId xmlns:a16="http://schemas.microsoft.com/office/drawing/2014/main" id="{2931D935-9A39-4396-90E3-B4396F66603F}"/>
                      </a:ext>
                    </a:extLst>
                  </p:cNvPr>
                  <p:cNvSpPr>
                    <a:spLocks/>
                  </p:cNvSpPr>
                  <p:nvPr/>
                </p:nvSpPr>
                <p:spPr bwMode="auto">
                  <a:xfrm>
                    <a:off x="4016" y="3280"/>
                    <a:ext cx="128" cy="74"/>
                  </a:xfrm>
                  <a:custGeom>
                    <a:avLst/>
                    <a:gdLst>
                      <a:gd name="T0" fmla="*/ 127 w 128"/>
                      <a:gd name="T1" fmla="*/ 21 h 74"/>
                      <a:gd name="T2" fmla="*/ 125 w 128"/>
                      <a:gd name="T3" fmla="*/ 35 h 74"/>
                      <a:gd name="T4" fmla="*/ 121 w 128"/>
                      <a:gd name="T5" fmla="*/ 48 h 74"/>
                      <a:gd name="T6" fmla="*/ 113 w 128"/>
                      <a:gd name="T7" fmla="*/ 59 h 74"/>
                      <a:gd name="T8" fmla="*/ 102 w 128"/>
                      <a:gd name="T9" fmla="*/ 67 h 74"/>
                      <a:gd name="T10" fmla="*/ 87 w 128"/>
                      <a:gd name="T11" fmla="*/ 71 h 74"/>
                      <a:gd name="T12" fmla="*/ 73 w 128"/>
                      <a:gd name="T13" fmla="*/ 73 h 74"/>
                      <a:gd name="T14" fmla="*/ 57 w 128"/>
                      <a:gd name="T15" fmla="*/ 70 h 74"/>
                      <a:gd name="T16" fmla="*/ 43 w 128"/>
                      <a:gd name="T17" fmla="*/ 62 h 74"/>
                      <a:gd name="T18" fmla="*/ 32 w 128"/>
                      <a:gd name="T19" fmla="*/ 47 h 74"/>
                      <a:gd name="T20" fmla="*/ 29 w 128"/>
                      <a:gd name="T21" fmla="*/ 33 h 74"/>
                      <a:gd name="T22" fmla="*/ 21 w 128"/>
                      <a:gd name="T23" fmla="*/ 21 h 74"/>
                      <a:gd name="T24" fmla="*/ 12 w 128"/>
                      <a:gd name="T25" fmla="*/ 9 h 74"/>
                      <a:gd name="T26" fmla="*/ 0 w 128"/>
                      <a:gd name="T27" fmla="*/ 0 h 7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8" h="74">
                        <a:moveTo>
                          <a:pt x="127" y="21"/>
                        </a:moveTo>
                        <a:lnTo>
                          <a:pt x="125" y="35"/>
                        </a:lnTo>
                        <a:lnTo>
                          <a:pt x="121" y="48"/>
                        </a:lnTo>
                        <a:lnTo>
                          <a:pt x="113" y="59"/>
                        </a:lnTo>
                        <a:lnTo>
                          <a:pt x="102" y="67"/>
                        </a:lnTo>
                        <a:lnTo>
                          <a:pt x="87" y="71"/>
                        </a:lnTo>
                        <a:lnTo>
                          <a:pt x="73" y="73"/>
                        </a:lnTo>
                        <a:lnTo>
                          <a:pt x="57" y="70"/>
                        </a:lnTo>
                        <a:lnTo>
                          <a:pt x="43" y="62"/>
                        </a:lnTo>
                        <a:lnTo>
                          <a:pt x="32" y="47"/>
                        </a:lnTo>
                        <a:lnTo>
                          <a:pt x="29" y="33"/>
                        </a:lnTo>
                        <a:lnTo>
                          <a:pt x="21" y="21"/>
                        </a:lnTo>
                        <a:lnTo>
                          <a:pt x="12" y="9"/>
                        </a:lnTo>
                        <a:lnTo>
                          <a:pt x="0" y="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063" name="Group 36">
                    <a:extLst>
                      <a:ext uri="{FF2B5EF4-FFF2-40B4-BE49-F238E27FC236}">
                        <a16:creationId xmlns:a16="http://schemas.microsoft.com/office/drawing/2014/main" id="{31F3FD7B-A9A5-41B7-8473-338342599A93}"/>
                      </a:ext>
                    </a:extLst>
                  </p:cNvPr>
                  <p:cNvGrpSpPr>
                    <a:grpSpLocks/>
                  </p:cNvGrpSpPr>
                  <p:nvPr/>
                </p:nvGrpSpPr>
                <p:grpSpPr bwMode="auto">
                  <a:xfrm>
                    <a:off x="3627" y="2773"/>
                    <a:ext cx="558" cy="697"/>
                    <a:chOff x="3627" y="2773"/>
                    <a:chExt cx="558" cy="697"/>
                  </a:xfrm>
                </p:grpSpPr>
                <p:grpSp>
                  <p:nvGrpSpPr>
                    <p:cNvPr id="2064" name="Group 37">
                      <a:extLst>
                        <a:ext uri="{FF2B5EF4-FFF2-40B4-BE49-F238E27FC236}">
                          <a16:creationId xmlns:a16="http://schemas.microsoft.com/office/drawing/2014/main" id="{9C81482A-2738-49F5-8E14-82BA0B4C6D02}"/>
                        </a:ext>
                      </a:extLst>
                    </p:cNvPr>
                    <p:cNvGrpSpPr>
                      <a:grpSpLocks/>
                    </p:cNvGrpSpPr>
                    <p:nvPr/>
                  </p:nvGrpSpPr>
                  <p:grpSpPr bwMode="auto">
                    <a:xfrm>
                      <a:off x="3627" y="2773"/>
                      <a:ext cx="558" cy="532"/>
                      <a:chOff x="3627" y="2773"/>
                      <a:chExt cx="558" cy="532"/>
                    </a:xfrm>
                  </p:grpSpPr>
                  <p:sp>
                    <p:nvSpPr>
                      <p:cNvPr id="2068" name="Freeform 38">
                        <a:extLst>
                          <a:ext uri="{FF2B5EF4-FFF2-40B4-BE49-F238E27FC236}">
                            <a16:creationId xmlns:a16="http://schemas.microsoft.com/office/drawing/2014/main" id="{438AB3E7-B848-4480-9E81-88250FC03CE1}"/>
                          </a:ext>
                        </a:extLst>
                      </p:cNvPr>
                      <p:cNvSpPr>
                        <a:spLocks/>
                      </p:cNvSpPr>
                      <p:nvPr/>
                    </p:nvSpPr>
                    <p:spPr bwMode="auto">
                      <a:xfrm>
                        <a:off x="3627" y="2773"/>
                        <a:ext cx="558" cy="532"/>
                      </a:xfrm>
                      <a:custGeom>
                        <a:avLst/>
                        <a:gdLst>
                          <a:gd name="T0" fmla="*/ 453 w 558"/>
                          <a:gd name="T1" fmla="*/ 107 h 532"/>
                          <a:gd name="T2" fmla="*/ 440 w 558"/>
                          <a:gd name="T3" fmla="*/ 71 h 532"/>
                          <a:gd name="T4" fmla="*/ 431 w 558"/>
                          <a:gd name="T5" fmla="*/ 48 h 532"/>
                          <a:gd name="T6" fmla="*/ 428 w 558"/>
                          <a:gd name="T7" fmla="*/ 41 h 532"/>
                          <a:gd name="T8" fmla="*/ 423 w 558"/>
                          <a:gd name="T9" fmla="*/ 35 h 532"/>
                          <a:gd name="T10" fmla="*/ 420 w 558"/>
                          <a:gd name="T11" fmla="*/ 32 h 532"/>
                          <a:gd name="T12" fmla="*/ 414 w 558"/>
                          <a:gd name="T13" fmla="*/ 31 h 532"/>
                          <a:gd name="T14" fmla="*/ 344 w 558"/>
                          <a:gd name="T15" fmla="*/ 17 h 532"/>
                          <a:gd name="T16" fmla="*/ 268 w 558"/>
                          <a:gd name="T17" fmla="*/ 5 h 532"/>
                          <a:gd name="T18" fmla="*/ 199 w 558"/>
                          <a:gd name="T19" fmla="*/ 0 h 532"/>
                          <a:gd name="T20" fmla="*/ 161 w 558"/>
                          <a:gd name="T21" fmla="*/ 0 h 532"/>
                          <a:gd name="T22" fmla="*/ 80 w 558"/>
                          <a:gd name="T23" fmla="*/ 4 h 532"/>
                          <a:gd name="T24" fmla="*/ 21 w 558"/>
                          <a:gd name="T25" fmla="*/ 7 h 532"/>
                          <a:gd name="T26" fmla="*/ 12 w 558"/>
                          <a:gd name="T27" fmla="*/ 8 h 532"/>
                          <a:gd name="T28" fmla="*/ 7 w 558"/>
                          <a:gd name="T29" fmla="*/ 10 h 532"/>
                          <a:gd name="T30" fmla="*/ 3 w 558"/>
                          <a:gd name="T31" fmla="*/ 12 h 532"/>
                          <a:gd name="T32" fmla="*/ 1 w 558"/>
                          <a:gd name="T33" fmla="*/ 16 h 532"/>
                          <a:gd name="T34" fmla="*/ 0 w 558"/>
                          <a:gd name="T35" fmla="*/ 21 h 532"/>
                          <a:gd name="T36" fmla="*/ 4 w 558"/>
                          <a:gd name="T37" fmla="*/ 36 h 532"/>
                          <a:gd name="T38" fmla="*/ 15 w 558"/>
                          <a:gd name="T39" fmla="*/ 84 h 532"/>
                          <a:gd name="T40" fmla="*/ 23 w 558"/>
                          <a:gd name="T41" fmla="*/ 119 h 532"/>
                          <a:gd name="T42" fmla="*/ 43 w 558"/>
                          <a:gd name="T43" fmla="*/ 199 h 532"/>
                          <a:gd name="T44" fmla="*/ 55 w 558"/>
                          <a:gd name="T45" fmla="*/ 249 h 532"/>
                          <a:gd name="T46" fmla="*/ 88 w 558"/>
                          <a:gd name="T47" fmla="*/ 365 h 532"/>
                          <a:gd name="T48" fmla="*/ 120 w 558"/>
                          <a:gd name="T49" fmla="*/ 458 h 532"/>
                          <a:gd name="T50" fmla="*/ 126 w 558"/>
                          <a:gd name="T51" fmla="*/ 475 h 532"/>
                          <a:gd name="T52" fmla="*/ 129 w 558"/>
                          <a:gd name="T53" fmla="*/ 486 h 532"/>
                          <a:gd name="T54" fmla="*/ 132 w 558"/>
                          <a:gd name="T55" fmla="*/ 495 h 532"/>
                          <a:gd name="T56" fmla="*/ 137 w 558"/>
                          <a:gd name="T57" fmla="*/ 501 h 532"/>
                          <a:gd name="T58" fmla="*/ 142 w 558"/>
                          <a:gd name="T59" fmla="*/ 507 h 532"/>
                          <a:gd name="T60" fmla="*/ 147 w 558"/>
                          <a:gd name="T61" fmla="*/ 510 h 532"/>
                          <a:gd name="T62" fmla="*/ 158 w 558"/>
                          <a:gd name="T63" fmla="*/ 512 h 532"/>
                          <a:gd name="T64" fmla="*/ 177 w 558"/>
                          <a:gd name="T65" fmla="*/ 514 h 532"/>
                          <a:gd name="T66" fmla="*/ 209 w 558"/>
                          <a:gd name="T67" fmla="*/ 514 h 532"/>
                          <a:gd name="T68" fmla="*/ 236 w 558"/>
                          <a:gd name="T69" fmla="*/ 516 h 532"/>
                          <a:gd name="T70" fmla="*/ 270 w 558"/>
                          <a:gd name="T71" fmla="*/ 522 h 532"/>
                          <a:gd name="T72" fmla="*/ 307 w 558"/>
                          <a:gd name="T73" fmla="*/ 528 h 532"/>
                          <a:gd name="T74" fmla="*/ 332 w 558"/>
                          <a:gd name="T75" fmla="*/ 531 h 532"/>
                          <a:gd name="T76" fmla="*/ 362 w 558"/>
                          <a:gd name="T77" fmla="*/ 531 h 532"/>
                          <a:gd name="T78" fmla="*/ 369 w 558"/>
                          <a:gd name="T79" fmla="*/ 528 h 532"/>
                          <a:gd name="T80" fmla="*/ 540 w 558"/>
                          <a:gd name="T81" fmla="*/ 422 h 532"/>
                          <a:gd name="T82" fmla="*/ 549 w 558"/>
                          <a:gd name="T83" fmla="*/ 415 h 532"/>
                          <a:gd name="T84" fmla="*/ 555 w 558"/>
                          <a:gd name="T85" fmla="*/ 408 h 532"/>
                          <a:gd name="T86" fmla="*/ 557 w 558"/>
                          <a:gd name="T87" fmla="*/ 400 h 532"/>
                          <a:gd name="T88" fmla="*/ 557 w 558"/>
                          <a:gd name="T89" fmla="*/ 390 h 532"/>
                          <a:gd name="T90" fmla="*/ 555 w 558"/>
                          <a:gd name="T91" fmla="*/ 382 h 532"/>
                          <a:gd name="T92" fmla="*/ 506 w 558"/>
                          <a:gd name="T93" fmla="*/ 251 h 532"/>
                          <a:gd name="T94" fmla="*/ 475 w 558"/>
                          <a:gd name="T95" fmla="*/ 168 h 532"/>
                          <a:gd name="T96" fmla="*/ 453 w 558"/>
                          <a:gd name="T97" fmla="*/ 107 h 53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58" h="532">
                            <a:moveTo>
                              <a:pt x="453" y="107"/>
                            </a:moveTo>
                            <a:lnTo>
                              <a:pt x="440" y="71"/>
                            </a:lnTo>
                            <a:lnTo>
                              <a:pt x="431" y="48"/>
                            </a:lnTo>
                            <a:lnTo>
                              <a:pt x="428" y="41"/>
                            </a:lnTo>
                            <a:lnTo>
                              <a:pt x="423" y="35"/>
                            </a:lnTo>
                            <a:lnTo>
                              <a:pt x="420" y="32"/>
                            </a:lnTo>
                            <a:lnTo>
                              <a:pt x="414" y="31"/>
                            </a:lnTo>
                            <a:lnTo>
                              <a:pt x="344" y="17"/>
                            </a:lnTo>
                            <a:lnTo>
                              <a:pt x="268" y="5"/>
                            </a:lnTo>
                            <a:lnTo>
                              <a:pt x="199" y="0"/>
                            </a:lnTo>
                            <a:lnTo>
                              <a:pt x="161" y="0"/>
                            </a:lnTo>
                            <a:lnTo>
                              <a:pt x="80" y="4"/>
                            </a:lnTo>
                            <a:lnTo>
                              <a:pt x="21" y="7"/>
                            </a:lnTo>
                            <a:lnTo>
                              <a:pt x="12" y="8"/>
                            </a:lnTo>
                            <a:lnTo>
                              <a:pt x="7" y="10"/>
                            </a:lnTo>
                            <a:lnTo>
                              <a:pt x="3" y="12"/>
                            </a:lnTo>
                            <a:lnTo>
                              <a:pt x="1" y="16"/>
                            </a:lnTo>
                            <a:lnTo>
                              <a:pt x="0" y="21"/>
                            </a:lnTo>
                            <a:lnTo>
                              <a:pt x="4" y="36"/>
                            </a:lnTo>
                            <a:lnTo>
                              <a:pt x="15" y="84"/>
                            </a:lnTo>
                            <a:lnTo>
                              <a:pt x="23" y="119"/>
                            </a:lnTo>
                            <a:lnTo>
                              <a:pt x="43" y="199"/>
                            </a:lnTo>
                            <a:lnTo>
                              <a:pt x="55" y="249"/>
                            </a:lnTo>
                            <a:lnTo>
                              <a:pt x="88" y="365"/>
                            </a:lnTo>
                            <a:lnTo>
                              <a:pt x="120" y="458"/>
                            </a:lnTo>
                            <a:lnTo>
                              <a:pt x="126" y="475"/>
                            </a:lnTo>
                            <a:lnTo>
                              <a:pt x="129" y="486"/>
                            </a:lnTo>
                            <a:lnTo>
                              <a:pt x="132" y="495"/>
                            </a:lnTo>
                            <a:lnTo>
                              <a:pt x="137" y="501"/>
                            </a:lnTo>
                            <a:lnTo>
                              <a:pt x="142" y="507"/>
                            </a:lnTo>
                            <a:lnTo>
                              <a:pt x="147" y="510"/>
                            </a:lnTo>
                            <a:lnTo>
                              <a:pt x="158" y="512"/>
                            </a:lnTo>
                            <a:lnTo>
                              <a:pt x="177" y="514"/>
                            </a:lnTo>
                            <a:lnTo>
                              <a:pt x="209" y="514"/>
                            </a:lnTo>
                            <a:lnTo>
                              <a:pt x="236" y="516"/>
                            </a:lnTo>
                            <a:lnTo>
                              <a:pt x="270" y="522"/>
                            </a:lnTo>
                            <a:lnTo>
                              <a:pt x="307" y="528"/>
                            </a:lnTo>
                            <a:lnTo>
                              <a:pt x="332" y="531"/>
                            </a:lnTo>
                            <a:lnTo>
                              <a:pt x="362" y="531"/>
                            </a:lnTo>
                            <a:lnTo>
                              <a:pt x="369" y="528"/>
                            </a:lnTo>
                            <a:lnTo>
                              <a:pt x="540" y="422"/>
                            </a:lnTo>
                            <a:lnTo>
                              <a:pt x="549" y="415"/>
                            </a:lnTo>
                            <a:lnTo>
                              <a:pt x="555" y="408"/>
                            </a:lnTo>
                            <a:lnTo>
                              <a:pt x="557" y="400"/>
                            </a:lnTo>
                            <a:lnTo>
                              <a:pt x="557" y="390"/>
                            </a:lnTo>
                            <a:lnTo>
                              <a:pt x="555" y="382"/>
                            </a:lnTo>
                            <a:lnTo>
                              <a:pt x="506" y="251"/>
                            </a:lnTo>
                            <a:lnTo>
                              <a:pt x="475" y="168"/>
                            </a:lnTo>
                            <a:lnTo>
                              <a:pt x="453" y="107"/>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69" name="Freeform 39">
                        <a:extLst>
                          <a:ext uri="{FF2B5EF4-FFF2-40B4-BE49-F238E27FC236}">
                            <a16:creationId xmlns:a16="http://schemas.microsoft.com/office/drawing/2014/main" id="{22B2B5DF-FF1D-4CD9-A777-DCA2B2769D2A}"/>
                          </a:ext>
                        </a:extLst>
                      </p:cNvPr>
                      <p:cNvSpPr>
                        <a:spLocks/>
                      </p:cNvSpPr>
                      <p:nvPr/>
                    </p:nvSpPr>
                    <p:spPr bwMode="auto">
                      <a:xfrm>
                        <a:off x="3825" y="2825"/>
                        <a:ext cx="331" cy="406"/>
                      </a:xfrm>
                      <a:custGeom>
                        <a:avLst/>
                        <a:gdLst>
                          <a:gd name="T0" fmla="*/ 255 w 331"/>
                          <a:gd name="T1" fmla="*/ 122 h 406"/>
                          <a:gd name="T2" fmla="*/ 231 w 331"/>
                          <a:gd name="T3" fmla="*/ 63 h 406"/>
                          <a:gd name="T4" fmla="*/ 209 w 331"/>
                          <a:gd name="T5" fmla="*/ 11 h 406"/>
                          <a:gd name="T6" fmla="*/ 206 w 331"/>
                          <a:gd name="T7" fmla="*/ 9 h 406"/>
                          <a:gd name="T8" fmla="*/ 203 w 331"/>
                          <a:gd name="T9" fmla="*/ 8 h 406"/>
                          <a:gd name="T10" fmla="*/ 196 w 331"/>
                          <a:gd name="T11" fmla="*/ 7 h 406"/>
                          <a:gd name="T12" fmla="*/ 101 w 331"/>
                          <a:gd name="T13" fmla="*/ 1 h 406"/>
                          <a:gd name="T14" fmla="*/ 9 w 331"/>
                          <a:gd name="T15" fmla="*/ 0 h 406"/>
                          <a:gd name="T16" fmla="*/ 4 w 331"/>
                          <a:gd name="T17" fmla="*/ 1 h 406"/>
                          <a:gd name="T18" fmla="*/ 2 w 331"/>
                          <a:gd name="T19" fmla="*/ 3 h 406"/>
                          <a:gd name="T20" fmla="*/ 0 w 331"/>
                          <a:gd name="T21" fmla="*/ 8 h 406"/>
                          <a:gd name="T22" fmla="*/ 7 w 331"/>
                          <a:gd name="T23" fmla="*/ 45 h 406"/>
                          <a:gd name="T24" fmla="*/ 21 w 331"/>
                          <a:gd name="T25" fmla="*/ 76 h 406"/>
                          <a:gd name="T26" fmla="*/ 46 w 331"/>
                          <a:gd name="T27" fmla="*/ 135 h 406"/>
                          <a:gd name="T28" fmla="*/ 92 w 331"/>
                          <a:gd name="T29" fmla="*/ 234 h 406"/>
                          <a:gd name="T30" fmla="*/ 134 w 331"/>
                          <a:gd name="T31" fmla="*/ 321 h 406"/>
                          <a:gd name="T32" fmla="*/ 144 w 331"/>
                          <a:gd name="T33" fmla="*/ 353 h 406"/>
                          <a:gd name="T34" fmla="*/ 151 w 331"/>
                          <a:gd name="T35" fmla="*/ 375 h 406"/>
                          <a:gd name="T36" fmla="*/ 157 w 331"/>
                          <a:gd name="T37" fmla="*/ 388 h 406"/>
                          <a:gd name="T38" fmla="*/ 163 w 331"/>
                          <a:gd name="T39" fmla="*/ 397 h 406"/>
                          <a:gd name="T40" fmla="*/ 167 w 331"/>
                          <a:gd name="T41" fmla="*/ 402 h 406"/>
                          <a:gd name="T42" fmla="*/ 171 w 331"/>
                          <a:gd name="T43" fmla="*/ 404 h 406"/>
                          <a:gd name="T44" fmla="*/ 177 w 331"/>
                          <a:gd name="T45" fmla="*/ 405 h 406"/>
                          <a:gd name="T46" fmla="*/ 182 w 331"/>
                          <a:gd name="T47" fmla="*/ 403 h 406"/>
                          <a:gd name="T48" fmla="*/ 191 w 331"/>
                          <a:gd name="T49" fmla="*/ 398 h 406"/>
                          <a:gd name="T50" fmla="*/ 202 w 331"/>
                          <a:gd name="T51" fmla="*/ 392 h 406"/>
                          <a:gd name="T52" fmla="*/ 211 w 331"/>
                          <a:gd name="T53" fmla="*/ 384 h 406"/>
                          <a:gd name="T54" fmla="*/ 222 w 331"/>
                          <a:gd name="T55" fmla="*/ 375 h 406"/>
                          <a:gd name="T56" fmla="*/ 232 w 331"/>
                          <a:gd name="T57" fmla="*/ 368 h 406"/>
                          <a:gd name="T58" fmla="*/ 325 w 331"/>
                          <a:gd name="T59" fmla="*/ 332 h 406"/>
                          <a:gd name="T60" fmla="*/ 328 w 331"/>
                          <a:gd name="T61" fmla="*/ 331 h 406"/>
                          <a:gd name="T62" fmla="*/ 330 w 331"/>
                          <a:gd name="T63" fmla="*/ 327 h 406"/>
                          <a:gd name="T64" fmla="*/ 329 w 331"/>
                          <a:gd name="T65" fmla="*/ 323 h 406"/>
                          <a:gd name="T66" fmla="*/ 327 w 331"/>
                          <a:gd name="T67" fmla="*/ 318 h 406"/>
                          <a:gd name="T68" fmla="*/ 255 w 331"/>
                          <a:gd name="T69" fmla="*/ 122 h 40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31" h="406">
                            <a:moveTo>
                              <a:pt x="255" y="122"/>
                            </a:moveTo>
                            <a:lnTo>
                              <a:pt x="231" y="63"/>
                            </a:lnTo>
                            <a:lnTo>
                              <a:pt x="209" y="11"/>
                            </a:lnTo>
                            <a:lnTo>
                              <a:pt x="206" y="9"/>
                            </a:lnTo>
                            <a:lnTo>
                              <a:pt x="203" y="8"/>
                            </a:lnTo>
                            <a:lnTo>
                              <a:pt x="196" y="7"/>
                            </a:lnTo>
                            <a:lnTo>
                              <a:pt x="101" y="1"/>
                            </a:lnTo>
                            <a:lnTo>
                              <a:pt x="9" y="0"/>
                            </a:lnTo>
                            <a:lnTo>
                              <a:pt x="4" y="1"/>
                            </a:lnTo>
                            <a:lnTo>
                              <a:pt x="2" y="3"/>
                            </a:lnTo>
                            <a:lnTo>
                              <a:pt x="0" y="8"/>
                            </a:lnTo>
                            <a:lnTo>
                              <a:pt x="7" y="45"/>
                            </a:lnTo>
                            <a:lnTo>
                              <a:pt x="21" y="76"/>
                            </a:lnTo>
                            <a:lnTo>
                              <a:pt x="46" y="135"/>
                            </a:lnTo>
                            <a:lnTo>
                              <a:pt x="92" y="234"/>
                            </a:lnTo>
                            <a:lnTo>
                              <a:pt x="134" y="321"/>
                            </a:lnTo>
                            <a:lnTo>
                              <a:pt x="144" y="353"/>
                            </a:lnTo>
                            <a:lnTo>
                              <a:pt x="151" y="375"/>
                            </a:lnTo>
                            <a:lnTo>
                              <a:pt x="157" y="388"/>
                            </a:lnTo>
                            <a:lnTo>
                              <a:pt x="163" y="397"/>
                            </a:lnTo>
                            <a:lnTo>
                              <a:pt x="167" y="402"/>
                            </a:lnTo>
                            <a:lnTo>
                              <a:pt x="171" y="404"/>
                            </a:lnTo>
                            <a:lnTo>
                              <a:pt x="177" y="405"/>
                            </a:lnTo>
                            <a:lnTo>
                              <a:pt x="182" y="403"/>
                            </a:lnTo>
                            <a:lnTo>
                              <a:pt x="191" y="398"/>
                            </a:lnTo>
                            <a:lnTo>
                              <a:pt x="202" y="392"/>
                            </a:lnTo>
                            <a:lnTo>
                              <a:pt x="211" y="384"/>
                            </a:lnTo>
                            <a:lnTo>
                              <a:pt x="222" y="375"/>
                            </a:lnTo>
                            <a:lnTo>
                              <a:pt x="232" y="368"/>
                            </a:lnTo>
                            <a:lnTo>
                              <a:pt x="325" y="332"/>
                            </a:lnTo>
                            <a:lnTo>
                              <a:pt x="328" y="331"/>
                            </a:lnTo>
                            <a:lnTo>
                              <a:pt x="330" y="327"/>
                            </a:lnTo>
                            <a:lnTo>
                              <a:pt x="329" y="323"/>
                            </a:lnTo>
                            <a:lnTo>
                              <a:pt x="327" y="318"/>
                            </a:lnTo>
                            <a:lnTo>
                              <a:pt x="255" y="122"/>
                            </a:lnTo>
                          </a:path>
                        </a:pathLst>
                      </a:custGeom>
                      <a:solidFill>
                        <a:srgbClr val="005F5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065" name="Group 40">
                      <a:extLst>
                        <a:ext uri="{FF2B5EF4-FFF2-40B4-BE49-F238E27FC236}">
                          <a16:creationId xmlns:a16="http://schemas.microsoft.com/office/drawing/2014/main" id="{6DA264FF-A422-43D8-ABB1-38BD8BD6AB9B}"/>
                        </a:ext>
                      </a:extLst>
                    </p:cNvPr>
                    <p:cNvGrpSpPr>
                      <a:grpSpLocks/>
                    </p:cNvGrpSpPr>
                    <p:nvPr/>
                  </p:nvGrpSpPr>
                  <p:grpSpPr bwMode="auto">
                    <a:xfrm>
                      <a:off x="3696" y="3243"/>
                      <a:ext cx="86" cy="227"/>
                      <a:chOff x="3696" y="3243"/>
                      <a:chExt cx="86" cy="227"/>
                    </a:xfrm>
                  </p:grpSpPr>
                  <p:sp>
                    <p:nvSpPr>
                      <p:cNvPr id="2066" name="Freeform 41">
                        <a:extLst>
                          <a:ext uri="{FF2B5EF4-FFF2-40B4-BE49-F238E27FC236}">
                            <a16:creationId xmlns:a16="http://schemas.microsoft.com/office/drawing/2014/main" id="{C36978FF-3A65-4500-ABA4-2012DA40014A}"/>
                          </a:ext>
                        </a:extLst>
                      </p:cNvPr>
                      <p:cNvSpPr>
                        <a:spLocks/>
                      </p:cNvSpPr>
                      <p:nvPr/>
                    </p:nvSpPr>
                    <p:spPr bwMode="auto">
                      <a:xfrm>
                        <a:off x="3696" y="3249"/>
                        <a:ext cx="82" cy="221"/>
                      </a:xfrm>
                      <a:custGeom>
                        <a:avLst/>
                        <a:gdLst>
                          <a:gd name="T0" fmla="*/ 81 w 82"/>
                          <a:gd name="T1" fmla="*/ 0 h 221"/>
                          <a:gd name="T2" fmla="*/ 78 w 82"/>
                          <a:gd name="T3" fmla="*/ 15 h 221"/>
                          <a:gd name="T4" fmla="*/ 74 w 82"/>
                          <a:gd name="T5" fmla="*/ 26 h 221"/>
                          <a:gd name="T6" fmla="*/ 68 w 82"/>
                          <a:gd name="T7" fmla="*/ 36 h 221"/>
                          <a:gd name="T8" fmla="*/ 57 w 82"/>
                          <a:gd name="T9" fmla="*/ 42 h 221"/>
                          <a:gd name="T10" fmla="*/ 44 w 82"/>
                          <a:gd name="T11" fmla="*/ 47 h 221"/>
                          <a:gd name="T12" fmla="*/ 34 w 82"/>
                          <a:gd name="T13" fmla="*/ 55 h 221"/>
                          <a:gd name="T14" fmla="*/ 25 w 82"/>
                          <a:gd name="T15" fmla="*/ 66 h 221"/>
                          <a:gd name="T16" fmla="*/ 16 w 82"/>
                          <a:gd name="T17" fmla="*/ 84 h 221"/>
                          <a:gd name="T18" fmla="*/ 13 w 82"/>
                          <a:gd name="T19" fmla="*/ 99 h 221"/>
                          <a:gd name="T20" fmla="*/ 16 w 82"/>
                          <a:gd name="T21" fmla="*/ 110 h 221"/>
                          <a:gd name="T22" fmla="*/ 25 w 82"/>
                          <a:gd name="T23" fmla="*/ 120 h 221"/>
                          <a:gd name="T24" fmla="*/ 33 w 82"/>
                          <a:gd name="T25" fmla="*/ 131 h 221"/>
                          <a:gd name="T26" fmla="*/ 38 w 82"/>
                          <a:gd name="T27" fmla="*/ 141 h 221"/>
                          <a:gd name="T28" fmla="*/ 43 w 82"/>
                          <a:gd name="T29" fmla="*/ 154 h 221"/>
                          <a:gd name="T30" fmla="*/ 45 w 82"/>
                          <a:gd name="T31" fmla="*/ 168 h 221"/>
                          <a:gd name="T32" fmla="*/ 40 w 82"/>
                          <a:gd name="T33" fmla="*/ 182 h 221"/>
                          <a:gd name="T34" fmla="*/ 34 w 82"/>
                          <a:gd name="T35" fmla="*/ 191 h 221"/>
                          <a:gd name="T36" fmla="*/ 23 w 82"/>
                          <a:gd name="T37" fmla="*/ 203 h 221"/>
                          <a:gd name="T38" fmla="*/ 13 w 82"/>
                          <a:gd name="T39" fmla="*/ 211 h 221"/>
                          <a:gd name="T40" fmla="*/ 0 w 82"/>
                          <a:gd name="T41" fmla="*/ 220 h 22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82" h="221">
                            <a:moveTo>
                              <a:pt x="81" y="0"/>
                            </a:moveTo>
                            <a:lnTo>
                              <a:pt x="78" y="15"/>
                            </a:lnTo>
                            <a:lnTo>
                              <a:pt x="74" y="26"/>
                            </a:lnTo>
                            <a:lnTo>
                              <a:pt x="68" y="36"/>
                            </a:lnTo>
                            <a:lnTo>
                              <a:pt x="57" y="42"/>
                            </a:lnTo>
                            <a:lnTo>
                              <a:pt x="44" y="47"/>
                            </a:lnTo>
                            <a:lnTo>
                              <a:pt x="34" y="55"/>
                            </a:lnTo>
                            <a:lnTo>
                              <a:pt x="25" y="66"/>
                            </a:lnTo>
                            <a:lnTo>
                              <a:pt x="16" y="84"/>
                            </a:lnTo>
                            <a:lnTo>
                              <a:pt x="13" y="99"/>
                            </a:lnTo>
                            <a:lnTo>
                              <a:pt x="16" y="110"/>
                            </a:lnTo>
                            <a:lnTo>
                              <a:pt x="25" y="120"/>
                            </a:lnTo>
                            <a:lnTo>
                              <a:pt x="33" y="131"/>
                            </a:lnTo>
                            <a:lnTo>
                              <a:pt x="38" y="141"/>
                            </a:lnTo>
                            <a:lnTo>
                              <a:pt x="43" y="154"/>
                            </a:lnTo>
                            <a:lnTo>
                              <a:pt x="45" y="168"/>
                            </a:lnTo>
                            <a:lnTo>
                              <a:pt x="40" y="182"/>
                            </a:lnTo>
                            <a:lnTo>
                              <a:pt x="34" y="191"/>
                            </a:lnTo>
                            <a:lnTo>
                              <a:pt x="23" y="203"/>
                            </a:lnTo>
                            <a:lnTo>
                              <a:pt x="13" y="211"/>
                            </a:lnTo>
                            <a:lnTo>
                              <a:pt x="0" y="22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67" name="Oval 42">
                        <a:extLst>
                          <a:ext uri="{FF2B5EF4-FFF2-40B4-BE49-F238E27FC236}">
                            <a16:creationId xmlns:a16="http://schemas.microsoft.com/office/drawing/2014/main" id="{25CD189E-E7DF-42C0-A074-D2D78C28E26E}"/>
                          </a:ext>
                        </a:extLst>
                      </p:cNvPr>
                      <p:cNvSpPr>
                        <a:spLocks noChangeArrowheads="1"/>
                      </p:cNvSpPr>
                      <p:nvPr/>
                    </p:nvSpPr>
                    <p:spPr bwMode="auto">
                      <a:xfrm>
                        <a:off x="3780" y="3243"/>
                        <a:ext cx="2" cy="2"/>
                      </a:xfrm>
                      <a:prstGeom prst="ellipse">
                        <a:avLst/>
                      </a:prstGeom>
                      <a:solidFill>
                        <a:srgbClr val="000000"/>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grpSp>
            </p:grpSp>
          </p:grpSp>
        </p:grpSp>
      </p:gr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7" name="Rectangle 2">
            <a:extLst>
              <a:ext uri="{FF2B5EF4-FFF2-40B4-BE49-F238E27FC236}">
                <a16:creationId xmlns:a16="http://schemas.microsoft.com/office/drawing/2014/main" id="{A58FFCCA-B3CA-4EA1-BACC-E2E9B931CA7A}"/>
              </a:ext>
            </a:extLst>
          </p:cNvPr>
          <p:cNvSpPr>
            <a:spLocks noGrp="1" noChangeArrowheads="1"/>
          </p:cNvSpPr>
          <p:nvPr>
            <p:ph type="title"/>
          </p:nvPr>
        </p:nvSpPr>
        <p:spPr>
          <a:xfrm>
            <a:off x="457200" y="274638"/>
            <a:ext cx="8229600" cy="563562"/>
          </a:xfrm>
        </p:spPr>
        <p:txBody>
          <a:bodyPr>
            <a:normAutofit fontScale="90000"/>
          </a:bodyPr>
          <a:lstStyle/>
          <a:p>
            <a:pPr eaLnBrk="1" hangingPunct="1"/>
            <a:r>
              <a:rPr lang="en-US" altLang="zh-CN" sz="4000" b="1">
                <a:latin typeface="+mn-ea"/>
                <a:ea typeface="+mn-ea"/>
              </a:rPr>
              <a:t>Problem</a:t>
            </a:r>
          </a:p>
        </p:txBody>
      </p:sp>
      <p:sp>
        <p:nvSpPr>
          <p:cNvPr id="3078" name="Rectangle 3">
            <a:extLst>
              <a:ext uri="{FF2B5EF4-FFF2-40B4-BE49-F238E27FC236}">
                <a16:creationId xmlns:a16="http://schemas.microsoft.com/office/drawing/2014/main" id="{2734CB77-0843-45CE-B273-2D7DA73F8927}"/>
              </a:ext>
            </a:extLst>
          </p:cNvPr>
          <p:cNvSpPr>
            <a:spLocks noGrp="1" noChangeArrowheads="1"/>
          </p:cNvSpPr>
          <p:nvPr>
            <p:ph type="body" idx="1"/>
          </p:nvPr>
        </p:nvSpPr>
        <p:spPr>
          <a:xfrm>
            <a:off x="457200" y="914400"/>
            <a:ext cx="8229600" cy="5059363"/>
          </a:xfrm>
        </p:spPr>
        <p:txBody>
          <a:bodyPr/>
          <a:lstStyle/>
          <a:p>
            <a:pPr eaLnBrk="1" hangingPunct="1"/>
            <a:r>
              <a:rPr lang="en-US" altLang="zh-CN" sz="2800" b="1">
                <a:latin typeface="+mn-ea"/>
                <a:ea typeface="+mn-ea"/>
              </a:rPr>
              <a:t>Multiple tasks for computer</a:t>
            </a:r>
          </a:p>
          <a:p>
            <a:pPr lvl="1" eaLnBrk="1" hangingPunct="1"/>
            <a:r>
              <a:rPr lang="en-US" altLang="zh-CN" b="1">
                <a:solidFill>
                  <a:srgbClr val="FF0000"/>
                </a:solidFill>
                <a:latin typeface="+mn-ea"/>
                <a:ea typeface="+mn-ea"/>
              </a:rPr>
              <a:t>Draw &amp; display images on screen</a:t>
            </a:r>
          </a:p>
          <a:p>
            <a:pPr lvl="1" eaLnBrk="1" hangingPunct="1"/>
            <a:r>
              <a:rPr lang="en-US" altLang="zh-CN" b="1">
                <a:solidFill>
                  <a:srgbClr val="FF0000"/>
                </a:solidFill>
                <a:latin typeface="+mn-ea"/>
                <a:ea typeface="+mn-ea"/>
              </a:rPr>
              <a:t>Check keyboard &amp; mouse input</a:t>
            </a:r>
          </a:p>
          <a:p>
            <a:pPr lvl="1" eaLnBrk="1" hangingPunct="1"/>
            <a:r>
              <a:rPr lang="en-US" altLang="zh-CN" b="1">
                <a:solidFill>
                  <a:srgbClr val="FF0000"/>
                </a:solidFill>
                <a:latin typeface="+mn-ea"/>
                <a:ea typeface="+mn-ea"/>
              </a:rPr>
              <a:t>Send &amp; receive data on network</a:t>
            </a:r>
          </a:p>
          <a:p>
            <a:pPr lvl="1" eaLnBrk="1" hangingPunct="1"/>
            <a:r>
              <a:rPr lang="en-US" altLang="zh-CN" b="1">
                <a:solidFill>
                  <a:srgbClr val="FF0000"/>
                </a:solidFill>
                <a:latin typeface="+mn-ea"/>
                <a:ea typeface="+mn-ea"/>
              </a:rPr>
              <a:t>Read &amp; write files to disk</a:t>
            </a:r>
          </a:p>
          <a:p>
            <a:pPr lvl="1" eaLnBrk="1" hangingPunct="1"/>
            <a:r>
              <a:rPr lang="en-US" altLang="zh-CN" b="1">
                <a:solidFill>
                  <a:srgbClr val="FF0000"/>
                </a:solidFill>
                <a:latin typeface="+mn-ea"/>
                <a:ea typeface="+mn-ea"/>
              </a:rPr>
              <a:t>Perform useful computation (editor, browser, game)</a:t>
            </a:r>
          </a:p>
          <a:p>
            <a:pPr eaLnBrk="1" hangingPunct="1"/>
            <a:r>
              <a:rPr lang="en-US" altLang="zh-CN" sz="2800" b="1">
                <a:latin typeface="+mn-ea"/>
                <a:ea typeface="+mn-ea"/>
              </a:rPr>
              <a:t>How does computer do everything at once?</a:t>
            </a:r>
          </a:p>
          <a:p>
            <a:pPr lvl="1" eaLnBrk="1" hangingPunct="1"/>
            <a:r>
              <a:rPr lang="en-US" altLang="zh-CN" b="1">
                <a:solidFill>
                  <a:srgbClr val="FF0000"/>
                </a:solidFill>
                <a:latin typeface="+mn-ea"/>
                <a:ea typeface="+mn-ea"/>
              </a:rPr>
              <a:t>Multitasking</a:t>
            </a:r>
          </a:p>
          <a:p>
            <a:pPr lvl="1" eaLnBrk="1" hangingPunct="1"/>
            <a:r>
              <a:rPr lang="en-US" altLang="zh-CN" b="1">
                <a:solidFill>
                  <a:srgbClr val="FF0000"/>
                </a:solidFill>
                <a:latin typeface="+mn-ea"/>
                <a:ea typeface="+mn-ea"/>
              </a:rPr>
              <a:t>Multiprocessing</a:t>
            </a: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1" name="Rectangle 2">
            <a:extLst>
              <a:ext uri="{FF2B5EF4-FFF2-40B4-BE49-F238E27FC236}">
                <a16:creationId xmlns:a16="http://schemas.microsoft.com/office/drawing/2014/main" id="{EAAF47D0-44DA-42FE-861F-D529ED3CD8FA}"/>
              </a:ext>
            </a:extLst>
          </p:cNvPr>
          <p:cNvSpPr>
            <a:spLocks noGrp="1" noChangeArrowheads="1"/>
          </p:cNvSpPr>
          <p:nvPr>
            <p:ph type="title"/>
          </p:nvPr>
        </p:nvSpPr>
        <p:spPr>
          <a:xfrm>
            <a:off x="457200" y="274638"/>
            <a:ext cx="8229600" cy="563562"/>
          </a:xfrm>
        </p:spPr>
        <p:txBody>
          <a:bodyPr>
            <a:normAutofit fontScale="90000"/>
          </a:bodyPr>
          <a:lstStyle/>
          <a:p>
            <a:pPr eaLnBrk="1" hangingPunct="1"/>
            <a:r>
              <a:rPr lang="en-US" altLang="zh-CN" sz="4000" b="1">
                <a:latin typeface="+mn-ea"/>
                <a:ea typeface="+mn-ea"/>
              </a:rPr>
              <a:t>Multitasking (Time-Sharing)</a:t>
            </a:r>
          </a:p>
        </p:txBody>
      </p:sp>
      <p:sp>
        <p:nvSpPr>
          <p:cNvPr id="4102" name="Rectangle 3">
            <a:extLst>
              <a:ext uri="{FF2B5EF4-FFF2-40B4-BE49-F238E27FC236}">
                <a16:creationId xmlns:a16="http://schemas.microsoft.com/office/drawing/2014/main" id="{1494EF2B-A531-4C6F-8F98-1BBC31B05FC8}"/>
              </a:ext>
            </a:extLst>
          </p:cNvPr>
          <p:cNvSpPr>
            <a:spLocks noGrp="1" noChangeArrowheads="1"/>
          </p:cNvSpPr>
          <p:nvPr>
            <p:ph type="body" idx="1"/>
          </p:nvPr>
        </p:nvSpPr>
        <p:spPr>
          <a:xfrm>
            <a:off x="457200" y="1219200"/>
            <a:ext cx="8229600" cy="4906963"/>
          </a:xfrm>
        </p:spPr>
        <p:txBody>
          <a:bodyPr/>
          <a:lstStyle/>
          <a:p>
            <a:pPr eaLnBrk="1" hangingPunct="1"/>
            <a:r>
              <a:rPr lang="en-US" altLang="zh-CN" sz="2800" b="1">
                <a:latin typeface="+mn-ea"/>
                <a:ea typeface="+mn-ea"/>
              </a:rPr>
              <a:t>Approach</a:t>
            </a:r>
          </a:p>
          <a:p>
            <a:pPr lvl="1" eaLnBrk="1" hangingPunct="1"/>
            <a:r>
              <a:rPr lang="en-US" altLang="zh-CN" b="1">
                <a:solidFill>
                  <a:srgbClr val="FF0000"/>
                </a:solidFill>
                <a:latin typeface="+mn-ea"/>
                <a:ea typeface="+mn-ea"/>
              </a:rPr>
              <a:t>Computer does some work on a task</a:t>
            </a:r>
          </a:p>
          <a:p>
            <a:pPr lvl="1" eaLnBrk="1" hangingPunct="1"/>
            <a:r>
              <a:rPr lang="en-US" altLang="zh-CN" b="1">
                <a:solidFill>
                  <a:srgbClr val="FF0000"/>
                </a:solidFill>
                <a:latin typeface="+mn-ea"/>
                <a:ea typeface="+mn-ea"/>
              </a:rPr>
              <a:t>Computer then quickly switch to next task</a:t>
            </a:r>
          </a:p>
          <a:p>
            <a:pPr lvl="1" eaLnBrk="1" hangingPunct="1"/>
            <a:r>
              <a:rPr lang="en-US" altLang="zh-CN" b="1">
                <a:solidFill>
                  <a:srgbClr val="FF0000"/>
                </a:solidFill>
                <a:latin typeface="+mn-ea"/>
                <a:ea typeface="+mn-ea"/>
              </a:rPr>
              <a:t>Tasks managed by operating system (scheduler)</a:t>
            </a:r>
          </a:p>
          <a:p>
            <a:pPr eaLnBrk="1" hangingPunct="1"/>
            <a:r>
              <a:rPr lang="en-US" altLang="zh-CN" sz="2800" b="1">
                <a:latin typeface="+mn-ea"/>
                <a:ea typeface="+mn-ea"/>
              </a:rPr>
              <a:t>Computer </a:t>
            </a:r>
            <a:r>
              <a:rPr lang="en-US" altLang="zh-CN" sz="2800" b="1">
                <a:solidFill>
                  <a:srgbClr val="FF3300"/>
                </a:solidFill>
                <a:latin typeface="+mn-ea"/>
                <a:ea typeface="+mn-ea"/>
              </a:rPr>
              <a:t>seems</a:t>
            </a:r>
            <a:r>
              <a:rPr lang="en-US" altLang="zh-CN" sz="2800" b="1">
                <a:latin typeface="+mn-ea"/>
                <a:ea typeface="+mn-ea"/>
              </a:rPr>
              <a:t> to work on tasks concurrently</a:t>
            </a:r>
          </a:p>
          <a:p>
            <a:pPr eaLnBrk="1" hangingPunct="1"/>
            <a:r>
              <a:rPr lang="en-US" altLang="zh-CN" sz="2800" b="1">
                <a:latin typeface="+mn-ea"/>
                <a:ea typeface="+mn-ea"/>
              </a:rPr>
              <a:t>Can improve performance by reducing waiting</a:t>
            </a: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5" name="Rectangle 2">
            <a:extLst>
              <a:ext uri="{FF2B5EF4-FFF2-40B4-BE49-F238E27FC236}">
                <a16:creationId xmlns:a16="http://schemas.microsoft.com/office/drawing/2014/main" id="{B40BD237-A708-4DC5-92B7-3356A0F545B3}"/>
              </a:ext>
            </a:extLst>
          </p:cNvPr>
          <p:cNvSpPr>
            <a:spLocks noGrp="1" noChangeArrowheads="1"/>
          </p:cNvSpPr>
          <p:nvPr>
            <p:ph type="title"/>
          </p:nvPr>
        </p:nvSpPr>
        <p:spPr>
          <a:xfrm>
            <a:off x="533400" y="-228600"/>
            <a:ext cx="8229600" cy="1143000"/>
          </a:xfrm>
        </p:spPr>
        <p:txBody>
          <a:bodyPr/>
          <a:lstStyle/>
          <a:p>
            <a:pPr eaLnBrk="1" hangingPunct="1"/>
            <a:r>
              <a:rPr lang="en-US" altLang="zh-CN" sz="3600" b="1">
                <a:latin typeface="+mn-ea"/>
                <a:ea typeface="+mn-ea"/>
              </a:rPr>
              <a:t>Multitasking Can Aid Performance</a:t>
            </a:r>
          </a:p>
        </p:txBody>
      </p:sp>
      <p:sp>
        <p:nvSpPr>
          <p:cNvPr id="5126" name="Rectangle 3">
            <a:extLst>
              <a:ext uri="{FF2B5EF4-FFF2-40B4-BE49-F238E27FC236}">
                <a16:creationId xmlns:a16="http://schemas.microsoft.com/office/drawing/2014/main" id="{7C505654-CC4A-40B8-B427-40B2CEBFA97B}"/>
              </a:ext>
            </a:extLst>
          </p:cNvPr>
          <p:cNvSpPr>
            <a:spLocks noGrp="1" noChangeArrowheads="1"/>
          </p:cNvSpPr>
          <p:nvPr>
            <p:ph type="body" idx="1"/>
          </p:nvPr>
        </p:nvSpPr>
        <p:spPr>
          <a:xfrm>
            <a:off x="304800" y="876300"/>
            <a:ext cx="8610600" cy="5600700"/>
          </a:xfrm>
        </p:spPr>
        <p:txBody>
          <a:bodyPr/>
          <a:lstStyle/>
          <a:p>
            <a:pPr eaLnBrk="1" hangingPunct="1"/>
            <a:r>
              <a:rPr lang="en-US" altLang="zh-CN" sz="2800" b="1">
                <a:latin typeface="+mn-ea"/>
                <a:ea typeface="+mn-ea"/>
              </a:rPr>
              <a:t>Single task</a:t>
            </a:r>
          </a:p>
          <a:p>
            <a:pPr eaLnBrk="1" hangingPunct="1"/>
            <a:endParaRPr lang="en-US" altLang="zh-CN" sz="2800" b="1">
              <a:latin typeface="+mn-ea"/>
              <a:ea typeface="+mn-ea"/>
            </a:endParaRPr>
          </a:p>
          <a:p>
            <a:pPr eaLnBrk="1" hangingPunct="1"/>
            <a:endParaRPr lang="en-US" altLang="zh-CN" sz="2800" b="1">
              <a:latin typeface="+mn-ea"/>
              <a:ea typeface="+mn-ea"/>
            </a:endParaRPr>
          </a:p>
          <a:p>
            <a:pPr eaLnBrk="1" hangingPunct="1"/>
            <a:endParaRPr lang="en-US" altLang="zh-CN" sz="2800" b="1">
              <a:latin typeface="+mn-ea"/>
              <a:ea typeface="+mn-ea"/>
            </a:endParaRPr>
          </a:p>
          <a:p>
            <a:pPr eaLnBrk="1" hangingPunct="1"/>
            <a:endParaRPr lang="en-US" altLang="zh-CN" sz="2800" b="1">
              <a:latin typeface="+mn-ea"/>
              <a:ea typeface="+mn-ea"/>
            </a:endParaRPr>
          </a:p>
          <a:p>
            <a:pPr eaLnBrk="1" hangingPunct="1"/>
            <a:endParaRPr lang="en-US" altLang="zh-CN" sz="2800" b="1">
              <a:latin typeface="+mn-ea"/>
              <a:ea typeface="+mn-ea"/>
            </a:endParaRPr>
          </a:p>
          <a:p>
            <a:pPr eaLnBrk="1" hangingPunct="1">
              <a:lnSpc>
                <a:spcPct val="30000"/>
              </a:lnSpc>
            </a:pPr>
            <a:r>
              <a:rPr lang="en-US" altLang="zh-CN" sz="2800" b="1">
                <a:latin typeface="+mn-ea"/>
                <a:ea typeface="+mn-ea"/>
              </a:rPr>
              <a:t>Two tasks</a:t>
            </a:r>
          </a:p>
        </p:txBody>
      </p:sp>
      <p:graphicFrame>
        <p:nvGraphicFramePr>
          <p:cNvPr id="5127" name="Object 4">
            <a:extLst>
              <a:ext uri="{FF2B5EF4-FFF2-40B4-BE49-F238E27FC236}">
                <a16:creationId xmlns:a16="http://schemas.microsoft.com/office/drawing/2014/main" id="{CFF0C2F7-54CD-4320-BD9B-14691B5FC8A3}"/>
              </a:ext>
            </a:extLst>
          </p:cNvPr>
          <p:cNvGraphicFramePr>
            <a:graphicFrameLocks noChangeAspect="1"/>
          </p:cNvGraphicFramePr>
          <p:nvPr/>
        </p:nvGraphicFramePr>
        <p:xfrm>
          <a:off x="762000" y="1371600"/>
          <a:ext cx="7621588" cy="2466975"/>
        </p:xfrm>
        <a:graphic>
          <a:graphicData uri="http://schemas.openxmlformats.org/presentationml/2006/ole">
            <mc:AlternateContent xmlns:mc="http://schemas.openxmlformats.org/markup-compatibility/2006">
              <mc:Choice xmlns:v="urn:schemas-microsoft-com:vml" Requires="v">
                <p:oleObj spid="_x0000_s2066" name="Photo Editor Photo" r:id="rId3" imgW="7621064" imgH="2467319" progId="MSPhotoEd.3">
                  <p:embed/>
                </p:oleObj>
              </mc:Choice>
              <mc:Fallback>
                <p:oleObj name="Photo Editor Photo" r:id="rId3" imgW="7621064" imgH="2467319" progId="MSPhotoEd.3">
                  <p:embed/>
                  <p:pic>
                    <p:nvPicPr>
                      <p:cNvPr id="5127" name="Object 4">
                        <a:extLst>
                          <a:ext uri="{FF2B5EF4-FFF2-40B4-BE49-F238E27FC236}">
                            <a16:creationId xmlns:a16="http://schemas.microsoft.com/office/drawing/2014/main" id="{CFF0C2F7-54CD-4320-BD9B-14691B5FC8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1371600"/>
                        <a:ext cx="7621588" cy="2466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5128" name="Object 5">
            <a:extLst>
              <a:ext uri="{FF2B5EF4-FFF2-40B4-BE49-F238E27FC236}">
                <a16:creationId xmlns:a16="http://schemas.microsoft.com/office/drawing/2014/main" id="{28A420C8-F18F-4975-858C-3B8BF7A53BBF}"/>
              </a:ext>
            </a:extLst>
          </p:cNvPr>
          <p:cNvGraphicFramePr>
            <a:graphicFrameLocks noChangeAspect="1"/>
          </p:cNvGraphicFramePr>
          <p:nvPr/>
        </p:nvGraphicFramePr>
        <p:xfrm>
          <a:off x="762000" y="4191000"/>
          <a:ext cx="7621588" cy="2171700"/>
        </p:xfrm>
        <a:graphic>
          <a:graphicData uri="http://schemas.openxmlformats.org/presentationml/2006/ole">
            <mc:AlternateContent xmlns:mc="http://schemas.openxmlformats.org/markup-compatibility/2006">
              <mc:Choice xmlns:v="urn:schemas-microsoft-com:vml" Requires="v">
                <p:oleObj spid="_x0000_s2067" name="Photo Editor Photo" r:id="rId5" imgW="7621064" imgH="2172003" progId="MSPhotoEd.3">
                  <p:embed/>
                </p:oleObj>
              </mc:Choice>
              <mc:Fallback>
                <p:oleObj name="Photo Editor Photo" r:id="rId5" imgW="7621064" imgH="2172003" progId="MSPhotoEd.3">
                  <p:embed/>
                  <p:pic>
                    <p:nvPicPr>
                      <p:cNvPr id="5128" name="Object 5">
                        <a:extLst>
                          <a:ext uri="{FF2B5EF4-FFF2-40B4-BE49-F238E27FC236}">
                            <a16:creationId xmlns:a16="http://schemas.microsoft.com/office/drawing/2014/main" id="{28A420C8-F18F-4975-858C-3B8BF7A53BB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2000" y="4191000"/>
                        <a:ext cx="7621588" cy="2171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9" name="Rectangle 2">
            <a:extLst>
              <a:ext uri="{FF2B5EF4-FFF2-40B4-BE49-F238E27FC236}">
                <a16:creationId xmlns:a16="http://schemas.microsoft.com/office/drawing/2014/main" id="{6F72D7AF-7BD9-4564-9334-D78E89F64743}"/>
              </a:ext>
            </a:extLst>
          </p:cNvPr>
          <p:cNvSpPr>
            <a:spLocks noGrp="1" noChangeArrowheads="1"/>
          </p:cNvSpPr>
          <p:nvPr>
            <p:ph type="title"/>
          </p:nvPr>
        </p:nvSpPr>
        <p:spPr/>
        <p:txBody>
          <a:bodyPr/>
          <a:lstStyle/>
          <a:p>
            <a:pPr eaLnBrk="1" hangingPunct="1"/>
            <a:r>
              <a:rPr lang="en-US" altLang="zh-CN" sz="4000" b="1">
                <a:latin typeface="+mn-ea"/>
                <a:ea typeface="+mn-ea"/>
              </a:rPr>
              <a:t>Multiprocessing (Multithreading)</a:t>
            </a:r>
          </a:p>
        </p:txBody>
      </p:sp>
      <p:sp>
        <p:nvSpPr>
          <p:cNvPr id="6150" name="Rectangle 3">
            <a:extLst>
              <a:ext uri="{FF2B5EF4-FFF2-40B4-BE49-F238E27FC236}">
                <a16:creationId xmlns:a16="http://schemas.microsoft.com/office/drawing/2014/main" id="{B577FBC3-0DD6-4E8C-8F70-8B3E90E95561}"/>
              </a:ext>
            </a:extLst>
          </p:cNvPr>
          <p:cNvSpPr>
            <a:spLocks noGrp="1" noChangeArrowheads="1"/>
          </p:cNvSpPr>
          <p:nvPr>
            <p:ph type="body" idx="1"/>
          </p:nvPr>
        </p:nvSpPr>
        <p:spPr/>
        <p:txBody>
          <a:bodyPr/>
          <a:lstStyle/>
          <a:p>
            <a:pPr eaLnBrk="1" hangingPunct="1"/>
            <a:r>
              <a:rPr lang="en-US" altLang="zh-CN" b="1">
                <a:latin typeface="+mn-ea"/>
                <a:ea typeface="+mn-ea"/>
              </a:rPr>
              <a:t>Approach </a:t>
            </a:r>
          </a:p>
          <a:p>
            <a:pPr lvl="1" eaLnBrk="1" hangingPunct="1"/>
            <a:r>
              <a:rPr lang="en-US" altLang="zh-CN" b="1">
                <a:latin typeface="+mn-ea"/>
                <a:ea typeface="+mn-ea"/>
              </a:rPr>
              <a:t>Multiple processing units (</a:t>
            </a:r>
            <a:r>
              <a:rPr lang="en-US" altLang="zh-CN" b="1">
                <a:solidFill>
                  <a:srgbClr val="FF3300"/>
                </a:solidFill>
                <a:latin typeface="+mn-ea"/>
                <a:ea typeface="+mn-ea"/>
              </a:rPr>
              <a:t>multiprocessor</a:t>
            </a:r>
            <a:r>
              <a:rPr lang="en-US" altLang="zh-CN" b="1">
                <a:latin typeface="+mn-ea"/>
                <a:ea typeface="+mn-ea"/>
              </a:rPr>
              <a:t>)</a:t>
            </a:r>
          </a:p>
          <a:p>
            <a:pPr lvl="1" eaLnBrk="1" hangingPunct="1"/>
            <a:r>
              <a:rPr lang="en-US" altLang="zh-CN" b="1">
                <a:latin typeface="+mn-ea"/>
                <a:ea typeface="+mn-ea"/>
              </a:rPr>
              <a:t>Computer works on several tasks in parallel</a:t>
            </a:r>
          </a:p>
          <a:p>
            <a:pPr lvl="1" eaLnBrk="1" hangingPunct="1"/>
            <a:r>
              <a:rPr lang="en-US" altLang="zh-CN" b="1">
                <a:latin typeface="+mn-ea"/>
                <a:ea typeface="+mn-ea"/>
              </a:rPr>
              <a:t>Performance can be improved</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kumimoji="1" lang="zh-CN" altLang="en-US">
                <a:solidFill>
                  <a:schemeClr val="tx1"/>
                </a:solidFill>
                <a:latin typeface="+mn-ea"/>
                <a:ea typeface="+mn-ea"/>
              </a:rPr>
              <a:t>方法重写的规则</a:t>
            </a:r>
          </a:p>
        </p:txBody>
      </p:sp>
      <p:sp>
        <p:nvSpPr>
          <p:cNvPr id="33795" name="Rectangle 3"/>
          <p:cNvSpPr>
            <a:spLocks noGrp="1" noChangeArrowheads="1"/>
          </p:cNvSpPr>
          <p:nvPr>
            <p:ph idx="1"/>
          </p:nvPr>
        </p:nvSpPr>
        <p:spPr/>
        <p:txBody>
          <a:bodyPr/>
          <a:lstStyle/>
          <a:p>
            <a:pPr eaLnBrk="1" hangingPunct="1"/>
            <a:r>
              <a:rPr kumimoji="1" lang="zh-CN" altLang="en-US" dirty="0">
                <a:latin typeface="+mn-ea"/>
                <a:ea typeface="+mn-ea"/>
              </a:rPr>
              <a:t>必须返回与原来方法完全相同的返回值。</a:t>
            </a:r>
          </a:p>
          <a:p>
            <a:pPr eaLnBrk="1" hangingPunct="1"/>
            <a:endParaRPr kumimoji="1" lang="zh-CN" altLang="en-US" dirty="0">
              <a:latin typeface="+mn-ea"/>
              <a:ea typeface="+mn-ea"/>
            </a:endParaRPr>
          </a:p>
          <a:p>
            <a:pPr eaLnBrk="1" hangingPunct="1"/>
            <a:r>
              <a:rPr kumimoji="1" lang="zh-CN" altLang="en-US" dirty="0">
                <a:latin typeface="+mn-ea"/>
                <a:ea typeface="+mn-ea"/>
              </a:rPr>
              <a:t>方法的访问权限不能缩小。</a:t>
            </a:r>
          </a:p>
          <a:p>
            <a:pPr eaLnBrk="1" hangingPunct="1"/>
            <a:endParaRPr kumimoji="1" lang="zh-CN" altLang="en-US" dirty="0">
              <a:latin typeface="+mn-ea"/>
              <a:ea typeface="+mn-ea"/>
            </a:endParaRPr>
          </a:p>
          <a:p>
            <a:pPr eaLnBrk="1" hangingPunct="1"/>
            <a:r>
              <a:rPr kumimoji="1" lang="zh-CN" altLang="en-US" dirty="0">
                <a:latin typeface="+mn-ea"/>
                <a:ea typeface="+mn-ea"/>
              </a:rPr>
              <a:t>不能抛出新的异常</a:t>
            </a:r>
            <a:endParaRPr kumimoji="1" lang="en-US" altLang="zh-CN" dirty="0">
              <a:latin typeface="+mn-ea"/>
            </a:endParaRPr>
          </a:p>
          <a:p>
            <a:pPr eaLnBrk="1" hangingPunct="1"/>
            <a:endParaRPr kumimoji="1" lang="en-US" altLang="zh-CN" dirty="0">
              <a:latin typeface="+mn-ea"/>
              <a:ea typeface="+mn-ea"/>
            </a:endParaRPr>
          </a:p>
          <a:p>
            <a:r>
              <a:rPr lang="zh-CN" altLang="en-US" dirty="0">
                <a:latin typeface="+mn-ea"/>
              </a:rPr>
              <a:t>重写方法中，默认在当前类寻找调用，</a:t>
            </a:r>
            <a:r>
              <a:rPr lang="en-US" altLang="zh-CN" dirty="0">
                <a:latin typeface="+mn-ea"/>
              </a:rPr>
              <a:t>Super</a:t>
            </a:r>
            <a:r>
              <a:rPr lang="zh-CN" altLang="en-US" dirty="0">
                <a:latin typeface="+mn-ea"/>
              </a:rPr>
              <a:t>后去父类寻找调用</a:t>
            </a:r>
            <a:endParaRPr lang="en-US" altLang="zh-CN" dirty="0">
              <a:latin typeface="+mn-ea"/>
            </a:endParaRPr>
          </a:p>
          <a:p>
            <a:pPr eaLnBrk="1" hangingPunct="1"/>
            <a:endParaRPr kumimoji="1" lang="zh-CN" altLang="en-US" dirty="0">
              <a:latin typeface="+mn-ea"/>
              <a:ea typeface="+mn-ea"/>
            </a:endParaRPr>
          </a:p>
          <a:p>
            <a:pPr eaLnBrk="1" hangingPunct="1"/>
            <a:endParaRPr lang="en-US" altLang="zh-CN" dirty="0">
              <a:latin typeface="+mn-ea"/>
              <a:ea typeface="+mn-ea"/>
            </a:endParaRPr>
          </a:p>
        </p:txBody>
      </p:sp>
    </p:spTree>
    <p:extLst>
      <p:ext uri="{BB962C8B-B14F-4D97-AF65-F5344CB8AC3E}">
        <p14:creationId xmlns:p14="http://schemas.microsoft.com/office/powerpoint/2010/main" val="4199816436"/>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3" name="Rectangle 2">
            <a:extLst>
              <a:ext uri="{FF2B5EF4-FFF2-40B4-BE49-F238E27FC236}">
                <a16:creationId xmlns:a16="http://schemas.microsoft.com/office/drawing/2014/main" id="{80B09B22-CB80-4513-8C0E-3BCC234432ED}"/>
              </a:ext>
            </a:extLst>
          </p:cNvPr>
          <p:cNvSpPr>
            <a:spLocks noGrp="1" noChangeArrowheads="1"/>
          </p:cNvSpPr>
          <p:nvPr>
            <p:ph type="title"/>
          </p:nvPr>
        </p:nvSpPr>
        <p:spPr>
          <a:xfrm>
            <a:off x="457200" y="274638"/>
            <a:ext cx="8229600" cy="563562"/>
          </a:xfrm>
        </p:spPr>
        <p:txBody>
          <a:bodyPr>
            <a:normAutofit fontScale="90000"/>
          </a:bodyPr>
          <a:lstStyle/>
          <a:p>
            <a:pPr eaLnBrk="1" hangingPunct="1"/>
            <a:r>
              <a:rPr lang="en-US" altLang="zh-CN" sz="3600" b="1">
                <a:latin typeface="+mn-ea"/>
                <a:ea typeface="+mn-ea"/>
              </a:rPr>
              <a:t>Perform Multiple Tasks Using…</a:t>
            </a:r>
          </a:p>
        </p:txBody>
      </p:sp>
      <p:sp>
        <p:nvSpPr>
          <p:cNvPr id="7174" name="Rectangle 3">
            <a:extLst>
              <a:ext uri="{FF2B5EF4-FFF2-40B4-BE49-F238E27FC236}">
                <a16:creationId xmlns:a16="http://schemas.microsoft.com/office/drawing/2014/main" id="{39400BDB-7E37-43E1-952E-810E6ED00665}"/>
              </a:ext>
            </a:extLst>
          </p:cNvPr>
          <p:cNvSpPr>
            <a:spLocks noGrp="1" noChangeArrowheads="1"/>
          </p:cNvSpPr>
          <p:nvPr>
            <p:ph type="body" idx="1"/>
          </p:nvPr>
        </p:nvSpPr>
        <p:spPr>
          <a:xfrm>
            <a:off x="457200" y="1219200"/>
            <a:ext cx="8229600" cy="4906963"/>
          </a:xfrm>
        </p:spPr>
        <p:txBody>
          <a:bodyPr/>
          <a:lstStyle/>
          <a:p>
            <a:pPr marL="533400" indent="-533400" eaLnBrk="1" hangingPunct="1">
              <a:buFont typeface="Wingdings" panose="05000000000000000000" pitchFamily="2" charset="2"/>
              <a:buAutoNum type="arabicPeriod"/>
            </a:pPr>
            <a:r>
              <a:rPr lang="en-US" altLang="zh-CN" sz="2800" b="1">
                <a:solidFill>
                  <a:srgbClr val="FF0000"/>
                </a:solidFill>
                <a:latin typeface="+mn-ea"/>
                <a:ea typeface="+mn-ea"/>
              </a:rPr>
              <a:t>Process</a:t>
            </a:r>
          </a:p>
          <a:p>
            <a:pPr marL="914400" lvl="1" indent="-457200" eaLnBrk="1" hangingPunct="1"/>
            <a:r>
              <a:rPr lang="en-US" altLang="zh-CN" b="1">
                <a:latin typeface="+mn-ea"/>
                <a:ea typeface="+mn-ea"/>
              </a:rPr>
              <a:t>Definition – executable program loaded in memory </a:t>
            </a:r>
          </a:p>
          <a:p>
            <a:pPr marL="914400" lvl="1" indent="-457200" eaLnBrk="1" hangingPunct="1"/>
            <a:r>
              <a:rPr lang="en-US" altLang="zh-CN" b="1">
                <a:latin typeface="+mn-ea"/>
                <a:ea typeface="+mn-ea"/>
              </a:rPr>
              <a:t>Has own </a:t>
            </a:r>
            <a:r>
              <a:rPr lang="en-US" altLang="zh-CN" b="1">
                <a:solidFill>
                  <a:srgbClr val="FF3300"/>
                </a:solidFill>
                <a:latin typeface="+mn-ea"/>
                <a:ea typeface="+mn-ea"/>
              </a:rPr>
              <a:t>address space</a:t>
            </a:r>
            <a:endParaRPr lang="en-US" altLang="zh-CN" b="1">
              <a:latin typeface="+mn-ea"/>
              <a:ea typeface="+mn-ea"/>
            </a:endParaRPr>
          </a:p>
          <a:p>
            <a:pPr marL="1371600" lvl="2" indent="-457200" eaLnBrk="1" hangingPunct="1"/>
            <a:r>
              <a:rPr lang="en-US" altLang="zh-CN" sz="2800" b="1">
                <a:solidFill>
                  <a:schemeClr val="accent2"/>
                </a:solidFill>
                <a:latin typeface="+mn-ea"/>
                <a:ea typeface="+mn-ea"/>
              </a:rPr>
              <a:t>Variables &amp; data structures (in memory)</a:t>
            </a:r>
          </a:p>
          <a:p>
            <a:pPr marL="914400" lvl="1" indent="-457200" eaLnBrk="1" hangingPunct="1"/>
            <a:r>
              <a:rPr lang="en-US" altLang="zh-CN" b="1">
                <a:latin typeface="+mn-ea"/>
                <a:ea typeface="+mn-ea"/>
              </a:rPr>
              <a:t>Each process may execute a different program</a:t>
            </a:r>
          </a:p>
          <a:p>
            <a:pPr marL="914400" lvl="1" indent="-457200" eaLnBrk="1" hangingPunct="1"/>
            <a:r>
              <a:rPr lang="en-US" altLang="zh-CN" b="1">
                <a:latin typeface="+mn-ea"/>
                <a:ea typeface="+mn-ea"/>
              </a:rPr>
              <a:t>Communicate via operating system, files, network</a:t>
            </a:r>
          </a:p>
          <a:p>
            <a:pPr marL="914400" lvl="1" indent="-457200" eaLnBrk="1" hangingPunct="1"/>
            <a:r>
              <a:rPr lang="en-US" altLang="zh-CN" b="1">
                <a:latin typeface="+mn-ea"/>
                <a:ea typeface="+mn-ea"/>
              </a:rPr>
              <a:t>May contain multiple threads</a:t>
            </a: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7" name="Rectangle 2">
            <a:extLst>
              <a:ext uri="{FF2B5EF4-FFF2-40B4-BE49-F238E27FC236}">
                <a16:creationId xmlns:a16="http://schemas.microsoft.com/office/drawing/2014/main" id="{29432410-855F-4992-A3F6-82CD9BA4572E}"/>
              </a:ext>
            </a:extLst>
          </p:cNvPr>
          <p:cNvSpPr>
            <a:spLocks noGrp="1" noChangeArrowheads="1"/>
          </p:cNvSpPr>
          <p:nvPr>
            <p:ph type="title"/>
          </p:nvPr>
        </p:nvSpPr>
        <p:spPr>
          <a:xfrm>
            <a:off x="457200" y="152400"/>
            <a:ext cx="8229600" cy="715963"/>
          </a:xfrm>
        </p:spPr>
        <p:txBody>
          <a:bodyPr/>
          <a:lstStyle/>
          <a:p>
            <a:pPr eaLnBrk="1" hangingPunct="1"/>
            <a:r>
              <a:rPr lang="en-US" altLang="zh-CN" sz="3600" b="1">
                <a:latin typeface="+mn-ea"/>
                <a:ea typeface="+mn-ea"/>
              </a:rPr>
              <a:t>Perform Multiple Tasks Using…</a:t>
            </a:r>
          </a:p>
        </p:txBody>
      </p:sp>
      <p:sp>
        <p:nvSpPr>
          <p:cNvPr id="8198" name="Rectangle 3">
            <a:extLst>
              <a:ext uri="{FF2B5EF4-FFF2-40B4-BE49-F238E27FC236}">
                <a16:creationId xmlns:a16="http://schemas.microsoft.com/office/drawing/2014/main" id="{99C1B8EC-49F5-4D4C-BFD0-CF1F7F39EEAB}"/>
              </a:ext>
            </a:extLst>
          </p:cNvPr>
          <p:cNvSpPr>
            <a:spLocks noGrp="1" noChangeArrowheads="1"/>
          </p:cNvSpPr>
          <p:nvPr>
            <p:ph type="body" idx="1"/>
          </p:nvPr>
        </p:nvSpPr>
        <p:spPr>
          <a:xfrm>
            <a:off x="457200" y="990600"/>
            <a:ext cx="8229600" cy="5135563"/>
          </a:xfrm>
        </p:spPr>
        <p:txBody>
          <a:bodyPr/>
          <a:lstStyle/>
          <a:p>
            <a:pPr marL="533400" indent="-533400" eaLnBrk="1" hangingPunct="1">
              <a:buFont typeface="Wingdings" panose="05000000000000000000" pitchFamily="2" charset="2"/>
              <a:buAutoNum type="arabicPeriod" startAt="2"/>
            </a:pPr>
            <a:r>
              <a:rPr lang="en-US" altLang="zh-CN" b="1">
                <a:solidFill>
                  <a:srgbClr val="FF0000"/>
                </a:solidFill>
                <a:latin typeface="+mn-ea"/>
                <a:ea typeface="+mn-ea"/>
              </a:rPr>
              <a:t>Thread</a:t>
            </a:r>
          </a:p>
          <a:p>
            <a:pPr marL="914400" lvl="1" indent="-457200" eaLnBrk="1" hangingPunct="1"/>
            <a:r>
              <a:rPr lang="en-US" altLang="zh-CN" b="1">
                <a:latin typeface="+mn-ea"/>
                <a:ea typeface="+mn-ea"/>
              </a:rPr>
              <a:t>Definition – </a:t>
            </a:r>
            <a:r>
              <a:rPr lang="en-US" altLang="zh-CN" b="1">
                <a:solidFill>
                  <a:srgbClr val="FF0000"/>
                </a:solidFill>
                <a:latin typeface="+mn-ea"/>
                <a:ea typeface="+mn-ea"/>
              </a:rPr>
              <a:t>sequentially executed stream of instructions</a:t>
            </a:r>
          </a:p>
          <a:p>
            <a:pPr marL="914400" lvl="1" indent="-457200" eaLnBrk="1" hangingPunct="1"/>
            <a:r>
              <a:rPr lang="en-US" altLang="zh-CN" b="1">
                <a:solidFill>
                  <a:srgbClr val="FF0000"/>
                </a:solidFill>
                <a:latin typeface="+mn-ea"/>
                <a:ea typeface="+mn-ea"/>
              </a:rPr>
              <a:t>Shares address space</a:t>
            </a:r>
            <a:r>
              <a:rPr lang="en-US" altLang="zh-CN" b="1">
                <a:latin typeface="+mn-ea"/>
                <a:ea typeface="+mn-ea"/>
              </a:rPr>
              <a:t> with other threads</a:t>
            </a:r>
          </a:p>
          <a:p>
            <a:pPr marL="914400" lvl="1" indent="-457200" eaLnBrk="1" hangingPunct="1"/>
            <a:r>
              <a:rPr lang="en-US" altLang="zh-CN" b="1">
                <a:latin typeface="+mn-ea"/>
                <a:ea typeface="+mn-ea"/>
              </a:rPr>
              <a:t>Has own </a:t>
            </a:r>
            <a:r>
              <a:rPr lang="en-US" altLang="zh-CN" b="1">
                <a:solidFill>
                  <a:srgbClr val="FF0000"/>
                </a:solidFill>
                <a:latin typeface="+mn-ea"/>
                <a:ea typeface="+mn-ea"/>
              </a:rPr>
              <a:t>execution context</a:t>
            </a:r>
            <a:r>
              <a:rPr lang="en-US" altLang="zh-CN" b="1">
                <a:latin typeface="+mn-ea"/>
                <a:ea typeface="+mn-ea"/>
              </a:rPr>
              <a:t> </a:t>
            </a:r>
          </a:p>
          <a:p>
            <a:pPr marL="1371600" lvl="2" indent="-457200" eaLnBrk="1" hangingPunct="1"/>
            <a:r>
              <a:rPr lang="en-US" altLang="zh-CN" b="1">
                <a:solidFill>
                  <a:schemeClr val="accent2"/>
                </a:solidFill>
                <a:latin typeface="+mn-ea"/>
                <a:ea typeface="+mn-ea"/>
              </a:rPr>
              <a:t>Program counter, call stack (local variables)</a:t>
            </a:r>
          </a:p>
          <a:p>
            <a:pPr marL="914400" lvl="1" indent="-457200" eaLnBrk="1" hangingPunct="1"/>
            <a:r>
              <a:rPr lang="en-US" altLang="zh-CN" b="1">
                <a:solidFill>
                  <a:srgbClr val="FF0000"/>
                </a:solidFill>
                <a:latin typeface="+mn-ea"/>
                <a:ea typeface="+mn-ea"/>
              </a:rPr>
              <a:t>Communicate via shared access to data</a:t>
            </a:r>
          </a:p>
          <a:p>
            <a:pPr marL="914400" lvl="1" indent="-457200" eaLnBrk="1" hangingPunct="1"/>
            <a:r>
              <a:rPr lang="en-US" altLang="zh-CN" b="1">
                <a:latin typeface="+mn-ea"/>
                <a:ea typeface="+mn-ea"/>
              </a:rPr>
              <a:t>Multiple threads in process execute </a:t>
            </a:r>
            <a:r>
              <a:rPr lang="en-US" altLang="zh-CN" b="1">
                <a:solidFill>
                  <a:srgbClr val="FF3300"/>
                </a:solidFill>
                <a:latin typeface="+mn-ea"/>
                <a:ea typeface="+mn-ea"/>
              </a:rPr>
              <a:t>same</a:t>
            </a:r>
            <a:r>
              <a:rPr lang="en-US" altLang="zh-CN" b="1">
                <a:latin typeface="+mn-ea"/>
                <a:ea typeface="+mn-ea"/>
              </a:rPr>
              <a:t> program </a:t>
            </a:r>
          </a:p>
          <a:p>
            <a:pPr marL="914400" lvl="1" indent="-457200" eaLnBrk="1" hangingPunct="1"/>
            <a:r>
              <a:rPr lang="en-US" altLang="zh-CN" b="1">
                <a:latin typeface="+mn-ea"/>
                <a:ea typeface="+mn-ea"/>
              </a:rPr>
              <a:t>Also known as “</a:t>
            </a:r>
            <a:r>
              <a:rPr lang="en-US" altLang="zh-CN" b="1">
                <a:solidFill>
                  <a:srgbClr val="FF0000"/>
                </a:solidFill>
                <a:latin typeface="+mn-ea"/>
                <a:ea typeface="+mn-ea"/>
              </a:rPr>
              <a:t>lightweight process</a:t>
            </a:r>
            <a:r>
              <a:rPr lang="en-US" altLang="zh-CN" b="1">
                <a:latin typeface="+mn-ea"/>
                <a:ea typeface="+mn-ea"/>
              </a:rPr>
              <a:t>”</a:t>
            </a:r>
          </a:p>
          <a:p>
            <a:pPr marL="914400" lvl="1" indent="-457200" eaLnBrk="1" hangingPunct="1"/>
            <a:endParaRPr lang="en-US" altLang="zh-CN" b="1">
              <a:latin typeface="+mn-ea"/>
              <a:ea typeface="+mn-ea"/>
            </a:endParaRP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1" name="Rectangle 2">
            <a:extLst>
              <a:ext uri="{FF2B5EF4-FFF2-40B4-BE49-F238E27FC236}">
                <a16:creationId xmlns:a16="http://schemas.microsoft.com/office/drawing/2014/main" id="{C63C8F1A-F36B-476D-B8F5-0E20CFCE713B}"/>
              </a:ext>
            </a:extLst>
          </p:cNvPr>
          <p:cNvSpPr>
            <a:spLocks noGrp="1" noChangeArrowheads="1"/>
          </p:cNvSpPr>
          <p:nvPr>
            <p:ph type="title"/>
          </p:nvPr>
        </p:nvSpPr>
        <p:spPr>
          <a:xfrm>
            <a:off x="457200" y="0"/>
            <a:ext cx="8229600" cy="639763"/>
          </a:xfrm>
        </p:spPr>
        <p:txBody>
          <a:bodyPr/>
          <a:lstStyle/>
          <a:p>
            <a:pPr eaLnBrk="1" hangingPunct="1"/>
            <a:r>
              <a:rPr lang="en-US" altLang="zh-CN" sz="3600" b="1">
                <a:latin typeface="+mn-ea"/>
                <a:ea typeface="+mn-ea"/>
              </a:rPr>
              <a:t>Motivation for Multithreading</a:t>
            </a:r>
          </a:p>
        </p:txBody>
      </p:sp>
      <p:sp>
        <p:nvSpPr>
          <p:cNvPr id="9222" name="Rectangle 3">
            <a:extLst>
              <a:ext uri="{FF2B5EF4-FFF2-40B4-BE49-F238E27FC236}">
                <a16:creationId xmlns:a16="http://schemas.microsoft.com/office/drawing/2014/main" id="{28301620-7531-4452-AD9A-48D7EB7899E5}"/>
              </a:ext>
            </a:extLst>
          </p:cNvPr>
          <p:cNvSpPr>
            <a:spLocks noGrp="1" noChangeArrowheads="1"/>
          </p:cNvSpPr>
          <p:nvPr>
            <p:ph type="body" idx="1"/>
          </p:nvPr>
        </p:nvSpPr>
        <p:spPr>
          <a:xfrm>
            <a:off x="457200" y="685800"/>
            <a:ext cx="8229600" cy="5211763"/>
          </a:xfrm>
        </p:spPr>
        <p:txBody>
          <a:bodyPr/>
          <a:lstStyle/>
          <a:p>
            <a:pPr marL="533400" indent="-533400" eaLnBrk="1" hangingPunct="1">
              <a:buFont typeface="Wingdings" panose="05000000000000000000" pitchFamily="2" charset="2"/>
              <a:buAutoNum type="arabicPeriod"/>
            </a:pPr>
            <a:r>
              <a:rPr lang="en-US" altLang="zh-CN" sz="2600" b="1">
                <a:latin typeface="+mn-ea"/>
                <a:ea typeface="+mn-ea"/>
              </a:rPr>
              <a:t>Captures logical structure of problem</a:t>
            </a:r>
          </a:p>
          <a:p>
            <a:pPr marL="914400" lvl="1" indent="-457200" eaLnBrk="1" hangingPunct="1"/>
            <a:r>
              <a:rPr lang="en-US" altLang="zh-CN" sz="2600" b="1">
                <a:latin typeface="+mn-ea"/>
                <a:ea typeface="+mn-ea"/>
              </a:rPr>
              <a:t>May have concurrent interacting components</a:t>
            </a:r>
          </a:p>
          <a:p>
            <a:pPr marL="914400" lvl="1" indent="-457200" eaLnBrk="1" hangingPunct="1"/>
            <a:r>
              <a:rPr lang="en-US" altLang="zh-CN" sz="2600" b="1">
                <a:latin typeface="+mn-ea"/>
                <a:ea typeface="+mn-ea"/>
              </a:rPr>
              <a:t>Can handle each component using separate thread</a:t>
            </a:r>
          </a:p>
          <a:p>
            <a:pPr marL="914400" lvl="1" indent="-457200" eaLnBrk="1" hangingPunct="1"/>
            <a:r>
              <a:rPr lang="en-US" altLang="zh-CN" sz="2600" b="1">
                <a:solidFill>
                  <a:srgbClr val="FF3300"/>
                </a:solidFill>
                <a:latin typeface="+mn-ea"/>
                <a:ea typeface="+mn-ea"/>
              </a:rPr>
              <a:t>Simplifies programming for problem</a:t>
            </a:r>
          </a:p>
          <a:p>
            <a:pPr marL="533400" indent="-533400" eaLnBrk="1" hangingPunct="1"/>
            <a:r>
              <a:rPr lang="en-US" altLang="zh-CN" sz="2600" b="1">
                <a:latin typeface="+mn-ea"/>
                <a:ea typeface="+mn-ea"/>
              </a:rPr>
              <a:t>Example</a:t>
            </a:r>
          </a:p>
        </p:txBody>
      </p:sp>
      <p:sp>
        <p:nvSpPr>
          <p:cNvPr id="9223" name="AutoShape 7" descr="The image “http://keene.lib.ne.us/internet-explorer-small.jpg” cannot be displayed, because it contains errors.">
            <a:extLst>
              <a:ext uri="{FF2B5EF4-FFF2-40B4-BE49-F238E27FC236}">
                <a16:creationId xmlns:a16="http://schemas.microsoft.com/office/drawing/2014/main" id="{B82AC50F-0523-4B49-8748-CA5F5A3EBB9A}"/>
              </a:ext>
            </a:extLst>
          </p:cNvPr>
          <p:cNvSpPr>
            <a:spLocks noChangeAspect="1" noChangeArrowheads="1"/>
          </p:cNvSpPr>
          <p:nvPr/>
        </p:nvSpPr>
        <p:spPr bwMode="auto">
          <a:xfrm>
            <a:off x="4424363" y="3281363"/>
            <a:ext cx="296862" cy="296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nvGrpSpPr>
          <p:cNvPr id="9224" name="Group 14">
            <a:extLst>
              <a:ext uri="{FF2B5EF4-FFF2-40B4-BE49-F238E27FC236}">
                <a16:creationId xmlns:a16="http://schemas.microsoft.com/office/drawing/2014/main" id="{AC54AE92-7033-476C-B110-01CDECDD8004}"/>
              </a:ext>
            </a:extLst>
          </p:cNvPr>
          <p:cNvGrpSpPr>
            <a:grpSpLocks/>
          </p:cNvGrpSpPr>
          <p:nvPr/>
        </p:nvGrpSpPr>
        <p:grpSpPr bwMode="auto">
          <a:xfrm>
            <a:off x="762000" y="3733800"/>
            <a:ext cx="7772400" cy="2636838"/>
            <a:chOff x="468" y="2224"/>
            <a:chExt cx="5148" cy="1992"/>
          </a:xfrm>
        </p:grpSpPr>
        <p:sp>
          <p:nvSpPr>
            <p:cNvPr id="9225" name="Text Box 4">
              <a:extLst>
                <a:ext uri="{FF2B5EF4-FFF2-40B4-BE49-F238E27FC236}">
                  <a16:creationId xmlns:a16="http://schemas.microsoft.com/office/drawing/2014/main" id="{E6A63AF1-D7A9-45C3-84AC-D0C0B0EF38C6}"/>
                </a:ext>
              </a:extLst>
            </p:cNvPr>
            <p:cNvSpPr txBox="1">
              <a:spLocks noChangeArrowheads="1"/>
            </p:cNvSpPr>
            <p:nvPr/>
          </p:nvSpPr>
          <p:spPr bwMode="auto">
            <a:xfrm>
              <a:off x="468" y="3638"/>
              <a:ext cx="1830" cy="5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ct val="50000"/>
                </a:spcBef>
              </a:pPr>
              <a:r>
                <a:rPr lang="en-US" altLang="zh-CN" sz="2000" b="1">
                  <a:solidFill>
                    <a:schemeClr val="tx2"/>
                  </a:solidFill>
                </a:rPr>
                <a:t>Web Server uses threads to handle …</a:t>
              </a:r>
            </a:p>
          </p:txBody>
        </p:sp>
        <p:sp>
          <p:nvSpPr>
            <p:cNvPr id="9226" name="Text Box 5">
              <a:extLst>
                <a:ext uri="{FF2B5EF4-FFF2-40B4-BE49-F238E27FC236}">
                  <a16:creationId xmlns:a16="http://schemas.microsoft.com/office/drawing/2014/main" id="{D76088B7-F8A3-47AA-A8FB-FF56F242BC9E}"/>
                </a:ext>
              </a:extLst>
            </p:cNvPr>
            <p:cNvSpPr txBox="1">
              <a:spLocks noChangeArrowheads="1"/>
            </p:cNvSpPr>
            <p:nvPr/>
          </p:nvSpPr>
          <p:spPr bwMode="auto">
            <a:xfrm>
              <a:off x="3642" y="3686"/>
              <a:ext cx="1974" cy="5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ct val="50000"/>
                </a:spcBef>
              </a:pPr>
              <a:r>
                <a:rPr lang="en-US" altLang="zh-CN" sz="2000" b="1">
                  <a:solidFill>
                    <a:schemeClr val="tx2"/>
                  </a:solidFill>
                </a:rPr>
                <a:t>Multiple simultaneous web browser requests</a:t>
              </a:r>
            </a:p>
          </p:txBody>
        </p:sp>
        <p:graphicFrame>
          <p:nvGraphicFramePr>
            <p:cNvPr id="9227" name="Object 6">
              <a:extLst>
                <a:ext uri="{FF2B5EF4-FFF2-40B4-BE49-F238E27FC236}">
                  <a16:creationId xmlns:a16="http://schemas.microsoft.com/office/drawing/2014/main" id="{B7D58BDD-014C-43D5-9CAE-862803379A5E}"/>
                </a:ext>
              </a:extLst>
            </p:cNvPr>
            <p:cNvGraphicFramePr>
              <a:graphicFrameLocks noChangeAspect="1"/>
            </p:cNvGraphicFramePr>
            <p:nvPr/>
          </p:nvGraphicFramePr>
          <p:xfrm>
            <a:off x="927" y="2431"/>
            <a:ext cx="822" cy="1056"/>
          </p:xfrm>
          <a:graphic>
            <a:graphicData uri="http://schemas.openxmlformats.org/presentationml/2006/ole">
              <mc:AlternateContent xmlns:mc="http://schemas.openxmlformats.org/markup-compatibility/2006">
                <mc:Choice xmlns:v="urn:schemas-microsoft-com:vml" Requires="v">
                  <p:oleObj spid="_x0000_s3106" name="Photo Editor Photo" r:id="rId3" imgW="1305107" imgH="1676634" progId="MSPhotoEd.3">
                    <p:embed/>
                  </p:oleObj>
                </mc:Choice>
                <mc:Fallback>
                  <p:oleObj name="Photo Editor Photo" r:id="rId3" imgW="1305107" imgH="1676634" progId="MSPhotoEd.3">
                    <p:embed/>
                    <p:pic>
                      <p:nvPicPr>
                        <p:cNvPr id="9227" name="Object 6">
                          <a:extLst>
                            <a:ext uri="{FF2B5EF4-FFF2-40B4-BE49-F238E27FC236}">
                              <a16:creationId xmlns:a16="http://schemas.microsoft.com/office/drawing/2014/main" id="{B7D58BDD-014C-43D5-9CAE-862803379A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7" y="2431"/>
                          <a:ext cx="822" cy="1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9228" name="Object 8">
              <a:extLst>
                <a:ext uri="{FF2B5EF4-FFF2-40B4-BE49-F238E27FC236}">
                  <a16:creationId xmlns:a16="http://schemas.microsoft.com/office/drawing/2014/main" id="{CEB3157A-E8BC-433D-9307-67F9B9C673CC}"/>
                </a:ext>
              </a:extLst>
            </p:cNvPr>
            <p:cNvGraphicFramePr>
              <a:graphicFrameLocks noChangeAspect="1"/>
            </p:cNvGraphicFramePr>
            <p:nvPr/>
          </p:nvGraphicFramePr>
          <p:xfrm>
            <a:off x="4260" y="2224"/>
            <a:ext cx="987" cy="738"/>
          </p:xfrm>
          <a:graphic>
            <a:graphicData uri="http://schemas.openxmlformats.org/presentationml/2006/ole">
              <mc:AlternateContent xmlns:mc="http://schemas.openxmlformats.org/markup-compatibility/2006">
                <mc:Choice xmlns:v="urn:schemas-microsoft-com:vml" Requires="v">
                  <p:oleObj spid="_x0000_s3107" name="Photo Editor Photo" r:id="rId5" imgW="2752381" imgH="2057143" progId="MSPhotoEd.3">
                    <p:embed/>
                  </p:oleObj>
                </mc:Choice>
                <mc:Fallback>
                  <p:oleObj name="Photo Editor Photo" r:id="rId5" imgW="2752381" imgH="2057143" progId="MSPhotoEd.3">
                    <p:embed/>
                    <p:pic>
                      <p:nvPicPr>
                        <p:cNvPr id="9228" name="Object 8">
                          <a:extLst>
                            <a:ext uri="{FF2B5EF4-FFF2-40B4-BE49-F238E27FC236}">
                              <a16:creationId xmlns:a16="http://schemas.microsoft.com/office/drawing/2014/main" id="{CEB3157A-E8BC-433D-9307-67F9B9C673C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60" y="2224"/>
                          <a:ext cx="987" cy="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9229" name="Object 9">
              <a:extLst>
                <a:ext uri="{FF2B5EF4-FFF2-40B4-BE49-F238E27FC236}">
                  <a16:creationId xmlns:a16="http://schemas.microsoft.com/office/drawing/2014/main" id="{D23AAF6D-FBCD-408B-A11C-43AE32EE6CC0}"/>
                </a:ext>
              </a:extLst>
            </p:cNvPr>
            <p:cNvGraphicFramePr>
              <a:graphicFrameLocks noChangeAspect="1"/>
            </p:cNvGraphicFramePr>
            <p:nvPr/>
          </p:nvGraphicFramePr>
          <p:xfrm>
            <a:off x="4227" y="3086"/>
            <a:ext cx="1020" cy="600"/>
          </p:xfrm>
          <a:graphic>
            <a:graphicData uri="http://schemas.openxmlformats.org/presentationml/2006/ole">
              <mc:AlternateContent xmlns:mc="http://schemas.openxmlformats.org/markup-compatibility/2006">
                <mc:Choice xmlns:v="urn:schemas-microsoft-com:vml" Requires="v">
                  <p:oleObj spid="_x0000_s3108" name="Photo Editor Photo" r:id="rId7" imgW="1295238" imgH="762106" progId="MSPhotoEd.3">
                    <p:embed/>
                  </p:oleObj>
                </mc:Choice>
                <mc:Fallback>
                  <p:oleObj name="Photo Editor Photo" r:id="rId7" imgW="1295238" imgH="762106" progId="MSPhotoEd.3">
                    <p:embed/>
                    <p:pic>
                      <p:nvPicPr>
                        <p:cNvPr id="9229" name="Object 9">
                          <a:extLst>
                            <a:ext uri="{FF2B5EF4-FFF2-40B4-BE49-F238E27FC236}">
                              <a16:creationId xmlns:a16="http://schemas.microsoft.com/office/drawing/2014/main" id="{D23AAF6D-FBCD-408B-A11C-43AE32EE6CC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227" y="3086"/>
                          <a:ext cx="1020" cy="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230" name="Line 10">
              <a:extLst>
                <a:ext uri="{FF2B5EF4-FFF2-40B4-BE49-F238E27FC236}">
                  <a16:creationId xmlns:a16="http://schemas.microsoft.com/office/drawing/2014/main" id="{4E0C9BB8-B917-439B-933E-9AC23C52C0B0}"/>
                </a:ext>
              </a:extLst>
            </p:cNvPr>
            <p:cNvSpPr>
              <a:spLocks noChangeShapeType="1"/>
            </p:cNvSpPr>
            <p:nvPr/>
          </p:nvSpPr>
          <p:spPr bwMode="auto">
            <a:xfrm flipH="1">
              <a:off x="1881" y="2971"/>
              <a:ext cx="1320" cy="0"/>
            </a:xfrm>
            <a:prstGeom prst="line">
              <a:avLst/>
            </a:prstGeom>
            <a:noFill/>
            <a:ln w="57150">
              <a:solidFill>
                <a:srgbClr val="0000FF"/>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231" name="Line 11">
              <a:extLst>
                <a:ext uri="{FF2B5EF4-FFF2-40B4-BE49-F238E27FC236}">
                  <a16:creationId xmlns:a16="http://schemas.microsoft.com/office/drawing/2014/main" id="{D61A90E2-4F15-4875-A5E0-93A021747FF6}"/>
                </a:ext>
              </a:extLst>
            </p:cNvPr>
            <p:cNvSpPr>
              <a:spLocks noChangeShapeType="1"/>
            </p:cNvSpPr>
            <p:nvPr/>
          </p:nvSpPr>
          <p:spPr bwMode="auto">
            <a:xfrm flipH="1">
              <a:off x="1881" y="2538"/>
              <a:ext cx="2346" cy="0"/>
            </a:xfrm>
            <a:prstGeom prst="line">
              <a:avLst/>
            </a:prstGeom>
            <a:noFill/>
            <a:ln w="57150">
              <a:solidFill>
                <a:srgbClr val="0000FF"/>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232" name="Line 12">
              <a:extLst>
                <a:ext uri="{FF2B5EF4-FFF2-40B4-BE49-F238E27FC236}">
                  <a16:creationId xmlns:a16="http://schemas.microsoft.com/office/drawing/2014/main" id="{827A7949-0546-4677-92AF-1872F3725D16}"/>
                </a:ext>
              </a:extLst>
            </p:cNvPr>
            <p:cNvSpPr>
              <a:spLocks noChangeShapeType="1"/>
            </p:cNvSpPr>
            <p:nvPr/>
          </p:nvSpPr>
          <p:spPr bwMode="auto">
            <a:xfrm flipH="1">
              <a:off x="1881" y="3408"/>
              <a:ext cx="2346" cy="0"/>
            </a:xfrm>
            <a:prstGeom prst="line">
              <a:avLst/>
            </a:prstGeom>
            <a:noFill/>
            <a:ln w="57150">
              <a:solidFill>
                <a:srgbClr val="0000FF"/>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aphicFrame>
          <p:nvGraphicFramePr>
            <p:cNvPr id="9233" name="Object 13">
              <a:extLst>
                <a:ext uri="{FF2B5EF4-FFF2-40B4-BE49-F238E27FC236}">
                  <a16:creationId xmlns:a16="http://schemas.microsoft.com/office/drawing/2014/main" id="{ECA19CFA-4E6E-4515-A07B-F89AB03847A3}"/>
                </a:ext>
              </a:extLst>
            </p:cNvPr>
            <p:cNvGraphicFramePr>
              <a:graphicFrameLocks noChangeAspect="1"/>
            </p:cNvGraphicFramePr>
            <p:nvPr/>
          </p:nvGraphicFramePr>
          <p:xfrm>
            <a:off x="3336" y="2568"/>
            <a:ext cx="762" cy="762"/>
          </p:xfrm>
          <a:graphic>
            <a:graphicData uri="http://schemas.openxmlformats.org/presentationml/2006/ole">
              <mc:AlternateContent xmlns:mc="http://schemas.openxmlformats.org/markup-compatibility/2006">
                <mc:Choice xmlns:v="urn:schemas-microsoft-com:vml" Requires="v">
                  <p:oleObj spid="_x0000_s3109" name="Photo Editor Photo" r:id="rId9" imgW="1428949" imgH="1428949" progId="MSPhotoEd.3">
                    <p:embed/>
                  </p:oleObj>
                </mc:Choice>
                <mc:Fallback>
                  <p:oleObj name="Photo Editor Photo" r:id="rId9" imgW="1428949" imgH="1428949" progId="MSPhotoEd.3">
                    <p:embed/>
                    <p:pic>
                      <p:nvPicPr>
                        <p:cNvPr id="9233" name="Object 13">
                          <a:extLst>
                            <a:ext uri="{FF2B5EF4-FFF2-40B4-BE49-F238E27FC236}">
                              <a16:creationId xmlns:a16="http://schemas.microsoft.com/office/drawing/2014/main" id="{ECA19CFA-4E6E-4515-A07B-F89AB03847A3}"/>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336" y="2568"/>
                          <a:ext cx="762" cy="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5" name="Rectangle 2">
            <a:extLst>
              <a:ext uri="{FF2B5EF4-FFF2-40B4-BE49-F238E27FC236}">
                <a16:creationId xmlns:a16="http://schemas.microsoft.com/office/drawing/2014/main" id="{52D91E6D-E17B-4AA5-AB76-6C744E5EF0E3}"/>
              </a:ext>
            </a:extLst>
          </p:cNvPr>
          <p:cNvSpPr>
            <a:spLocks noGrp="1" noChangeArrowheads="1"/>
          </p:cNvSpPr>
          <p:nvPr>
            <p:ph type="title"/>
          </p:nvPr>
        </p:nvSpPr>
        <p:spPr>
          <a:xfrm>
            <a:off x="457200" y="0"/>
            <a:ext cx="8229600" cy="639763"/>
          </a:xfrm>
        </p:spPr>
        <p:txBody>
          <a:bodyPr>
            <a:normAutofit fontScale="90000"/>
          </a:bodyPr>
          <a:lstStyle/>
          <a:p>
            <a:pPr eaLnBrk="1" hangingPunct="1"/>
            <a:r>
              <a:rPr lang="en-US" altLang="zh-CN" sz="4000" b="1">
                <a:latin typeface="+mn-ea"/>
                <a:ea typeface="+mn-ea"/>
              </a:rPr>
              <a:t>Motivation for Multithreading</a:t>
            </a:r>
          </a:p>
        </p:txBody>
      </p:sp>
      <p:sp>
        <p:nvSpPr>
          <p:cNvPr id="10246" name="Rectangle 3">
            <a:extLst>
              <a:ext uri="{FF2B5EF4-FFF2-40B4-BE49-F238E27FC236}">
                <a16:creationId xmlns:a16="http://schemas.microsoft.com/office/drawing/2014/main" id="{AD7899BE-72AE-4736-A032-EEEFFD19E52A}"/>
              </a:ext>
            </a:extLst>
          </p:cNvPr>
          <p:cNvSpPr>
            <a:spLocks noGrp="1" noChangeArrowheads="1"/>
          </p:cNvSpPr>
          <p:nvPr>
            <p:ph type="body" idx="1"/>
          </p:nvPr>
        </p:nvSpPr>
        <p:spPr>
          <a:xfrm>
            <a:off x="457200" y="762000"/>
            <a:ext cx="8229600" cy="5364163"/>
          </a:xfrm>
        </p:spPr>
        <p:txBody>
          <a:bodyPr/>
          <a:lstStyle/>
          <a:p>
            <a:pPr marL="533400" indent="-533400" eaLnBrk="1" hangingPunct="1">
              <a:buFont typeface="Wingdings" panose="05000000000000000000" pitchFamily="2" charset="2"/>
              <a:buAutoNum type="arabicPeriod" startAt="2"/>
            </a:pPr>
            <a:r>
              <a:rPr lang="en-US" altLang="zh-CN" sz="2600" b="1">
                <a:latin typeface="+mn-ea"/>
                <a:ea typeface="+mn-ea"/>
              </a:rPr>
              <a:t>Better utilize hardware resources</a:t>
            </a:r>
          </a:p>
          <a:p>
            <a:pPr marL="914400" lvl="1" indent="-457200" eaLnBrk="1" hangingPunct="1"/>
            <a:r>
              <a:rPr lang="en-US" altLang="zh-CN" sz="2600" b="1">
                <a:latin typeface="+mn-ea"/>
                <a:ea typeface="+mn-ea"/>
              </a:rPr>
              <a:t>When a thread is delayed, compute other threads</a:t>
            </a:r>
          </a:p>
          <a:p>
            <a:pPr marL="914400" lvl="1" indent="-457200" eaLnBrk="1" hangingPunct="1"/>
            <a:r>
              <a:rPr lang="en-US" altLang="zh-CN" sz="2600" b="1">
                <a:latin typeface="+mn-ea"/>
                <a:ea typeface="+mn-ea"/>
              </a:rPr>
              <a:t>Given extra hardware, compute threads in parallel</a:t>
            </a:r>
          </a:p>
          <a:p>
            <a:pPr marL="914400" lvl="1" indent="-457200" eaLnBrk="1" hangingPunct="1"/>
            <a:r>
              <a:rPr lang="en-US" altLang="zh-CN" sz="2600" b="1">
                <a:solidFill>
                  <a:srgbClr val="FF3300"/>
                </a:solidFill>
                <a:latin typeface="+mn-ea"/>
                <a:ea typeface="+mn-ea"/>
              </a:rPr>
              <a:t>Reduce overall execution time</a:t>
            </a:r>
          </a:p>
          <a:p>
            <a:pPr marL="533400" indent="-533400" eaLnBrk="1" hangingPunct="1"/>
            <a:r>
              <a:rPr lang="en-US" altLang="zh-CN" sz="2600" b="1">
                <a:latin typeface="+mn-ea"/>
                <a:ea typeface="+mn-ea"/>
              </a:rPr>
              <a:t>Example</a:t>
            </a:r>
          </a:p>
        </p:txBody>
      </p:sp>
      <p:grpSp>
        <p:nvGrpSpPr>
          <p:cNvPr id="10247" name="Group 14">
            <a:extLst>
              <a:ext uri="{FF2B5EF4-FFF2-40B4-BE49-F238E27FC236}">
                <a16:creationId xmlns:a16="http://schemas.microsoft.com/office/drawing/2014/main" id="{0DEFEE43-7EAE-4764-A99D-F73A008C770B}"/>
              </a:ext>
            </a:extLst>
          </p:cNvPr>
          <p:cNvGrpSpPr>
            <a:grpSpLocks/>
          </p:cNvGrpSpPr>
          <p:nvPr/>
        </p:nvGrpSpPr>
        <p:grpSpPr bwMode="auto">
          <a:xfrm>
            <a:off x="1143000" y="3505200"/>
            <a:ext cx="7334250" cy="2820988"/>
            <a:chOff x="510" y="2176"/>
            <a:chExt cx="5022" cy="2274"/>
          </a:xfrm>
        </p:grpSpPr>
        <p:graphicFrame>
          <p:nvGraphicFramePr>
            <p:cNvPr id="10248" name="Object 4">
              <a:extLst>
                <a:ext uri="{FF2B5EF4-FFF2-40B4-BE49-F238E27FC236}">
                  <a16:creationId xmlns:a16="http://schemas.microsoft.com/office/drawing/2014/main" id="{1391ACA6-2127-41A9-BEC5-522226D548E8}"/>
                </a:ext>
              </a:extLst>
            </p:cNvPr>
            <p:cNvGraphicFramePr>
              <a:graphicFrameLocks noChangeAspect="1"/>
            </p:cNvGraphicFramePr>
            <p:nvPr/>
          </p:nvGraphicFramePr>
          <p:xfrm>
            <a:off x="3888" y="2388"/>
            <a:ext cx="822" cy="1056"/>
          </p:xfrm>
          <a:graphic>
            <a:graphicData uri="http://schemas.openxmlformats.org/presentationml/2006/ole">
              <mc:AlternateContent xmlns:mc="http://schemas.openxmlformats.org/markup-compatibility/2006">
                <mc:Choice xmlns:v="urn:schemas-microsoft-com:vml" Requires="v">
                  <p:oleObj spid="_x0000_s4138" name="Photo Editor Photo" r:id="rId3" imgW="1305107" imgH="1676634" progId="MSPhotoEd.3">
                    <p:embed/>
                  </p:oleObj>
                </mc:Choice>
                <mc:Fallback>
                  <p:oleObj name="Photo Editor Photo" r:id="rId3" imgW="1305107" imgH="1676634" progId="MSPhotoEd.3">
                    <p:embed/>
                    <p:pic>
                      <p:nvPicPr>
                        <p:cNvPr id="10248" name="Object 4">
                          <a:extLst>
                            <a:ext uri="{FF2B5EF4-FFF2-40B4-BE49-F238E27FC236}">
                              <a16:creationId xmlns:a16="http://schemas.microsoft.com/office/drawing/2014/main" id="{1391ACA6-2127-41A9-BEC5-522226D548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8" y="2388"/>
                          <a:ext cx="822" cy="1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249" name="Object 5">
              <a:extLst>
                <a:ext uri="{FF2B5EF4-FFF2-40B4-BE49-F238E27FC236}">
                  <a16:creationId xmlns:a16="http://schemas.microsoft.com/office/drawing/2014/main" id="{5E9011EC-FFEC-4781-AF5B-D31086ADECC8}"/>
                </a:ext>
              </a:extLst>
            </p:cNvPr>
            <p:cNvGraphicFramePr>
              <a:graphicFrameLocks noChangeAspect="1"/>
            </p:cNvGraphicFramePr>
            <p:nvPr/>
          </p:nvGraphicFramePr>
          <p:xfrm>
            <a:off x="4710" y="2386"/>
            <a:ext cx="822" cy="1056"/>
          </p:xfrm>
          <a:graphic>
            <a:graphicData uri="http://schemas.openxmlformats.org/presentationml/2006/ole">
              <mc:AlternateContent xmlns:mc="http://schemas.openxmlformats.org/markup-compatibility/2006">
                <mc:Choice xmlns:v="urn:schemas-microsoft-com:vml" Requires="v">
                  <p:oleObj spid="_x0000_s4139" name="Photo Editor Photo" r:id="rId5" imgW="1305107" imgH="1676634" progId="MSPhotoEd.3">
                    <p:embed/>
                  </p:oleObj>
                </mc:Choice>
                <mc:Fallback>
                  <p:oleObj name="Photo Editor Photo" r:id="rId5" imgW="1305107" imgH="1676634" progId="MSPhotoEd.3">
                    <p:embed/>
                    <p:pic>
                      <p:nvPicPr>
                        <p:cNvPr id="10249" name="Object 5">
                          <a:extLst>
                            <a:ext uri="{FF2B5EF4-FFF2-40B4-BE49-F238E27FC236}">
                              <a16:creationId xmlns:a16="http://schemas.microsoft.com/office/drawing/2014/main" id="{5E9011EC-FFEC-4781-AF5B-D31086ADEC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0" y="2386"/>
                          <a:ext cx="822" cy="1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250" name="Text Box 6">
              <a:extLst>
                <a:ext uri="{FF2B5EF4-FFF2-40B4-BE49-F238E27FC236}">
                  <a16:creationId xmlns:a16="http://schemas.microsoft.com/office/drawing/2014/main" id="{FB7199CB-9D32-4906-89B0-900A36B2A38B}"/>
                </a:ext>
              </a:extLst>
            </p:cNvPr>
            <p:cNvSpPr txBox="1">
              <a:spLocks noChangeArrowheads="1"/>
            </p:cNvSpPr>
            <p:nvPr/>
          </p:nvSpPr>
          <p:spPr bwMode="auto">
            <a:xfrm>
              <a:off x="696" y="3637"/>
              <a:ext cx="2004" cy="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ct val="50000"/>
                </a:spcBef>
              </a:pPr>
              <a:r>
                <a:rPr lang="en-US" altLang="zh-CN" sz="2000" b="1">
                  <a:solidFill>
                    <a:schemeClr val="tx2"/>
                  </a:solidFill>
                </a:rPr>
                <a:t>Multiple simultaneous web browser requests…</a:t>
              </a:r>
            </a:p>
          </p:txBody>
        </p:sp>
        <p:graphicFrame>
          <p:nvGraphicFramePr>
            <p:cNvPr id="10251" name="Object 7">
              <a:extLst>
                <a:ext uri="{FF2B5EF4-FFF2-40B4-BE49-F238E27FC236}">
                  <a16:creationId xmlns:a16="http://schemas.microsoft.com/office/drawing/2014/main" id="{319EF1AC-DD73-488B-BAC0-D1BDBD8741DE}"/>
                </a:ext>
              </a:extLst>
            </p:cNvPr>
            <p:cNvGraphicFramePr>
              <a:graphicFrameLocks noChangeAspect="1"/>
            </p:cNvGraphicFramePr>
            <p:nvPr/>
          </p:nvGraphicFramePr>
          <p:xfrm>
            <a:off x="1506" y="2176"/>
            <a:ext cx="987" cy="738"/>
          </p:xfrm>
          <a:graphic>
            <a:graphicData uri="http://schemas.openxmlformats.org/presentationml/2006/ole">
              <mc:AlternateContent xmlns:mc="http://schemas.openxmlformats.org/markup-compatibility/2006">
                <mc:Choice xmlns:v="urn:schemas-microsoft-com:vml" Requires="v">
                  <p:oleObj spid="_x0000_s4140" name="Photo Editor Photo" r:id="rId6" imgW="2752381" imgH="2057143" progId="MSPhotoEd.3">
                    <p:embed/>
                  </p:oleObj>
                </mc:Choice>
                <mc:Fallback>
                  <p:oleObj name="Photo Editor Photo" r:id="rId6" imgW="2752381" imgH="2057143" progId="MSPhotoEd.3">
                    <p:embed/>
                    <p:pic>
                      <p:nvPicPr>
                        <p:cNvPr id="10251" name="Object 7">
                          <a:extLst>
                            <a:ext uri="{FF2B5EF4-FFF2-40B4-BE49-F238E27FC236}">
                              <a16:creationId xmlns:a16="http://schemas.microsoft.com/office/drawing/2014/main" id="{319EF1AC-DD73-488B-BAC0-D1BDBD8741D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06" y="2176"/>
                          <a:ext cx="987" cy="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252" name="Object 8">
              <a:extLst>
                <a:ext uri="{FF2B5EF4-FFF2-40B4-BE49-F238E27FC236}">
                  <a16:creationId xmlns:a16="http://schemas.microsoft.com/office/drawing/2014/main" id="{5FC59A19-74E8-40FE-80E5-971E23413D05}"/>
                </a:ext>
              </a:extLst>
            </p:cNvPr>
            <p:cNvGraphicFramePr>
              <a:graphicFrameLocks noChangeAspect="1"/>
            </p:cNvGraphicFramePr>
            <p:nvPr/>
          </p:nvGraphicFramePr>
          <p:xfrm>
            <a:off x="1506" y="3038"/>
            <a:ext cx="1020" cy="600"/>
          </p:xfrm>
          <a:graphic>
            <a:graphicData uri="http://schemas.openxmlformats.org/presentationml/2006/ole">
              <mc:AlternateContent xmlns:mc="http://schemas.openxmlformats.org/markup-compatibility/2006">
                <mc:Choice xmlns:v="urn:schemas-microsoft-com:vml" Requires="v">
                  <p:oleObj spid="_x0000_s4141" name="Photo Editor Photo" r:id="rId8" imgW="1295238" imgH="762106" progId="MSPhotoEd.3">
                    <p:embed/>
                  </p:oleObj>
                </mc:Choice>
                <mc:Fallback>
                  <p:oleObj name="Photo Editor Photo" r:id="rId8" imgW="1295238" imgH="762106" progId="MSPhotoEd.3">
                    <p:embed/>
                    <p:pic>
                      <p:nvPicPr>
                        <p:cNvPr id="10252" name="Object 8">
                          <a:extLst>
                            <a:ext uri="{FF2B5EF4-FFF2-40B4-BE49-F238E27FC236}">
                              <a16:creationId xmlns:a16="http://schemas.microsoft.com/office/drawing/2014/main" id="{5FC59A19-74E8-40FE-80E5-971E23413D0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506" y="3038"/>
                          <a:ext cx="1020" cy="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253" name="Object 9">
              <a:extLst>
                <a:ext uri="{FF2B5EF4-FFF2-40B4-BE49-F238E27FC236}">
                  <a16:creationId xmlns:a16="http://schemas.microsoft.com/office/drawing/2014/main" id="{8F40ADD4-D999-40C7-B09C-5F59F52E0BA1}"/>
                </a:ext>
              </a:extLst>
            </p:cNvPr>
            <p:cNvGraphicFramePr>
              <a:graphicFrameLocks noChangeAspect="1"/>
            </p:cNvGraphicFramePr>
            <p:nvPr/>
          </p:nvGraphicFramePr>
          <p:xfrm>
            <a:off x="510" y="2520"/>
            <a:ext cx="762" cy="762"/>
          </p:xfrm>
          <a:graphic>
            <a:graphicData uri="http://schemas.openxmlformats.org/presentationml/2006/ole">
              <mc:AlternateContent xmlns:mc="http://schemas.openxmlformats.org/markup-compatibility/2006">
                <mc:Choice xmlns:v="urn:schemas-microsoft-com:vml" Requires="v">
                  <p:oleObj spid="_x0000_s4142" name="Photo Editor Photo" r:id="rId10" imgW="1428949" imgH="1428949" progId="MSPhotoEd.3">
                    <p:embed/>
                  </p:oleObj>
                </mc:Choice>
                <mc:Fallback>
                  <p:oleObj name="Photo Editor Photo" r:id="rId10" imgW="1428949" imgH="1428949" progId="MSPhotoEd.3">
                    <p:embed/>
                    <p:pic>
                      <p:nvPicPr>
                        <p:cNvPr id="10253" name="Object 9">
                          <a:extLst>
                            <a:ext uri="{FF2B5EF4-FFF2-40B4-BE49-F238E27FC236}">
                              <a16:creationId xmlns:a16="http://schemas.microsoft.com/office/drawing/2014/main" id="{8F40ADD4-D999-40C7-B09C-5F59F52E0BA1}"/>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10" y="2520"/>
                          <a:ext cx="762" cy="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254" name="Text Box 10">
              <a:extLst>
                <a:ext uri="{FF2B5EF4-FFF2-40B4-BE49-F238E27FC236}">
                  <a16:creationId xmlns:a16="http://schemas.microsoft.com/office/drawing/2014/main" id="{B4134426-96B6-4267-96F6-9B20C2575753}"/>
                </a:ext>
              </a:extLst>
            </p:cNvPr>
            <p:cNvSpPr txBox="1">
              <a:spLocks noChangeArrowheads="1"/>
            </p:cNvSpPr>
            <p:nvPr/>
          </p:nvSpPr>
          <p:spPr bwMode="auto">
            <a:xfrm>
              <a:off x="3701" y="3639"/>
              <a:ext cx="1831" cy="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ct val="50000"/>
                </a:spcBef>
              </a:pPr>
              <a:r>
                <a:rPr lang="en-US" altLang="zh-CN" sz="2000" b="1">
                  <a:solidFill>
                    <a:schemeClr val="tx2"/>
                  </a:solidFill>
                </a:rPr>
                <a:t>Handled faster by multiple web servers</a:t>
              </a:r>
            </a:p>
          </p:txBody>
        </p:sp>
        <p:sp>
          <p:nvSpPr>
            <p:cNvPr id="10255" name="Line 11">
              <a:extLst>
                <a:ext uri="{FF2B5EF4-FFF2-40B4-BE49-F238E27FC236}">
                  <a16:creationId xmlns:a16="http://schemas.microsoft.com/office/drawing/2014/main" id="{EFB7A8E3-7B66-44BA-A976-A09CC70F13ED}"/>
                </a:ext>
              </a:extLst>
            </p:cNvPr>
            <p:cNvSpPr>
              <a:spLocks noChangeShapeType="1"/>
            </p:cNvSpPr>
            <p:nvPr/>
          </p:nvSpPr>
          <p:spPr bwMode="auto">
            <a:xfrm>
              <a:off x="2565" y="2520"/>
              <a:ext cx="1323" cy="0"/>
            </a:xfrm>
            <a:prstGeom prst="line">
              <a:avLst/>
            </a:prstGeom>
            <a:noFill/>
            <a:ln w="57150">
              <a:solidFill>
                <a:srgbClr val="0000FF"/>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256" name="Line 12">
              <a:extLst>
                <a:ext uri="{FF2B5EF4-FFF2-40B4-BE49-F238E27FC236}">
                  <a16:creationId xmlns:a16="http://schemas.microsoft.com/office/drawing/2014/main" id="{60235BD5-16D6-42DF-BE7F-515A8C4F1481}"/>
                </a:ext>
              </a:extLst>
            </p:cNvPr>
            <p:cNvSpPr>
              <a:spLocks noChangeShapeType="1"/>
            </p:cNvSpPr>
            <p:nvPr/>
          </p:nvSpPr>
          <p:spPr bwMode="auto">
            <a:xfrm>
              <a:off x="1272" y="3038"/>
              <a:ext cx="2616" cy="0"/>
            </a:xfrm>
            <a:prstGeom prst="line">
              <a:avLst/>
            </a:prstGeom>
            <a:noFill/>
            <a:ln w="57150">
              <a:solidFill>
                <a:srgbClr val="0000FF"/>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257" name="Line 13">
              <a:extLst>
                <a:ext uri="{FF2B5EF4-FFF2-40B4-BE49-F238E27FC236}">
                  <a16:creationId xmlns:a16="http://schemas.microsoft.com/office/drawing/2014/main" id="{2F0A4E97-AD67-4187-BF0F-20F619000F0E}"/>
                </a:ext>
              </a:extLst>
            </p:cNvPr>
            <p:cNvSpPr>
              <a:spLocks noChangeShapeType="1"/>
            </p:cNvSpPr>
            <p:nvPr/>
          </p:nvSpPr>
          <p:spPr bwMode="auto">
            <a:xfrm>
              <a:off x="2565" y="3444"/>
              <a:ext cx="1323" cy="0"/>
            </a:xfrm>
            <a:prstGeom prst="line">
              <a:avLst/>
            </a:prstGeom>
            <a:noFill/>
            <a:ln w="57150">
              <a:solidFill>
                <a:srgbClr val="0000FF"/>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Rectangle 2">
            <a:extLst>
              <a:ext uri="{FF2B5EF4-FFF2-40B4-BE49-F238E27FC236}">
                <a16:creationId xmlns:a16="http://schemas.microsoft.com/office/drawing/2014/main" id="{2F24EA36-12F6-415D-ACA1-CFAB4FD23BF0}"/>
              </a:ext>
            </a:extLst>
          </p:cNvPr>
          <p:cNvSpPr>
            <a:spLocks noGrp="1" noChangeArrowheads="1"/>
          </p:cNvSpPr>
          <p:nvPr>
            <p:ph type="title"/>
          </p:nvPr>
        </p:nvSpPr>
        <p:spPr>
          <a:xfrm>
            <a:off x="457200" y="228600"/>
            <a:ext cx="8229600" cy="868363"/>
          </a:xfrm>
        </p:spPr>
        <p:txBody>
          <a:bodyPr/>
          <a:lstStyle/>
          <a:p>
            <a:pPr eaLnBrk="1" hangingPunct="1"/>
            <a:r>
              <a:rPr lang="en-US" altLang="zh-CN" sz="4000" b="1">
                <a:latin typeface="+mn-ea"/>
                <a:ea typeface="+mn-ea"/>
              </a:rPr>
              <a:t>Programming with Threads</a:t>
            </a:r>
          </a:p>
        </p:txBody>
      </p:sp>
      <p:sp>
        <p:nvSpPr>
          <p:cNvPr id="11270" name="Rectangle 3">
            <a:extLst>
              <a:ext uri="{FF2B5EF4-FFF2-40B4-BE49-F238E27FC236}">
                <a16:creationId xmlns:a16="http://schemas.microsoft.com/office/drawing/2014/main" id="{7009FD07-A3B2-4AAE-89B4-3EE1EDBE0064}"/>
              </a:ext>
            </a:extLst>
          </p:cNvPr>
          <p:cNvSpPr>
            <a:spLocks noGrp="1" noChangeArrowheads="1"/>
          </p:cNvSpPr>
          <p:nvPr>
            <p:ph type="body" idx="1"/>
          </p:nvPr>
        </p:nvSpPr>
        <p:spPr>
          <a:xfrm>
            <a:off x="304800" y="1143000"/>
            <a:ext cx="8839200" cy="5334000"/>
          </a:xfrm>
        </p:spPr>
        <p:txBody>
          <a:bodyPr/>
          <a:lstStyle/>
          <a:p>
            <a:pPr eaLnBrk="1" hangingPunct="1"/>
            <a:r>
              <a:rPr lang="en-US" altLang="zh-CN" sz="2800" b="1">
                <a:solidFill>
                  <a:srgbClr val="FF0000"/>
                </a:solidFill>
                <a:latin typeface="+mn-ea"/>
                <a:ea typeface="+mn-ea"/>
              </a:rPr>
              <a:t>Concurrent programming</a:t>
            </a:r>
          </a:p>
          <a:p>
            <a:pPr lvl="1" eaLnBrk="1" hangingPunct="1"/>
            <a:r>
              <a:rPr lang="en-US" altLang="zh-CN" b="1">
                <a:latin typeface="+mn-ea"/>
                <a:ea typeface="+mn-ea"/>
              </a:rPr>
              <a:t>Writing programs divided into independent tasks</a:t>
            </a:r>
          </a:p>
          <a:p>
            <a:pPr lvl="1" eaLnBrk="1" hangingPunct="1"/>
            <a:r>
              <a:rPr lang="en-US" altLang="zh-CN" b="1">
                <a:latin typeface="+mn-ea"/>
                <a:ea typeface="+mn-ea"/>
              </a:rPr>
              <a:t>Tasks may be executed in parallel on multiprocessors</a:t>
            </a:r>
          </a:p>
          <a:p>
            <a:pPr eaLnBrk="1" hangingPunct="1"/>
            <a:r>
              <a:rPr lang="en-US" altLang="zh-CN" sz="2800" b="1">
                <a:solidFill>
                  <a:srgbClr val="FF0000"/>
                </a:solidFill>
                <a:latin typeface="+mn-ea"/>
                <a:ea typeface="+mn-ea"/>
              </a:rPr>
              <a:t>Multithreading</a:t>
            </a:r>
          </a:p>
          <a:p>
            <a:pPr lvl="1" eaLnBrk="1" hangingPunct="1"/>
            <a:r>
              <a:rPr lang="en-US" altLang="zh-CN" b="1">
                <a:latin typeface="+mn-ea"/>
                <a:ea typeface="+mn-ea"/>
              </a:rPr>
              <a:t>Executing program with multiple threads in parallel</a:t>
            </a:r>
          </a:p>
          <a:p>
            <a:pPr lvl="1" eaLnBrk="1" hangingPunct="1"/>
            <a:r>
              <a:rPr lang="en-US" altLang="zh-CN" b="1">
                <a:latin typeface="+mn-ea"/>
                <a:ea typeface="+mn-ea"/>
              </a:rPr>
              <a:t>Special form of multiprocessing</a:t>
            </a: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3" name="Rectangle 2">
            <a:extLst>
              <a:ext uri="{FF2B5EF4-FFF2-40B4-BE49-F238E27FC236}">
                <a16:creationId xmlns:a16="http://schemas.microsoft.com/office/drawing/2014/main" id="{7722E311-17E3-4360-852D-396FBB426993}"/>
              </a:ext>
            </a:extLst>
          </p:cNvPr>
          <p:cNvSpPr>
            <a:spLocks noGrp="1" noChangeArrowheads="1"/>
          </p:cNvSpPr>
          <p:nvPr>
            <p:ph type="title"/>
          </p:nvPr>
        </p:nvSpPr>
        <p:spPr/>
        <p:txBody>
          <a:bodyPr/>
          <a:lstStyle/>
          <a:p>
            <a:pPr eaLnBrk="1" hangingPunct="1"/>
            <a:r>
              <a:rPr lang="en-US" altLang="zh-CN" sz="3900" b="1">
                <a:latin typeface="+mn-ea"/>
                <a:ea typeface="+mn-ea"/>
              </a:rPr>
              <a:t>Example(cont)</a:t>
            </a:r>
          </a:p>
        </p:txBody>
      </p:sp>
      <p:sp>
        <p:nvSpPr>
          <p:cNvPr id="12294" name="Rectangle 3">
            <a:extLst>
              <a:ext uri="{FF2B5EF4-FFF2-40B4-BE49-F238E27FC236}">
                <a16:creationId xmlns:a16="http://schemas.microsoft.com/office/drawing/2014/main" id="{CE3228A4-783E-4A77-A7C8-80112C5C7C29}"/>
              </a:ext>
            </a:extLst>
          </p:cNvPr>
          <p:cNvSpPr>
            <a:spLocks noGrp="1" noChangeArrowheads="1"/>
          </p:cNvSpPr>
          <p:nvPr>
            <p:ph type="body" idx="1"/>
          </p:nvPr>
        </p:nvSpPr>
        <p:spPr/>
        <p:txBody>
          <a:bodyPr/>
          <a:lstStyle/>
          <a:p>
            <a:pPr eaLnBrk="1" hangingPunct="1"/>
            <a:r>
              <a:rPr lang="en-US" altLang="zh-CN" sz="2800" b="1">
                <a:latin typeface="+mn-ea"/>
                <a:ea typeface="+mn-ea"/>
              </a:rPr>
              <a:t>Load an image while it is making a calculation;</a:t>
            </a:r>
          </a:p>
          <a:p>
            <a:pPr eaLnBrk="1" hangingPunct="1"/>
            <a:r>
              <a:rPr lang="en-US" altLang="zh-CN" sz="2800" b="1">
                <a:latin typeface="+mn-ea"/>
                <a:ea typeface="+mn-ea"/>
              </a:rPr>
              <a:t>Garbage-collect behind the scenes while executing the main path of the program;</a:t>
            </a:r>
          </a:p>
          <a:p>
            <a:pPr eaLnBrk="1" hangingPunct="1"/>
            <a:r>
              <a:rPr lang="en-US" altLang="zh-CN" sz="2800" b="1">
                <a:latin typeface="+mn-ea"/>
                <a:ea typeface="+mn-ea"/>
              </a:rPr>
              <a:t>Send data over a network while it is filling a rectangle;</a:t>
            </a:r>
          </a:p>
          <a:p>
            <a:pPr eaLnBrk="1" hangingPunct="1"/>
            <a:r>
              <a:rPr lang="en-US" altLang="zh-CN" sz="2800" b="1">
                <a:latin typeface="+mn-ea"/>
                <a:ea typeface="+mn-ea"/>
              </a:rPr>
              <a:t>Producer and consumer problem;</a:t>
            </a:r>
          </a:p>
          <a:p>
            <a:pPr eaLnBrk="1" hangingPunct="1"/>
            <a:r>
              <a:rPr lang="en-US" altLang="zh-CN" sz="2800" b="1">
                <a:latin typeface="+mn-ea"/>
                <a:ea typeface="+mn-ea"/>
              </a:rPr>
              <a:t>And so on….</a:t>
            </a:r>
          </a:p>
          <a:p>
            <a:pPr eaLnBrk="1" hangingPunct="1"/>
            <a:endParaRPr lang="en-US" altLang="zh-CN" sz="2800" b="1">
              <a:latin typeface="+mn-ea"/>
              <a:ea typeface="+mn-ea"/>
            </a:endParaRPr>
          </a:p>
          <a:p>
            <a:pPr eaLnBrk="1" hangingPunct="1"/>
            <a:endParaRPr lang="en-US" altLang="zh-CN" sz="2800" b="1">
              <a:latin typeface="+mn-ea"/>
              <a:ea typeface="+mn-ea"/>
            </a:endParaRPr>
          </a:p>
          <a:p>
            <a:pPr eaLnBrk="1" hangingPunct="1"/>
            <a:endParaRPr lang="en-US" altLang="zh-CN" sz="2800" b="1">
              <a:latin typeface="+mn-ea"/>
              <a:ea typeface="+mn-ea"/>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7" name="Rectangle 2">
            <a:extLst>
              <a:ext uri="{FF2B5EF4-FFF2-40B4-BE49-F238E27FC236}">
                <a16:creationId xmlns:a16="http://schemas.microsoft.com/office/drawing/2014/main" id="{AA83CA79-0D5C-4334-ADCB-171400ED597D}"/>
              </a:ext>
            </a:extLst>
          </p:cNvPr>
          <p:cNvSpPr>
            <a:spLocks noRot="1" noChangeArrowheads="1"/>
          </p:cNvSpPr>
          <p:nvPr/>
        </p:nvSpPr>
        <p:spPr bwMode="auto">
          <a:xfrm>
            <a:off x="2133600" y="5300663"/>
            <a:ext cx="4800600" cy="64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indent="473075"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eaLnBrk="1" hangingPunct="1">
              <a:spcBef>
                <a:spcPct val="20000"/>
              </a:spcBef>
            </a:pPr>
            <a:r>
              <a:rPr lang="en-US" altLang="zh-CN" sz="2400" b="1">
                <a:solidFill>
                  <a:srgbClr val="FF0000"/>
                </a:solidFill>
              </a:rPr>
              <a:t>Process and thread diagram</a:t>
            </a:r>
          </a:p>
        </p:txBody>
      </p:sp>
      <p:graphicFrame>
        <p:nvGraphicFramePr>
          <p:cNvPr id="13318" name="Object 3">
            <a:extLst>
              <a:ext uri="{FF2B5EF4-FFF2-40B4-BE49-F238E27FC236}">
                <a16:creationId xmlns:a16="http://schemas.microsoft.com/office/drawing/2014/main" id="{583E6C1A-5C0F-40E0-A221-F60A481B7AFD}"/>
              </a:ext>
            </a:extLst>
          </p:cNvPr>
          <p:cNvGraphicFramePr>
            <a:graphicFrameLocks noChangeAspect="1"/>
          </p:cNvGraphicFramePr>
          <p:nvPr/>
        </p:nvGraphicFramePr>
        <p:xfrm>
          <a:off x="1619250" y="908050"/>
          <a:ext cx="5976938" cy="4268788"/>
        </p:xfrm>
        <a:graphic>
          <a:graphicData uri="http://schemas.openxmlformats.org/presentationml/2006/ole">
            <mc:AlternateContent xmlns:mc="http://schemas.openxmlformats.org/markup-compatibility/2006">
              <mc:Choice xmlns:v="urn:schemas-microsoft-com:vml" Requires="v">
                <p:oleObj spid="_x0000_s5130" name="Visio" r:id="rId3" imgW="2337938" imgH="2216018" progId="Visio.Drawing.6">
                  <p:embed/>
                </p:oleObj>
              </mc:Choice>
              <mc:Fallback>
                <p:oleObj name="Visio" r:id="rId3" imgW="2337938" imgH="2216018" progId="Visio.Drawing.6">
                  <p:embed/>
                  <p:pic>
                    <p:nvPicPr>
                      <p:cNvPr id="13318" name="Object 3">
                        <a:extLst>
                          <a:ext uri="{FF2B5EF4-FFF2-40B4-BE49-F238E27FC236}">
                            <a16:creationId xmlns:a16="http://schemas.microsoft.com/office/drawing/2014/main" id="{583E6C1A-5C0F-40E0-A221-F60A481B7A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19250" y="908050"/>
                        <a:ext cx="5976938" cy="4268788"/>
                      </a:xfrm>
                      <a:prstGeom prst="rect">
                        <a:avLst/>
                      </a:prstGeom>
                      <a:noFill/>
                      <a:ln>
                        <a:noFill/>
                      </a:ln>
                      <a:effectLst>
                        <a:prstShdw prst="shdw13" dist="53882" dir="13500000">
                          <a:srgbClr val="808080">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0000"/>
                            </a:solidFill>
                            <a:miter lim="800000"/>
                            <a:headEnd/>
                            <a:tailEnd/>
                          </a14:hiddenLine>
                        </a:ext>
                      </a:extLst>
                    </p:spPr>
                  </p:pic>
                </p:oleObj>
              </mc:Fallback>
            </mc:AlternateContent>
          </a:graphicData>
        </a:graphic>
      </p:graphicFrame>
    </p:spTree>
  </p:cSld>
  <p:clrMapOvr>
    <a:masterClrMapping/>
  </p:clrMapOvr>
  <p:transition/>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1" name="Rectangle 2">
            <a:extLst>
              <a:ext uri="{FF2B5EF4-FFF2-40B4-BE49-F238E27FC236}">
                <a16:creationId xmlns:a16="http://schemas.microsoft.com/office/drawing/2014/main" id="{C93DEC67-10E4-4955-93F6-6FC447391423}"/>
              </a:ext>
            </a:extLst>
          </p:cNvPr>
          <p:cNvSpPr>
            <a:spLocks noGrp="1" noChangeArrowheads="1"/>
          </p:cNvSpPr>
          <p:nvPr>
            <p:ph type="title"/>
          </p:nvPr>
        </p:nvSpPr>
        <p:spPr>
          <a:xfrm>
            <a:off x="457200" y="274638"/>
            <a:ext cx="8229600" cy="639762"/>
          </a:xfrm>
        </p:spPr>
        <p:txBody>
          <a:bodyPr>
            <a:normAutofit fontScale="90000"/>
          </a:bodyPr>
          <a:lstStyle/>
          <a:p>
            <a:pPr eaLnBrk="1" hangingPunct="1"/>
            <a:r>
              <a:rPr lang="en-US" altLang="zh-CN" sz="4000" b="1">
                <a:latin typeface="+mn-ea"/>
                <a:ea typeface="+mn-ea"/>
              </a:rPr>
              <a:t>Objectives</a:t>
            </a:r>
          </a:p>
        </p:txBody>
      </p:sp>
      <p:sp>
        <p:nvSpPr>
          <p:cNvPr id="14342" name="Rectangle 3">
            <a:extLst>
              <a:ext uri="{FF2B5EF4-FFF2-40B4-BE49-F238E27FC236}">
                <a16:creationId xmlns:a16="http://schemas.microsoft.com/office/drawing/2014/main" id="{6EF8CFE6-EBD0-4A8E-9F4E-213911785BD9}"/>
              </a:ext>
            </a:extLst>
          </p:cNvPr>
          <p:cNvSpPr>
            <a:spLocks noGrp="1" noChangeArrowheads="1"/>
          </p:cNvSpPr>
          <p:nvPr>
            <p:ph type="body" idx="1"/>
          </p:nvPr>
        </p:nvSpPr>
        <p:spPr>
          <a:xfrm>
            <a:off x="457200" y="1371600"/>
            <a:ext cx="8229600" cy="4754563"/>
          </a:xfrm>
        </p:spPr>
        <p:txBody>
          <a:bodyPr>
            <a:normAutofit lnSpcReduction="10000"/>
          </a:bodyPr>
          <a:lstStyle/>
          <a:p>
            <a:pPr eaLnBrk="1" hangingPunct="1">
              <a:lnSpc>
                <a:spcPct val="80000"/>
              </a:lnSpc>
            </a:pPr>
            <a:r>
              <a:rPr lang="en-US" altLang="zh-CN" sz="2800" b="1">
                <a:solidFill>
                  <a:srgbClr val="FF0000"/>
                </a:solidFill>
                <a:latin typeface="+mn-ea"/>
                <a:ea typeface="+mn-ea"/>
              </a:rPr>
              <a:t>Define</a:t>
            </a:r>
            <a:r>
              <a:rPr lang="en-US" altLang="zh-CN" sz="2800" b="1">
                <a:latin typeface="+mn-ea"/>
                <a:ea typeface="+mn-ea"/>
              </a:rPr>
              <a:t> a thread</a:t>
            </a:r>
          </a:p>
          <a:p>
            <a:pPr eaLnBrk="1" hangingPunct="1">
              <a:lnSpc>
                <a:spcPct val="80000"/>
              </a:lnSpc>
            </a:pPr>
            <a:r>
              <a:rPr lang="en-US" altLang="zh-CN" sz="2800" b="1">
                <a:solidFill>
                  <a:srgbClr val="FF0000"/>
                </a:solidFill>
                <a:latin typeface="+mn-ea"/>
                <a:ea typeface="+mn-ea"/>
              </a:rPr>
              <a:t>Create</a:t>
            </a:r>
            <a:r>
              <a:rPr lang="en-US" altLang="zh-CN" sz="2800" b="1">
                <a:latin typeface="+mn-ea"/>
                <a:ea typeface="+mn-ea"/>
              </a:rPr>
              <a:t> separate threads in a Java technology program, controlling the code and data that are used by that thread</a:t>
            </a:r>
          </a:p>
          <a:p>
            <a:pPr eaLnBrk="1" hangingPunct="1">
              <a:lnSpc>
                <a:spcPct val="80000"/>
              </a:lnSpc>
            </a:pPr>
            <a:r>
              <a:rPr lang="en-US" altLang="zh-CN" sz="2800" b="1">
                <a:solidFill>
                  <a:srgbClr val="FF0000"/>
                </a:solidFill>
                <a:latin typeface="+mn-ea"/>
                <a:ea typeface="+mn-ea"/>
              </a:rPr>
              <a:t>Control</a:t>
            </a:r>
            <a:r>
              <a:rPr lang="en-US" altLang="zh-CN" sz="2800" b="1">
                <a:latin typeface="+mn-ea"/>
                <a:ea typeface="+mn-ea"/>
              </a:rPr>
              <a:t> the execution of a thread and write platform independent code with threads</a:t>
            </a:r>
          </a:p>
          <a:p>
            <a:pPr eaLnBrk="1" hangingPunct="1">
              <a:lnSpc>
                <a:spcPct val="80000"/>
              </a:lnSpc>
            </a:pPr>
            <a:r>
              <a:rPr lang="en-US" altLang="zh-CN" sz="2800" b="1">
                <a:latin typeface="+mn-ea"/>
                <a:ea typeface="+mn-ea"/>
              </a:rPr>
              <a:t>Describe the difficulties that might arise when multiple threads share data</a:t>
            </a:r>
          </a:p>
          <a:p>
            <a:pPr eaLnBrk="1" hangingPunct="1">
              <a:lnSpc>
                <a:spcPct val="80000"/>
              </a:lnSpc>
            </a:pPr>
            <a:r>
              <a:rPr lang="en-US" altLang="zh-CN" sz="2800" b="1">
                <a:latin typeface="+mn-ea"/>
                <a:ea typeface="+mn-ea"/>
              </a:rPr>
              <a:t>Use </a:t>
            </a:r>
            <a:r>
              <a:rPr lang="en-US" altLang="zh-CN" sz="2800" b="1">
                <a:solidFill>
                  <a:srgbClr val="FF0000"/>
                </a:solidFill>
                <a:latin typeface="+mn-ea"/>
                <a:ea typeface="+mn-ea"/>
              </a:rPr>
              <a:t>wait and notify</a:t>
            </a:r>
            <a:r>
              <a:rPr lang="en-US" altLang="zh-CN" sz="2800" b="1">
                <a:latin typeface="+mn-ea"/>
                <a:ea typeface="+mn-ea"/>
              </a:rPr>
              <a:t> to communicate between threads</a:t>
            </a:r>
          </a:p>
          <a:p>
            <a:pPr eaLnBrk="1" hangingPunct="1">
              <a:lnSpc>
                <a:spcPct val="80000"/>
              </a:lnSpc>
            </a:pPr>
            <a:r>
              <a:rPr lang="en-US" altLang="zh-CN" sz="2800" b="1">
                <a:latin typeface="+mn-ea"/>
                <a:ea typeface="+mn-ea"/>
              </a:rPr>
              <a:t>Use </a:t>
            </a:r>
            <a:r>
              <a:rPr lang="en-US" altLang="zh-CN" sz="2800" b="1">
                <a:solidFill>
                  <a:srgbClr val="FF0000"/>
                </a:solidFill>
                <a:latin typeface="+mn-ea"/>
                <a:ea typeface="+mn-ea"/>
              </a:rPr>
              <a:t>synchronized</a:t>
            </a:r>
            <a:r>
              <a:rPr lang="en-US" altLang="zh-CN" sz="2800" b="1">
                <a:latin typeface="+mn-ea"/>
                <a:ea typeface="+mn-ea"/>
              </a:rPr>
              <a:t> to protect data from corruption</a:t>
            </a: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5" name="Rectangle 2">
            <a:extLst>
              <a:ext uri="{FF2B5EF4-FFF2-40B4-BE49-F238E27FC236}">
                <a16:creationId xmlns:a16="http://schemas.microsoft.com/office/drawing/2014/main" id="{1867D34F-025D-4F5D-B3DC-BD9A8F2653C4}"/>
              </a:ext>
            </a:extLst>
          </p:cNvPr>
          <p:cNvSpPr>
            <a:spLocks noGrp="1" noChangeArrowheads="1"/>
          </p:cNvSpPr>
          <p:nvPr>
            <p:ph type="title"/>
          </p:nvPr>
        </p:nvSpPr>
        <p:spPr>
          <a:xfrm>
            <a:off x="457200" y="228600"/>
            <a:ext cx="8229600" cy="609600"/>
          </a:xfrm>
        </p:spPr>
        <p:txBody>
          <a:bodyPr>
            <a:normAutofit fontScale="90000"/>
          </a:bodyPr>
          <a:lstStyle/>
          <a:p>
            <a:pPr eaLnBrk="1" hangingPunct="1"/>
            <a:r>
              <a:rPr lang="en-US" altLang="zh-CN" sz="4000" b="1">
                <a:latin typeface="+mn-ea"/>
                <a:ea typeface="+mn-ea"/>
              </a:rPr>
              <a:t>Java Threads</a:t>
            </a:r>
          </a:p>
        </p:txBody>
      </p:sp>
      <p:sp>
        <p:nvSpPr>
          <p:cNvPr id="15366" name="Rectangle 3">
            <a:extLst>
              <a:ext uri="{FF2B5EF4-FFF2-40B4-BE49-F238E27FC236}">
                <a16:creationId xmlns:a16="http://schemas.microsoft.com/office/drawing/2014/main" id="{E853F4B5-1993-4E85-8AF0-5CEA9C7587DC}"/>
              </a:ext>
            </a:extLst>
          </p:cNvPr>
          <p:cNvSpPr>
            <a:spLocks noGrp="1" noChangeArrowheads="1"/>
          </p:cNvSpPr>
          <p:nvPr>
            <p:ph type="body" idx="1"/>
          </p:nvPr>
        </p:nvSpPr>
        <p:spPr>
          <a:xfrm>
            <a:off x="457200" y="1219200"/>
            <a:ext cx="8229600" cy="4906963"/>
          </a:xfrm>
        </p:spPr>
        <p:txBody>
          <a:bodyPr/>
          <a:lstStyle/>
          <a:p>
            <a:pPr eaLnBrk="1" hangingPunct="1"/>
            <a:r>
              <a:rPr lang="en-US" altLang="zh-CN" b="1">
                <a:latin typeface="+mn-ea"/>
                <a:ea typeface="+mn-ea"/>
              </a:rPr>
              <a:t>We will cover:</a:t>
            </a:r>
          </a:p>
          <a:p>
            <a:pPr lvl="1" eaLnBrk="1" hangingPunct="1"/>
            <a:r>
              <a:rPr lang="en-US" altLang="zh-CN" b="1">
                <a:latin typeface="+mn-ea"/>
                <a:ea typeface="+mn-ea"/>
              </a:rPr>
              <a:t>What are threads?</a:t>
            </a:r>
          </a:p>
          <a:p>
            <a:pPr lvl="1" eaLnBrk="1" hangingPunct="1"/>
            <a:r>
              <a:rPr lang="en-US" altLang="zh-CN" b="1">
                <a:latin typeface="+mn-ea"/>
                <a:ea typeface="+mn-ea"/>
              </a:rPr>
              <a:t>How to create threads in Java</a:t>
            </a:r>
          </a:p>
          <a:p>
            <a:pPr lvl="1" eaLnBrk="1" hangingPunct="1"/>
            <a:r>
              <a:rPr lang="en-US" altLang="zh-CN" b="1">
                <a:latin typeface="+mn-ea"/>
                <a:ea typeface="+mn-ea"/>
              </a:rPr>
              <a:t>The Life Cycle of a thread</a:t>
            </a:r>
          </a:p>
          <a:p>
            <a:pPr lvl="1" eaLnBrk="1" hangingPunct="1"/>
            <a:r>
              <a:rPr lang="en-US" altLang="zh-CN" b="1">
                <a:latin typeface="+mn-ea"/>
                <a:ea typeface="+mn-ea"/>
              </a:rPr>
              <a:t>Thread Priority</a:t>
            </a:r>
          </a:p>
          <a:p>
            <a:pPr lvl="1" eaLnBrk="1" hangingPunct="1"/>
            <a:r>
              <a:rPr lang="en-US" altLang="zh-CN" b="1">
                <a:latin typeface="+mn-ea"/>
                <a:ea typeface="+mn-ea"/>
              </a:rPr>
              <a:t>Synchronization of threads</a:t>
            </a:r>
          </a:p>
          <a:p>
            <a:pPr lvl="1" eaLnBrk="1" hangingPunct="1"/>
            <a:r>
              <a:rPr lang="en-US" altLang="zh-CN" b="1">
                <a:latin typeface="+mn-ea"/>
                <a:ea typeface="+mn-ea"/>
              </a:rPr>
              <a:t>Grouping of threads</a:t>
            </a:r>
          </a:p>
          <a:p>
            <a:pPr eaLnBrk="1" hangingPunct="1"/>
            <a:endParaRPr lang="en-US" altLang="zh-CN" b="1">
              <a:latin typeface="+mn-ea"/>
              <a:ea typeface="+mn-ea"/>
            </a:endParaRP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9" name="Rectangle 4">
            <a:extLst>
              <a:ext uri="{FF2B5EF4-FFF2-40B4-BE49-F238E27FC236}">
                <a16:creationId xmlns:a16="http://schemas.microsoft.com/office/drawing/2014/main" id="{CE32DDC1-EAEB-44AE-9F44-C604FED8FEBE}"/>
              </a:ext>
            </a:extLst>
          </p:cNvPr>
          <p:cNvSpPr>
            <a:spLocks noGrp="1" noChangeArrowheads="1"/>
          </p:cNvSpPr>
          <p:nvPr>
            <p:ph type="ctrTitle"/>
          </p:nvPr>
        </p:nvSpPr>
        <p:spPr/>
        <p:txBody>
          <a:bodyPr/>
          <a:lstStyle/>
          <a:p>
            <a:pPr eaLnBrk="1" hangingPunct="1"/>
            <a:r>
              <a:rPr lang="en-US" altLang="zh-CN" b="1">
                <a:latin typeface="+mn-ea"/>
                <a:ea typeface="+mn-ea"/>
              </a:rPr>
              <a:t>What are threads?</a:t>
            </a:r>
          </a:p>
        </p:txBody>
      </p:sp>
      <p:sp>
        <p:nvSpPr>
          <p:cNvPr id="16390" name="Rectangle 5">
            <a:extLst>
              <a:ext uri="{FF2B5EF4-FFF2-40B4-BE49-F238E27FC236}">
                <a16:creationId xmlns:a16="http://schemas.microsoft.com/office/drawing/2014/main" id="{97A02310-C679-4D07-A2B0-C437AFBD0540}"/>
              </a:ext>
            </a:extLst>
          </p:cNvPr>
          <p:cNvSpPr>
            <a:spLocks noGrp="1" noChangeArrowheads="1"/>
          </p:cNvSpPr>
          <p:nvPr>
            <p:ph type="subTitle" idx="1"/>
          </p:nvPr>
        </p:nvSpPr>
        <p:spPr/>
        <p:txBody>
          <a:bodyPr/>
          <a:lstStyle/>
          <a:p>
            <a:pPr eaLnBrk="1" hangingPunct="1"/>
            <a:endParaRPr lang="zh-CN" altLang="zh-CN"/>
          </a:p>
        </p:txBody>
      </p:sp>
      <p:grpSp>
        <p:nvGrpSpPr>
          <p:cNvPr id="16391" name="Group 6">
            <a:extLst>
              <a:ext uri="{FF2B5EF4-FFF2-40B4-BE49-F238E27FC236}">
                <a16:creationId xmlns:a16="http://schemas.microsoft.com/office/drawing/2014/main" id="{B0CEA590-5E15-497E-8D54-5CCE5C634573}"/>
              </a:ext>
            </a:extLst>
          </p:cNvPr>
          <p:cNvGrpSpPr>
            <a:grpSpLocks/>
          </p:cNvGrpSpPr>
          <p:nvPr/>
        </p:nvGrpSpPr>
        <p:grpSpPr bwMode="auto">
          <a:xfrm>
            <a:off x="7391400" y="5105400"/>
            <a:ext cx="1295400" cy="1524000"/>
            <a:chOff x="3627" y="2688"/>
            <a:chExt cx="1174" cy="977"/>
          </a:xfrm>
        </p:grpSpPr>
        <p:grpSp>
          <p:nvGrpSpPr>
            <p:cNvPr id="16392" name="Group 7">
              <a:extLst>
                <a:ext uri="{FF2B5EF4-FFF2-40B4-BE49-F238E27FC236}">
                  <a16:creationId xmlns:a16="http://schemas.microsoft.com/office/drawing/2014/main" id="{BF4D5C66-A7C3-4A5A-9AB6-072C509E73E4}"/>
                </a:ext>
              </a:extLst>
            </p:cNvPr>
            <p:cNvGrpSpPr>
              <a:grpSpLocks/>
            </p:cNvGrpSpPr>
            <p:nvPr/>
          </p:nvGrpSpPr>
          <p:grpSpPr bwMode="auto">
            <a:xfrm>
              <a:off x="4137" y="2688"/>
              <a:ext cx="664" cy="970"/>
              <a:chOff x="4137" y="2688"/>
              <a:chExt cx="664" cy="970"/>
            </a:xfrm>
          </p:grpSpPr>
          <p:sp>
            <p:nvSpPr>
              <p:cNvPr id="16422" name="Freeform 8">
                <a:extLst>
                  <a:ext uri="{FF2B5EF4-FFF2-40B4-BE49-F238E27FC236}">
                    <a16:creationId xmlns:a16="http://schemas.microsoft.com/office/drawing/2014/main" id="{2ED56BC3-CE94-4C08-B3F9-E98D86C85043}"/>
                  </a:ext>
                </a:extLst>
              </p:cNvPr>
              <p:cNvSpPr>
                <a:spLocks/>
              </p:cNvSpPr>
              <p:nvPr/>
            </p:nvSpPr>
            <p:spPr bwMode="auto">
              <a:xfrm>
                <a:off x="4430" y="3093"/>
                <a:ext cx="371" cy="553"/>
              </a:xfrm>
              <a:custGeom>
                <a:avLst/>
                <a:gdLst>
                  <a:gd name="T0" fmla="*/ 0 w 371"/>
                  <a:gd name="T1" fmla="*/ 260 h 553"/>
                  <a:gd name="T2" fmla="*/ 105 w 371"/>
                  <a:gd name="T3" fmla="*/ 205 h 553"/>
                  <a:gd name="T4" fmla="*/ 222 w 371"/>
                  <a:gd name="T5" fmla="*/ 11 h 553"/>
                  <a:gd name="T6" fmla="*/ 226 w 371"/>
                  <a:gd name="T7" fmla="*/ 8 h 553"/>
                  <a:gd name="T8" fmla="*/ 235 w 371"/>
                  <a:gd name="T9" fmla="*/ 3 h 553"/>
                  <a:gd name="T10" fmla="*/ 244 w 371"/>
                  <a:gd name="T11" fmla="*/ 2 h 553"/>
                  <a:gd name="T12" fmla="*/ 256 w 371"/>
                  <a:gd name="T13" fmla="*/ 0 h 553"/>
                  <a:gd name="T14" fmla="*/ 267 w 371"/>
                  <a:gd name="T15" fmla="*/ 2 h 553"/>
                  <a:gd name="T16" fmla="*/ 278 w 371"/>
                  <a:gd name="T17" fmla="*/ 5 h 553"/>
                  <a:gd name="T18" fmla="*/ 291 w 371"/>
                  <a:gd name="T19" fmla="*/ 11 h 553"/>
                  <a:gd name="T20" fmla="*/ 307 w 371"/>
                  <a:gd name="T21" fmla="*/ 19 h 553"/>
                  <a:gd name="T22" fmla="*/ 320 w 371"/>
                  <a:gd name="T23" fmla="*/ 27 h 553"/>
                  <a:gd name="T24" fmla="*/ 332 w 371"/>
                  <a:gd name="T25" fmla="*/ 35 h 553"/>
                  <a:gd name="T26" fmla="*/ 340 w 371"/>
                  <a:gd name="T27" fmla="*/ 42 h 553"/>
                  <a:gd name="T28" fmla="*/ 348 w 371"/>
                  <a:gd name="T29" fmla="*/ 52 h 553"/>
                  <a:gd name="T30" fmla="*/ 358 w 371"/>
                  <a:gd name="T31" fmla="*/ 65 h 553"/>
                  <a:gd name="T32" fmla="*/ 363 w 371"/>
                  <a:gd name="T33" fmla="*/ 75 h 553"/>
                  <a:gd name="T34" fmla="*/ 368 w 371"/>
                  <a:gd name="T35" fmla="*/ 89 h 553"/>
                  <a:gd name="T36" fmla="*/ 370 w 371"/>
                  <a:gd name="T37" fmla="*/ 105 h 553"/>
                  <a:gd name="T38" fmla="*/ 370 w 371"/>
                  <a:gd name="T39" fmla="*/ 129 h 553"/>
                  <a:gd name="T40" fmla="*/ 366 w 371"/>
                  <a:gd name="T41" fmla="*/ 156 h 553"/>
                  <a:gd name="T42" fmla="*/ 361 w 371"/>
                  <a:gd name="T43" fmla="*/ 182 h 553"/>
                  <a:gd name="T44" fmla="*/ 351 w 371"/>
                  <a:gd name="T45" fmla="*/ 213 h 553"/>
                  <a:gd name="T46" fmla="*/ 341 w 371"/>
                  <a:gd name="T47" fmla="*/ 238 h 553"/>
                  <a:gd name="T48" fmla="*/ 333 w 371"/>
                  <a:gd name="T49" fmla="*/ 255 h 553"/>
                  <a:gd name="T50" fmla="*/ 320 w 371"/>
                  <a:gd name="T51" fmla="*/ 274 h 553"/>
                  <a:gd name="T52" fmla="*/ 309 w 371"/>
                  <a:gd name="T53" fmla="*/ 287 h 553"/>
                  <a:gd name="T54" fmla="*/ 298 w 371"/>
                  <a:gd name="T55" fmla="*/ 301 h 553"/>
                  <a:gd name="T56" fmla="*/ 286 w 371"/>
                  <a:gd name="T57" fmla="*/ 316 h 553"/>
                  <a:gd name="T58" fmla="*/ 274 w 371"/>
                  <a:gd name="T59" fmla="*/ 324 h 553"/>
                  <a:gd name="T60" fmla="*/ 44 w 371"/>
                  <a:gd name="T61" fmla="*/ 308 h 553"/>
                  <a:gd name="T62" fmla="*/ 34 w 371"/>
                  <a:gd name="T63" fmla="*/ 328 h 553"/>
                  <a:gd name="T64" fmla="*/ 34 w 371"/>
                  <a:gd name="T65" fmla="*/ 473 h 553"/>
                  <a:gd name="T66" fmla="*/ 36 w 371"/>
                  <a:gd name="T67" fmla="*/ 487 h 553"/>
                  <a:gd name="T68" fmla="*/ 38 w 371"/>
                  <a:gd name="T69" fmla="*/ 496 h 553"/>
                  <a:gd name="T70" fmla="*/ 43 w 371"/>
                  <a:gd name="T71" fmla="*/ 505 h 553"/>
                  <a:gd name="T72" fmla="*/ 48 w 371"/>
                  <a:gd name="T73" fmla="*/ 512 h 553"/>
                  <a:gd name="T74" fmla="*/ 56 w 371"/>
                  <a:gd name="T75" fmla="*/ 518 h 553"/>
                  <a:gd name="T76" fmla="*/ 64 w 371"/>
                  <a:gd name="T77" fmla="*/ 522 h 553"/>
                  <a:gd name="T78" fmla="*/ 72 w 371"/>
                  <a:gd name="T79" fmla="*/ 524 h 553"/>
                  <a:gd name="T80" fmla="*/ 81 w 371"/>
                  <a:gd name="T81" fmla="*/ 526 h 553"/>
                  <a:gd name="T82" fmla="*/ 331 w 371"/>
                  <a:gd name="T83" fmla="*/ 525 h 553"/>
                  <a:gd name="T84" fmla="*/ 332 w 371"/>
                  <a:gd name="T85" fmla="*/ 552 h 553"/>
                  <a:gd name="T86" fmla="*/ 75 w 371"/>
                  <a:gd name="T87" fmla="*/ 551 h 553"/>
                  <a:gd name="T88" fmla="*/ 61 w 371"/>
                  <a:gd name="T89" fmla="*/ 550 h 553"/>
                  <a:gd name="T90" fmla="*/ 52 w 371"/>
                  <a:gd name="T91" fmla="*/ 549 h 553"/>
                  <a:gd name="T92" fmla="*/ 42 w 371"/>
                  <a:gd name="T93" fmla="*/ 547 h 553"/>
                  <a:gd name="T94" fmla="*/ 34 w 371"/>
                  <a:gd name="T95" fmla="*/ 543 h 553"/>
                  <a:gd name="T96" fmla="*/ 26 w 371"/>
                  <a:gd name="T97" fmla="*/ 537 h 553"/>
                  <a:gd name="T98" fmla="*/ 18 w 371"/>
                  <a:gd name="T99" fmla="*/ 527 h 553"/>
                  <a:gd name="T100" fmla="*/ 12 w 371"/>
                  <a:gd name="T101" fmla="*/ 518 h 553"/>
                  <a:gd name="T102" fmla="*/ 7 w 371"/>
                  <a:gd name="T103" fmla="*/ 508 h 553"/>
                  <a:gd name="T104" fmla="*/ 4 w 371"/>
                  <a:gd name="T105" fmla="*/ 497 h 553"/>
                  <a:gd name="T106" fmla="*/ 1 w 371"/>
                  <a:gd name="T107" fmla="*/ 485 h 553"/>
                  <a:gd name="T108" fmla="*/ 0 w 371"/>
                  <a:gd name="T109" fmla="*/ 470 h 553"/>
                  <a:gd name="T110" fmla="*/ 0 w 371"/>
                  <a:gd name="T111" fmla="*/ 260 h 55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71" h="553">
                    <a:moveTo>
                      <a:pt x="0" y="260"/>
                    </a:moveTo>
                    <a:lnTo>
                      <a:pt x="105" y="205"/>
                    </a:lnTo>
                    <a:lnTo>
                      <a:pt x="222" y="11"/>
                    </a:lnTo>
                    <a:lnTo>
                      <a:pt x="226" y="8"/>
                    </a:lnTo>
                    <a:lnTo>
                      <a:pt x="235" y="3"/>
                    </a:lnTo>
                    <a:lnTo>
                      <a:pt x="244" y="2"/>
                    </a:lnTo>
                    <a:lnTo>
                      <a:pt x="256" y="0"/>
                    </a:lnTo>
                    <a:lnTo>
                      <a:pt x="267" y="2"/>
                    </a:lnTo>
                    <a:lnTo>
                      <a:pt x="278" y="5"/>
                    </a:lnTo>
                    <a:lnTo>
                      <a:pt x="291" y="11"/>
                    </a:lnTo>
                    <a:lnTo>
                      <a:pt x="307" y="19"/>
                    </a:lnTo>
                    <a:lnTo>
                      <a:pt x="320" y="27"/>
                    </a:lnTo>
                    <a:lnTo>
                      <a:pt x="332" y="35"/>
                    </a:lnTo>
                    <a:lnTo>
                      <a:pt x="340" y="42"/>
                    </a:lnTo>
                    <a:lnTo>
                      <a:pt x="348" y="52"/>
                    </a:lnTo>
                    <a:lnTo>
                      <a:pt x="358" y="65"/>
                    </a:lnTo>
                    <a:lnTo>
                      <a:pt x="363" y="75"/>
                    </a:lnTo>
                    <a:lnTo>
                      <a:pt x="368" y="89"/>
                    </a:lnTo>
                    <a:lnTo>
                      <a:pt x="370" y="105"/>
                    </a:lnTo>
                    <a:lnTo>
                      <a:pt x="370" y="129"/>
                    </a:lnTo>
                    <a:lnTo>
                      <a:pt x="366" y="156"/>
                    </a:lnTo>
                    <a:lnTo>
                      <a:pt x="361" y="182"/>
                    </a:lnTo>
                    <a:lnTo>
                      <a:pt x="351" y="213"/>
                    </a:lnTo>
                    <a:lnTo>
                      <a:pt x="341" y="238"/>
                    </a:lnTo>
                    <a:lnTo>
                      <a:pt x="333" y="255"/>
                    </a:lnTo>
                    <a:lnTo>
                      <a:pt x="320" y="274"/>
                    </a:lnTo>
                    <a:lnTo>
                      <a:pt x="309" y="287"/>
                    </a:lnTo>
                    <a:lnTo>
                      <a:pt x="298" y="301"/>
                    </a:lnTo>
                    <a:lnTo>
                      <a:pt x="286" y="316"/>
                    </a:lnTo>
                    <a:lnTo>
                      <a:pt x="274" y="324"/>
                    </a:lnTo>
                    <a:lnTo>
                      <a:pt x="44" y="308"/>
                    </a:lnTo>
                    <a:lnTo>
                      <a:pt x="34" y="328"/>
                    </a:lnTo>
                    <a:lnTo>
                      <a:pt x="34" y="473"/>
                    </a:lnTo>
                    <a:lnTo>
                      <a:pt x="36" y="487"/>
                    </a:lnTo>
                    <a:lnTo>
                      <a:pt x="38" y="496"/>
                    </a:lnTo>
                    <a:lnTo>
                      <a:pt x="43" y="505"/>
                    </a:lnTo>
                    <a:lnTo>
                      <a:pt x="48" y="512"/>
                    </a:lnTo>
                    <a:lnTo>
                      <a:pt x="56" y="518"/>
                    </a:lnTo>
                    <a:lnTo>
                      <a:pt x="64" y="522"/>
                    </a:lnTo>
                    <a:lnTo>
                      <a:pt x="72" y="524"/>
                    </a:lnTo>
                    <a:lnTo>
                      <a:pt x="81" y="526"/>
                    </a:lnTo>
                    <a:lnTo>
                      <a:pt x="331" y="525"/>
                    </a:lnTo>
                    <a:lnTo>
                      <a:pt x="332" y="552"/>
                    </a:lnTo>
                    <a:lnTo>
                      <a:pt x="75" y="551"/>
                    </a:lnTo>
                    <a:lnTo>
                      <a:pt x="61" y="550"/>
                    </a:lnTo>
                    <a:lnTo>
                      <a:pt x="52" y="549"/>
                    </a:lnTo>
                    <a:lnTo>
                      <a:pt x="42" y="547"/>
                    </a:lnTo>
                    <a:lnTo>
                      <a:pt x="34" y="543"/>
                    </a:lnTo>
                    <a:lnTo>
                      <a:pt x="26" y="537"/>
                    </a:lnTo>
                    <a:lnTo>
                      <a:pt x="18" y="527"/>
                    </a:lnTo>
                    <a:lnTo>
                      <a:pt x="12" y="518"/>
                    </a:lnTo>
                    <a:lnTo>
                      <a:pt x="7" y="508"/>
                    </a:lnTo>
                    <a:lnTo>
                      <a:pt x="4" y="497"/>
                    </a:lnTo>
                    <a:lnTo>
                      <a:pt x="1" y="485"/>
                    </a:lnTo>
                    <a:lnTo>
                      <a:pt x="0" y="470"/>
                    </a:lnTo>
                    <a:lnTo>
                      <a:pt x="0" y="260"/>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16423" name="Group 9">
                <a:extLst>
                  <a:ext uri="{FF2B5EF4-FFF2-40B4-BE49-F238E27FC236}">
                    <a16:creationId xmlns:a16="http://schemas.microsoft.com/office/drawing/2014/main" id="{92FA27DC-3B2E-4A69-B021-27421315F3BD}"/>
                  </a:ext>
                </a:extLst>
              </p:cNvPr>
              <p:cNvGrpSpPr>
                <a:grpSpLocks/>
              </p:cNvGrpSpPr>
              <p:nvPr/>
            </p:nvGrpSpPr>
            <p:grpSpPr bwMode="auto">
              <a:xfrm>
                <a:off x="4137" y="2688"/>
                <a:ext cx="583" cy="970"/>
                <a:chOff x="4137" y="2688"/>
                <a:chExt cx="583" cy="970"/>
              </a:xfrm>
            </p:grpSpPr>
            <p:sp>
              <p:nvSpPr>
                <p:cNvPr id="16424" name="Freeform 10">
                  <a:extLst>
                    <a:ext uri="{FF2B5EF4-FFF2-40B4-BE49-F238E27FC236}">
                      <a16:creationId xmlns:a16="http://schemas.microsoft.com/office/drawing/2014/main" id="{B72B7093-979B-4867-A9AC-F7CD6DA5F126}"/>
                    </a:ext>
                  </a:extLst>
                </p:cNvPr>
                <p:cNvSpPr>
                  <a:spLocks/>
                </p:cNvSpPr>
                <p:nvPr/>
              </p:nvSpPr>
              <p:spPr bwMode="auto">
                <a:xfrm>
                  <a:off x="4137" y="2688"/>
                  <a:ext cx="583" cy="970"/>
                </a:xfrm>
                <a:custGeom>
                  <a:avLst/>
                  <a:gdLst>
                    <a:gd name="T0" fmla="*/ 527 w 583"/>
                    <a:gd name="T1" fmla="*/ 120 h 970"/>
                    <a:gd name="T2" fmla="*/ 479 w 583"/>
                    <a:gd name="T3" fmla="*/ 112 h 970"/>
                    <a:gd name="T4" fmla="*/ 480 w 583"/>
                    <a:gd name="T5" fmla="*/ 100 h 970"/>
                    <a:gd name="T6" fmla="*/ 428 w 583"/>
                    <a:gd name="T7" fmla="*/ 117 h 970"/>
                    <a:gd name="T8" fmla="*/ 430 w 583"/>
                    <a:gd name="T9" fmla="*/ 89 h 970"/>
                    <a:gd name="T10" fmla="*/ 448 w 583"/>
                    <a:gd name="T11" fmla="*/ 41 h 970"/>
                    <a:gd name="T12" fmla="*/ 402 w 583"/>
                    <a:gd name="T13" fmla="*/ 79 h 970"/>
                    <a:gd name="T14" fmla="*/ 406 w 583"/>
                    <a:gd name="T15" fmla="*/ 38 h 970"/>
                    <a:gd name="T16" fmla="*/ 391 w 583"/>
                    <a:gd name="T17" fmla="*/ 38 h 970"/>
                    <a:gd name="T18" fmla="*/ 373 w 583"/>
                    <a:gd name="T19" fmla="*/ 41 h 970"/>
                    <a:gd name="T20" fmla="*/ 349 w 583"/>
                    <a:gd name="T21" fmla="*/ 65 h 970"/>
                    <a:gd name="T22" fmla="*/ 330 w 583"/>
                    <a:gd name="T23" fmla="*/ 42 h 970"/>
                    <a:gd name="T24" fmla="*/ 310 w 583"/>
                    <a:gd name="T25" fmla="*/ 63 h 970"/>
                    <a:gd name="T26" fmla="*/ 284 w 583"/>
                    <a:gd name="T27" fmla="*/ 19 h 970"/>
                    <a:gd name="T28" fmla="*/ 267 w 583"/>
                    <a:gd name="T29" fmla="*/ 57 h 970"/>
                    <a:gd name="T30" fmla="*/ 259 w 583"/>
                    <a:gd name="T31" fmla="*/ 82 h 970"/>
                    <a:gd name="T32" fmla="*/ 230 w 583"/>
                    <a:gd name="T33" fmla="*/ 28 h 970"/>
                    <a:gd name="T34" fmla="*/ 237 w 583"/>
                    <a:gd name="T35" fmla="*/ 77 h 970"/>
                    <a:gd name="T36" fmla="*/ 218 w 583"/>
                    <a:gd name="T37" fmla="*/ 116 h 970"/>
                    <a:gd name="T38" fmla="*/ 177 w 583"/>
                    <a:gd name="T39" fmla="*/ 156 h 970"/>
                    <a:gd name="T40" fmla="*/ 127 w 583"/>
                    <a:gd name="T41" fmla="*/ 215 h 970"/>
                    <a:gd name="T42" fmla="*/ 110 w 583"/>
                    <a:gd name="T43" fmla="*/ 246 h 970"/>
                    <a:gd name="T44" fmla="*/ 121 w 583"/>
                    <a:gd name="T45" fmla="*/ 260 h 970"/>
                    <a:gd name="T46" fmla="*/ 156 w 583"/>
                    <a:gd name="T47" fmla="*/ 266 h 970"/>
                    <a:gd name="T48" fmla="*/ 152 w 583"/>
                    <a:gd name="T49" fmla="*/ 369 h 970"/>
                    <a:gd name="T50" fmla="*/ 164 w 583"/>
                    <a:gd name="T51" fmla="*/ 385 h 970"/>
                    <a:gd name="T52" fmla="*/ 192 w 583"/>
                    <a:gd name="T53" fmla="*/ 391 h 970"/>
                    <a:gd name="T54" fmla="*/ 239 w 583"/>
                    <a:gd name="T55" fmla="*/ 377 h 970"/>
                    <a:gd name="T56" fmla="*/ 210 w 583"/>
                    <a:gd name="T57" fmla="*/ 533 h 970"/>
                    <a:gd name="T58" fmla="*/ 218 w 583"/>
                    <a:gd name="T59" fmla="*/ 556 h 970"/>
                    <a:gd name="T60" fmla="*/ 245 w 583"/>
                    <a:gd name="T61" fmla="*/ 567 h 970"/>
                    <a:gd name="T62" fmla="*/ 282 w 583"/>
                    <a:gd name="T63" fmla="*/ 564 h 970"/>
                    <a:gd name="T64" fmla="*/ 213 w 583"/>
                    <a:gd name="T65" fmla="*/ 646 h 970"/>
                    <a:gd name="T66" fmla="*/ 196 w 583"/>
                    <a:gd name="T67" fmla="*/ 776 h 970"/>
                    <a:gd name="T68" fmla="*/ 173 w 583"/>
                    <a:gd name="T69" fmla="*/ 865 h 970"/>
                    <a:gd name="T70" fmla="*/ 148 w 583"/>
                    <a:gd name="T71" fmla="*/ 884 h 970"/>
                    <a:gd name="T72" fmla="*/ 52 w 583"/>
                    <a:gd name="T73" fmla="*/ 917 h 970"/>
                    <a:gd name="T74" fmla="*/ 6 w 583"/>
                    <a:gd name="T75" fmla="*/ 942 h 970"/>
                    <a:gd name="T76" fmla="*/ 0 w 583"/>
                    <a:gd name="T77" fmla="*/ 961 h 970"/>
                    <a:gd name="T78" fmla="*/ 106 w 583"/>
                    <a:gd name="T79" fmla="*/ 965 h 970"/>
                    <a:gd name="T80" fmla="*/ 190 w 583"/>
                    <a:gd name="T81" fmla="*/ 965 h 970"/>
                    <a:gd name="T82" fmla="*/ 269 w 583"/>
                    <a:gd name="T83" fmla="*/ 964 h 970"/>
                    <a:gd name="T84" fmla="*/ 307 w 583"/>
                    <a:gd name="T85" fmla="*/ 957 h 970"/>
                    <a:gd name="T86" fmla="*/ 305 w 583"/>
                    <a:gd name="T87" fmla="*/ 773 h 970"/>
                    <a:gd name="T88" fmla="*/ 313 w 583"/>
                    <a:gd name="T89" fmla="*/ 696 h 970"/>
                    <a:gd name="T90" fmla="*/ 387 w 583"/>
                    <a:gd name="T91" fmla="*/ 681 h 970"/>
                    <a:gd name="T92" fmla="*/ 474 w 583"/>
                    <a:gd name="T93" fmla="*/ 683 h 970"/>
                    <a:gd name="T94" fmla="*/ 536 w 583"/>
                    <a:gd name="T95" fmla="*/ 678 h 970"/>
                    <a:gd name="T96" fmla="*/ 562 w 583"/>
                    <a:gd name="T97" fmla="*/ 650 h 970"/>
                    <a:gd name="T98" fmla="*/ 577 w 583"/>
                    <a:gd name="T99" fmla="*/ 605 h 970"/>
                    <a:gd name="T100" fmla="*/ 580 w 583"/>
                    <a:gd name="T101" fmla="*/ 550 h 970"/>
                    <a:gd name="T102" fmla="*/ 562 w 583"/>
                    <a:gd name="T103" fmla="*/ 493 h 970"/>
                    <a:gd name="T104" fmla="*/ 528 w 583"/>
                    <a:gd name="T105" fmla="*/ 428 h 970"/>
                    <a:gd name="T106" fmla="*/ 496 w 583"/>
                    <a:gd name="T107" fmla="*/ 370 h 970"/>
                    <a:gd name="T108" fmla="*/ 463 w 583"/>
                    <a:gd name="T109" fmla="*/ 294 h 970"/>
                    <a:gd name="T110" fmla="*/ 452 w 583"/>
                    <a:gd name="T111" fmla="*/ 238 h 97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3" h="970">
                      <a:moveTo>
                        <a:pt x="464" y="142"/>
                      </a:moveTo>
                      <a:lnTo>
                        <a:pt x="494" y="126"/>
                      </a:lnTo>
                      <a:lnTo>
                        <a:pt x="527" y="120"/>
                      </a:lnTo>
                      <a:lnTo>
                        <a:pt x="490" y="121"/>
                      </a:lnTo>
                      <a:lnTo>
                        <a:pt x="461" y="135"/>
                      </a:lnTo>
                      <a:lnTo>
                        <a:pt x="479" y="112"/>
                      </a:lnTo>
                      <a:lnTo>
                        <a:pt x="457" y="122"/>
                      </a:lnTo>
                      <a:lnTo>
                        <a:pt x="447" y="121"/>
                      </a:lnTo>
                      <a:lnTo>
                        <a:pt x="480" y="100"/>
                      </a:lnTo>
                      <a:lnTo>
                        <a:pt x="498" y="74"/>
                      </a:lnTo>
                      <a:lnTo>
                        <a:pt x="472" y="97"/>
                      </a:lnTo>
                      <a:lnTo>
                        <a:pt x="428" y="117"/>
                      </a:lnTo>
                      <a:lnTo>
                        <a:pt x="434" y="98"/>
                      </a:lnTo>
                      <a:lnTo>
                        <a:pt x="458" y="67"/>
                      </a:lnTo>
                      <a:lnTo>
                        <a:pt x="430" y="89"/>
                      </a:lnTo>
                      <a:lnTo>
                        <a:pt x="465" y="41"/>
                      </a:lnTo>
                      <a:lnTo>
                        <a:pt x="480" y="6"/>
                      </a:lnTo>
                      <a:lnTo>
                        <a:pt x="448" y="41"/>
                      </a:lnTo>
                      <a:lnTo>
                        <a:pt x="407" y="97"/>
                      </a:lnTo>
                      <a:lnTo>
                        <a:pt x="437" y="40"/>
                      </a:lnTo>
                      <a:lnTo>
                        <a:pt x="402" y="79"/>
                      </a:lnTo>
                      <a:lnTo>
                        <a:pt x="396" y="80"/>
                      </a:lnTo>
                      <a:lnTo>
                        <a:pt x="420" y="24"/>
                      </a:lnTo>
                      <a:lnTo>
                        <a:pt x="406" y="38"/>
                      </a:lnTo>
                      <a:lnTo>
                        <a:pt x="386" y="71"/>
                      </a:lnTo>
                      <a:lnTo>
                        <a:pt x="401" y="26"/>
                      </a:lnTo>
                      <a:lnTo>
                        <a:pt x="391" y="38"/>
                      </a:lnTo>
                      <a:lnTo>
                        <a:pt x="392" y="0"/>
                      </a:lnTo>
                      <a:lnTo>
                        <a:pt x="376" y="52"/>
                      </a:lnTo>
                      <a:lnTo>
                        <a:pt x="373" y="41"/>
                      </a:lnTo>
                      <a:lnTo>
                        <a:pt x="363" y="59"/>
                      </a:lnTo>
                      <a:lnTo>
                        <a:pt x="374" y="3"/>
                      </a:lnTo>
                      <a:lnTo>
                        <a:pt x="349" y="65"/>
                      </a:lnTo>
                      <a:lnTo>
                        <a:pt x="336" y="66"/>
                      </a:lnTo>
                      <a:lnTo>
                        <a:pt x="345" y="12"/>
                      </a:lnTo>
                      <a:lnTo>
                        <a:pt x="330" y="42"/>
                      </a:lnTo>
                      <a:lnTo>
                        <a:pt x="318" y="65"/>
                      </a:lnTo>
                      <a:lnTo>
                        <a:pt x="319" y="45"/>
                      </a:lnTo>
                      <a:lnTo>
                        <a:pt x="310" y="63"/>
                      </a:lnTo>
                      <a:lnTo>
                        <a:pt x="312" y="16"/>
                      </a:lnTo>
                      <a:lnTo>
                        <a:pt x="294" y="79"/>
                      </a:lnTo>
                      <a:lnTo>
                        <a:pt x="284" y="19"/>
                      </a:lnTo>
                      <a:lnTo>
                        <a:pt x="282" y="59"/>
                      </a:lnTo>
                      <a:lnTo>
                        <a:pt x="276" y="79"/>
                      </a:lnTo>
                      <a:lnTo>
                        <a:pt x="267" y="57"/>
                      </a:lnTo>
                      <a:lnTo>
                        <a:pt x="257" y="27"/>
                      </a:lnTo>
                      <a:lnTo>
                        <a:pt x="261" y="61"/>
                      </a:lnTo>
                      <a:lnTo>
                        <a:pt x="259" y="82"/>
                      </a:lnTo>
                      <a:lnTo>
                        <a:pt x="248" y="31"/>
                      </a:lnTo>
                      <a:lnTo>
                        <a:pt x="246" y="69"/>
                      </a:lnTo>
                      <a:lnTo>
                        <a:pt x="230" y="28"/>
                      </a:lnTo>
                      <a:lnTo>
                        <a:pt x="210" y="11"/>
                      </a:lnTo>
                      <a:lnTo>
                        <a:pt x="225" y="36"/>
                      </a:lnTo>
                      <a:lnTo>
                        <a:pt x="237" y="77"/>
                      </a:lnTo>
                      <a:lnTo>
                        <a:pt x="237" y="101"/>
                      </a:lnTo>
                      <a:lnTo>
                        <a:pt x="229" y="107"/>
                      </a:lnTo>
                      <a:lnTo>
                        <a:pt x="218" y="116"/>
                      </a:lnTo>
                      <a:lnTo>
                        <a:pt x="207" y="127"/>
                      </a:lnTo>
                      <a:lnTo>
                        <a:pt x="192" y="141"/>
                      </a:lnTo>
                      <a:lnTo>
                        <a:pt x="177" y="156"/>
                      </a:lnTo>
                      <a:lnTo>
                        <a:pt x="159" y="176"/>
                      </a:lnTo>
                      <a:lnTo>
                        <a:pt x="142" y="198"/>
                      </a:lnTo>
                      <a:lnTo>
                        <a:pt x="127" y="215"/>
                      </a:lnTo>
                      <a:lnTo>
                        <a:pt x="115" y="231"/>
                      </a:lnTo>
                      <a:lnTo>
                        <a:pt x="112" y="238"/>
                      </a:lnTo>
                      <a:lnTo>
                        <a:pt x="110" y="246"/>
                      </a:lnTo>
                      <a:lnTo>
                        <a:pt x="113" y="253"/>
                      </a:lnTo>
                      <a:lnTo>
                        <a:pt x="115" y="257"/>
                      </a:lnTo>
                      <a:lnTo>
                        <a:pt x="121" y="260"/>
                      </a:lnTo>
                      <a:lnTo>
                        <a:pt x="129" y="262"/>
                      </a:lnTo>
                      <a:lnTo>
                        <a:pt x="146" y="264"/>
                      </a:lnTo>
                      <a:lnTo>
                        <a:pt x="156" y="266"/>
                      </a:lnTo>
                      <a:lnTo>
                        <a:pt x="156" y="300"/>
                      </a:lnTo>
                      <a:lnTo>
                        <a:pt x="150" y="355"/>
                      </a:lnTo>
                      <a:lnTo>
                        <a:pt x="152" y="369"/>
                      </a:lnTo>
                      <a:lnTo>
                        <a:pt x="154" y="376"/>
                      </a:lnTo>
                      <a:lnTo>
                        <a:pt x="157" y="381"/>
                      </a:lnTo>
                      <a:lnTo>
                        <a:pt x="164" y="385"/>
                      </a:lnTo>
                      <a:lnTo>
                        <a:pt x="171" y="388"/>
                      </a:lnTo>
                      <a:lnTo>
                        <a:pt x="180" y="391"/>
                      </a:lnTo>
                      <a:lnTo>
                        <a:pt x="192" y="391"/>
                      </a:lnTo>
                      <a:lnTo>
                        <a:pt x="210" y="388"/>
                      </a:lnTo>
                      <a:lnTo>
                        <a:pt x="226" y="383"/>
                      </a:lnTo>
                      <a:lnTo>
                        <a:pt x="239" y="377"/>
                      </a:lnTo>
                      <a:lnTo>
                        <a:pt x="230" y="433"/>
                      </a:lnTo>
                      <a:lnTo>
                        <a:pt x="219" y="488"/>
                      </a:lnTo>
                      <a:lnTo>
                        <a:pt x="210" y="533"/>
                      </a:lnTo>
                      <a:lnTo>
                        <a:pt x="212" y="543"/>
                      </a:lnTo>
                      <a:lnTo>
                        <a:pt x="214" y="550"/>
                      </a:lnTo>
                      <a:lnTo>
                        <a:pt x="218" y="556"/>
                      </a:lnTo>
                      <a:lnTo>
                        <a:pt x="223" y="560"/>
                      </a:lnTo>
                      <a:lnTo>
                        <a:pt x="228" y="564"/>
                      </a:lnTo>
                      <a:lnTo>
                        <a:pt x="245" y="567"/>
                      </a:lnTo>
                      <a:lnTo>
                        <a:pt x="264" y="570"/>
                      </a:lnTo>
                      <a:lnTo>
                        <a:pt x="272" y="568"/>
                      </a:lnTo>
                      <a:lnTo>
                        <a:pt x="282" y="564"/>
                      </a:lnTo>
                      <a:lnTo>
                        <a:pt x="275" y="602"/>
                      </a:lnTo>
                      <a:lnTo>
                        <a:pt x="228" y="634"/>
                      </a:lnTo>
                      <a:lnTo>
                        <a:pt x="213" y="646"/>
                      </a:lnTo>
                      <a:lnTo>
                        <a:pt x="213" y="672"/>
                      </a:lnTo>
                      <a:lnTo>
                        <a:pt x="204" y="733"/>
                      </a:lnTo>
                      <a:lnTo>
                        <a:pt x="196" y="776"/>
                      </a:lnTo>
                      <a:lnTo>
                        <a:pt x="188" y="829"/>
                      </a:lnTo>
                      <a:lnTo>
                        <a:pt x="183" y="846"/>
                      </a:lnTo>
                      <a:lnTo>
                        <a:pt x="173" y="865"/>
                      </a:lnTo>
                      <a:lnTo>
                        <a:pt x="167" y="870"/>
                      </a:lnTo>
                      <a:lnTo>
                        <a:pt x="157" y="878"/>
                      </a:lnTo>
                      <a:lnTo>
                        <a:pt x="148" y="884"/>
                      </a:lnTo>
                      <a:lnTo>
                        <a:pt x="125" y="893"/>
                      </a:lnTo>
                      <a:lnTo>
                        <a:pt x="91" y="903"/>
                      </a:lnTo>
                      <a:lnTo>
                        <a:pt x="52" y="917"/>
                      </a:lnTo>
                      <a:lnTo>
                        <a:pt x="15" y="931"/>
                      </a:lnTo>
                      <a:lnTo>
                        <a:pt x="9" y="937"/>
                      </a:lnTo>
                      <a:lnTo>
                        <a:pt x="6" y="942"/>
                      </a:lnTo>
                      <a:lnTo>
                        <a:pt x="2" y="949"/>
                      </a:lnTo>
                      <a:lnTo>
                        <a:pt x="0" y="955"/>
                      </a:lnTo>
                      <a:lnTo>
                        <a:pt x="0" y="961"/>
                      </a:lnTo>
                      <a:lnTo>
                        <a:pt x="25" y="966"/>
                      </a:lnTo>
                      <a:lnTo>
                        <a:pt x="71" y="969"/>
                      </a:lnTo>
                      <a:lnTo>
                        <a:pt x="106" y="965"/>
                      </a:lnTo>
                      <a:lnTo>
                        <a:pt x="142" y="959"/>
                      </a:lnTo>
                      <a:lnTo>
                        <a:pt x="159" y="961"/>
                      </a:lnTo>
                      <a:lnTo>
                        <a:pt x="190" y="965"/>
                      </a:lnTo>
                      <a:lnTo>
                        <a:pt x="219" y="966"/>
                      </a:lnTo>
                      <a:lnTo>
                        <a:pt x="239" y="966"/>
                      </a:lnTo>
                      <a:lnTo>
                        <a:pt x="269" y="964"/>
                      </a:lnTo>
                      <a:lnTo>
                        <a:pt x="300" y="964"/>
                      </a:lnTo>
                      <a:lnTo>
                        <a:pt x="305" y="961"/>
                      </a:lnTo>
                      <a:lnTo>
                        <a:pt x="307" y="957"/>
                      </a:lnTo>
                      <a:lnTo>
                        <a:pt x="306" y="912"/>
                      </a:lnTo>
                      <a:lnTo>
                        <a:pt x="303" y="830"/>
                      </a:lnTo>
                      <a:lnTo>
                        <a:pt x="305" y="773"/>
                      </a:lnTo>
                      <a:lnTo>
                        <a:pt x="308" y="721"/>
                      </a:lnTo>
                      <a:lnTo>
                        <a:pt x="310" y="707"/>
                      </a:lnTo>
                      <a:lnTo>
                        <a:pt x="313" y="696"/>
                      </a:lnTo>
                      <a:lnTo>
                        <a:pt x="317" y="689"/>
                      </a:lnTo>
                      <a:lnTo>
                        <a:pt x="321" y="685"/>
                      </a:lnTo>
                      <a:lnTo>
                        <a:pt x="387" y="681"/>
                      </a:lnTo>
                      <a:lnTo>
                        <a:pt x="414" y="682"/>
                      </a:lnTo>
                      <a:lnTo>
                        <a:pt x="439" y="685"/>
                      </a:lnTo>
                      <a:lnTo>
                        <a:pt x="474" y="683"/>
                      </a:lnTo>
                      <a:lnTo>
                        <a:pt x="502" y="682"/>
                      </a:lnTo>
                      <a:lnTo>
                        <a:pt x="524" y="680"/>
                      </a:lnTo>
                      <a:lnTo>
                        <a:pt x="536" y="678"/>
                      </a:lnTo>
                      <a:lnTo>
                        <a:pt x="548" y="674"/>
                      </a:lnTo>
                      <a:lnTo>
                        <a:pt x="554" y="662"/>
                      </a:lnTo>
                      <a:lnTo>
                        <a:pt x="562" y="650"/>
                      </a:lnTo>
                      <a:lnTo>
                        <a:pt x="568" y="633"/>
                      </a:lnTo>
                      <a:lnTo>
                        <a:pt x="573" y="619"/>
                      </a:lnTo>
                      <a:lnTo>
                        <a:pt x="577" y="605"/>
                      </a:lnTo>
                      <a:lnTo>
                        <a:pt x="581" y="587"/>
                      </a:lnTo>
                      <a:lnTo>
                        <a:pt x="582" y="570"/>
                      </a:lnTo>
                      <a:lnTo>
                        <a:pt x="580" y="550"/>
                      </a:lnTo>
                      <a:lnTo>
                        <a:pt x="576" y="533"/>
                      </a:lnTo>
                      <a:lnTo>
                        <a:pt x="570" y="515"/>
                      </a:lnTo>
                      <a:lnTo>
                        <a:pt x="562" y="493"/>
                      </a:lnTo>
                      <a:lnTo>
                        <a:pt x="553" y="475"/>
                      </a:lnTo>
                      <a:lnTo>
                        <a:pt x="540" y="450"/>
                      </a:lnTo>
                      <a:lnTo>
                        <a:pt x="528" y="428"/>
                      </a:lnTo>
                      <a:lnTo>
                        <a:pt x="518" y="410"/>
                      </a:lnTo>
                      <a:lnTo>
                        <a:pt x="509" y="393"/>
                      </a:lnTo>
                      <a:lnTo>
                        <a:pt x="496" y="370"/>
                      </a:lnTo>
                      <a:lnTo>
                        <a:pt x="485" y="347"/>
                      </a:lnTo>
                      <a:lnTo>
                        <a:pt x="474" y="324"/>
                      </a:lnTo>
                      <a:lnTo>
                        <a:pt x="463" y="294"/>
                      </a:lnTo>
                      <a:lnTo>
                        <a:pt x="456" y="273"/>
                      </a:lnTo>
                      <a:lnTo>
                        <a:pt x="453" y="256"/>
                      </a:lnTo>
                      <a:lnTo>
                        <a:pt x="452" y="238"/>
                      </a:lnTo>
                      <a:lnTo>
                        <a:pt x="464" y="142"/>
                      </a:lnTo>
                    </a:path>
                  </a:pathLst>
                </a:custGeom>
                <a:solidFill>
                  <a:srgbClr val="DFDFF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16425" name="Group 11">
                  <a:extLst>
                    <a:ext uri="{FF2B5EF4-FFF2-40B4-BE49-F238E27FC236}">
                      <a16:creationId xmlns:a16="http://schemas.microsoft.com/office/drawing/2014/main" id="{9D7AE6FE-BEA5-4F51-BF76-65BE2571E7F9}"/>
                    </a:ext>
                  </a:extLst>
                </p:cNvPr>
                <p:cNvGrpSpPr>
                  <a:grpSpLocks/>
                </p:cNvGrpSpPr>
                <p:nvPr/>
              </p:nvGrpSpPr>
              <p:grpSpPr bwMode="auto">
                <a:xfrm>
                  <a:off x="4365" y="2834"/>
                  <a:ext cx="213" cy="420"/>
                  <a:chOff x="4365" y="2834"/>
                  <a:chExt cx="213" cy="420"/>
                </a:xfrm>
              </p:grpSpPr>
              <p:sp>
                <p:nvSpPr>
                  <p:cNvPr id="16426" name="Oval 12">
                    <a:extLst>
                      <a:ext uri="{FF2B5EF4-FFF2-40B4-BE49-F238E27FC236}">
                        <a16:creationId xmlns:a16="http://schemas.microsoft.com/office/drawing/2014/main" id="{ED3C4D9C-2AF3-4B27-8E67-FD0B956A6803}"/>
                      </a:ext>
                    </a:extLst>
                  </p:cNvPr>
                  <p:cNvSpPr>
                    <a:spLocks noChangeArrowheads="1"/>
                  </p:cNvSpPr>
                  <p:nvPr/>
                </p:nvSpPr>
                <p:spPr bwMode="auto">
                  <a:xfrm>
                    <a:off x="4383" y="2834"/>
                    <a:ext cx="1" cy="60"/>
                  </a:xfrm>
                  <a:prstGeom prst="ellipse">
                    <a:avLst/>
                  </a:prstGeom>
                  <a:solidFill>
                    <a:srgbClr val="DFDFFF"/>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nvGrpSpPr>
                  <p:cNvPr id="16427" name="Group 13">
                    <a:extLst>
                      <a:ext uri="{FF2B5EF4-FFF2-40B4-BE49-F238E27FC236}">
                        <a16:creationId xmlns:a16="http://schemas.microsoft.com/office/drawing/2014/main" id="{19BD580A-55CE-4E3E-AA84-EFCDDC2FB24A}"/>
                      </a:ext>
                    </a:extLst>
                  </p:cNvPr>
                  <p:cNvGrpSpPr>
                    <a:grpSpLocks/>
                  </p:cNvGrpSpPr>
                  <p:nvPr/>
                </p:nvGrpSpPr>
                <p:grpSpPr bwMode="auto">
                  <a:xfrm>
                    <a:off x="4365" y="2966"/>
                    <a:ext cx="213" cy="288"/>
                    <a:chOff x="4365" y="2966"/>
                    <a:chExt cx="213" cy="288"/>
                  </a:xfrm>
                </p:grpSpPr>
                <p:sp>
                  <p:nvSpPr>
                    <p:cNvPr id="16428" name="Freeform 14">
                      <a:extLst>
                        <a:ext uri="{FF2B5EF4-FFF2-40B4-BE49-F238E27FC236}">
                          <a16:creationId xmlns:a16="http://schemas.microsoft.com/office/drawing/2014/main" id="{924F5CA6-E607-4CBC-A74C-AA9398E30F75}"/>
                        </a:ext>
                      </a:extLst>
                    </p:cNvPr>
                    <p:cNvSpPr>
                      <a:spLocks/>
                    </p:cNvSpPr>
                    <p:nvPr/>
                  </p:nvSpPr>
                  <p:spPr bwMode="auto">
                    <a:xfrm>
                      <a:off x="4365" y="2966"/>
                      <a:ext cx="182" cy="207"/>
                    </a:xfrm>
                    <a:custGeom>
                      <a:avLst/>
                      <a:gdLst>
                        <a:gd name="T0" fmla="*/ 12 w 182"/>
                        <a:gd name="T1" fmla="*/ 98 h 207"/>
                        <a:gd name="T2" fmla="*/ 7 w 182"/>
                        <a:gd name="T3" fmla="*/ 85 h 207"/>
                        <a:gd name="T4" fmla="*/ 2 w 182"/>
                        <a:gd name="T5" fmla="*/ 67 h 207"/>
                        <a:gd name="T6" fmla="*/ 0 w 182"/>
                        <a:gd name="T7" fmla="*/ 53 h 207"/>
                        <a:gd name="T8" fmla="*/ 1 w 182"/>
                        <a:gd name="T9" fmla="*/ 40 h 207"/>
                        <a:gd name="T10" fmla="*/ 2 w 182"/>
                        <a:gd name="T11" fmla="*/ 26 h 207"/>
                        <a:gd name="T12" fmla="*/ 4 w 182"/>
                        <a:gd name="T13" fmla="*/ 24 h 207"/>
                        <a:gd name="T14" fmla="*/ 7 w 182"/>
                        <a:gd name="T15" fmla="*/ 23 h 207"/>
                        <a:gd name="T16" fmla="*/ 11 w 182"/>
                        <a:gd name="T17" fmla="*/ 24 h 207"/>
                        <a:gd name="T18" fmla="*/ 19 w 182"/>
                        <a:gd name="T19" fmla="*/ 27 h 207"/>
                        <a:gd name="T20" fmla="*/ 29 w 182"/>
                        <a:gd name="T21" fmla="*/ 31 h 207"/>
                        <a:gd name="T22" fmla="*/ 36 w 182"/>
                        <a:gd name="T23" fmla="*/ 31 h 207"/>
                        <a:gd name="T24" fmla="*/ 44 w 182"/>
                        <a:gd name="T25" fmla="*/ 31 h 207"/>
                        <a:gd name="T26" fmla="*/ 56 w 182"/>
                        <a:gd name="T27" fmla="*/ 21 h 207"/>
                        <a:gd name="T28" fmla="*/ 69 w 182"/>
                        <a:gd name="T29" fmla="*/ 11 h 207"/>
                        <a:gd name="T30" fmla="*/ 79 w 182"/>
                        <a:gd name="T31" fmla="*/ 1 h 207"/>
                        <a:gd name="T32" fmla="*/ 82 w 182"/>
                        <a:gd name="T33" fmla="*/ 0 h 207"/>
                        <a:gd name="T34" fmla="*/ 87 w 182"/>
                        <a:gd name="T35" fmla="*/ 1 h 207"/>
                        <a:gd name="T36" fmla="*/ 96 w 182"/>
                        <a:gd name="T37" fmla="*/ 8 h 207"/>
                        <a:gd name="T38" fmla="*/ 104 w 182"/>
                        <a:gd name="T39" fmla="*/ 15 h 207"/>
                        <a:gd name="T40" fmla="*/ 112 w 182"/>
                        <a:gd name="T41" fmla="*/ 18 h 207"/>
                        <a:gd name="T42" fmla="*/ 121 w 182"/>
                        <a:gd name="T43" fmla="*/ 21 h 207"/>
                        <a:gd name="T44" fmla="*/ 130 w 182"/>
                        <a:gd name="T45" fmla="*/ 16 h 207"/>
                        <a:gd name="T46" fmla="*/ 137 w 182"/>
                        <a:gd name="T47" fmla="*/ 14 h 207"/>
                        <a:gd name="T48" fmla="*/ 145 w 182"/>
                        <a:gd name="T49" fmla="*/ 16 h 207"/>
                        <a:gd name="T50" fmla="*/ 149 w 182"/>
                        <a:gd name="T51" fmla="*/ 17 h 207"/>
                        <a:gd name="T52" fmla="*/ 154 w 182"/>
                        <a:gd name="T53" fmla="*/ 21 h 207"/>
                        <a:gd name="T54" fmla="*/ 159 w 182"/>
                        <a:gd name="T55" fmla="*/ 26 h 207"/>
                        <a:gd name="T56" fmla="*/ 161 w 182"/>
                        <a:gd name="T57" fmla="*/ 31 h 207"/>
                        <a:gd name="T58" fmla="*/ 164 w 182"/>
                        <a:gd name="T59" fmla="*/ 40 h 207"/>
                        <a:gd name="T60" fmla="*/ 171 w 182"/>
                        <a:gd name="T61" fmla="*/ 41 h 207"/>
                        <a:gd name="T62" fmla="*/ 176 w 182"/>
                        <a:gd name="T63" fmla="*/ 43 h 207"/>
                        <a:gd name="T64" fmla="*/ 179 w 182"/>
                        <a:gd name="T65" fmla="*/ 45 h 207"/>
                        <a:gd name="T66" fmla="*/ 181 w 182"/>
                        <a:gd name="T67" fmla="*/ 47 h 207"/>
                        <a:gd name="T68" fmla="*/ 179 w 182"/>
                        <a:gd name="T69" fmla="*/ 52 h 207"/>
                        <a:gd name="T70" fmla="*/ 174 w 182"/>
                        <a:gd name="T71" fmla="*/ 70 h 207"/>
                        <a:gd name="T72" fmla="*/ 165 w 182"/>
                        <a:gd name="T73" fmla="*/ 88 h 207"/>
                        <a:gd name="T74" fmla="*/ 151 w 182"/>
                        <a:gd name="T75" fmla="*/ 111 h 207"/>
                        <a:gd name="T76" fmla="*/ 132 w 182"/>
                        <a:gd name="T77" fmla="*/ 131 h 207"/>
                        <a:gd name="T78" fmla="*/ 118 w 182"/>
                        <a:gd name="T79" fmla="*/ 151 h 207"/>
                        <a:gd name="T80" fmla="*/ 104 w 182"/>
                        <a:gd name="T81" fmla="*/ 171 h 207"/>
                        <a:gd name="T82" fmla="*/ 91 w 182"/>
                        <a:gd name="T83" fmla="*/ 184 h 207"/>
                        <a:gd name="T84" fmla="*/ 72 w 182"/>
                        <a:gd name="T85" fmla="*/ 206 h 207"/>
                        <a:gd name="T86" fmla="*/ 89 w 182"/>
                        <a:gd name="T87" fmla="*/ 187 h 207"/>
                        <a:gd name="T88" fmla="*/ 99 w 182"/>
                        <a:gd name="T89" fmla="*/ 180 h 207"/>
                        <a:gd name="T90" fmla="*/ 109 w 182"/>
                        <a:gd name="T91" fmla="*/ 173 h 207"/>
                        <a:gd name="T92" fmla="*/ 118 w 182"/>
                        <a:gd name="T93" fmla="*/ 168 h 207"/>
                        <a:gd name="T94" fmla="*/ 130 w 182"/>
                        <a:gd name="T95" fmla="*/ 166 h 207"/>
                        <a:gd name="T96" fmla="*/ 141 w 182"/>
                        <a:gd name="T97" fmla="*/ 163 h 20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82" h="207">
                          <a:moveTo>
                            <a:pt x="12" y="98"/>
                          </a:moveTo>
                          <a:lnTo>
                            <a:pt x="7" y="85"/>
                          </a:lnTo>
                          <a:lnTo>
                            <a:pt x="2" y="67"/>
                          </a:lnTo>
                          <a:lnTo>
                            <a:pt x="0" y="53"/>
                          </a:lnTo>
                          <a:lnTo>
                            <a:pt x="1" y="40"/>
                          </a:lnTo>
                          <a:lnTo>
                            <a:pt x="2" y="26"/>
                          </a:lnTo>
                          <a:lnTo>
                            <a:pt x="4" y="24"/>
                          </a:lnTo>
                          <a:lnTo>
                            <a:pt x="7" y="23"/>
                          </a:lnTo>
                          <a:lnTo>
                            <a:pt x="11" y="24"/>
                          </a:lnTo>
                          <a:lnTo>
                            <a:pt x="19" y="27"/>
                          </a:lnTo>
                          <a:lnTo>
                            <a:pt x="29" y="31"/>
                          </a:lnTo>
                          <a:lnTo>
                            <a:pt x="36" y="31"/>
                          </a:lnTo>
                          <a:lnTo>
                            <a:pt x="44" y="31"/>
                          </a:lnTo>
                          <a:lnTo>
                            <a:pt x="56" y="21"/>
                          </a:lnTo>
                          <a:lnTo>
                            <a:pt x="69" y="11"/>
                          </a:lnTo>
                          <a:lnTo>
                            <a:pt x="79" y="1"/>
                          </a:lnTo>
                          <a:lnTo>
                            <a:pt x="82" y="0"/>
                          </a:lnTo>
                          <a:lnTo>
                            <a:pt x="87" y="1"/>
                          </a:lnTo>
                          <a:lnTo>
                            <a:pt x="96" y="8"/>
                          </a:lnTo>
                          <a:lnTo>
                            <a:pt x="104" y="15"/>
                          </a:lnTo>
                          <a:lnTo>
                            <a:pt x="112" y="18"/>
                          </a:lnTo>
                          <a:lnTo>
                            <a:pt x="121" y="21"/>
                          </a:lnTo>
                          <a:lnTo>
                            <a:pt x="130" y="16"/>
                          </a:lnTo>
                          <a:lnTo>
                            <a:pt x="137" y="14"/>
                          </a:lnTo>
                          <a:lnTo>
                            <a:pt x="145" y="16"/>
                          </a:lnTo>
                          <a:lnTo>
                            <a:pt x="149" y="17"/>
                          </a:lnTo>
                          <a:lnTo>
                            <a:pt x="154" y="21"/>
                          </a:lnTo>
                          <a:lnTo>
                            <a:pt x="159" y="26"/>
                          </a:lnTo>
                          <a:lnTo>
                            <a:pt x="161" y="31"/>
                          </a:lnTo>
                          <a:lnTo>
                            <a:pt x="164" y="40"/>
                          </a:lnTo>
                          <a:lnTo>
                            <a:pt x="171" y="41"/>
                          </a:lnTo>
                          <a:lnTo>
                            <a:pt x="176" y="43"/>
                          </a:lnTo>
                          <a:lnTo>
                            <a:pt x="179" y="45"/>
                          </a:lnTo>
                          <a:lnTo>
                            <a:pt x="181" y="47"/>
                          </a:lnTo>
                          <a:lnTo>
                            <a:pt x="179" y="52"/>
                          </a:lnTo>
                          <a:lnTo>
                            <a:pt x="174" y="70"/>
                          </a:lnTo>
                          <a:lnTo>
                            <a:pt x="165" y="88"/>
                          </a:lnTo>
                          <a:lnTo>
                            <a:pt x="151" y="111"/>
                          </a:lnTo>
                          <a:lnTo>
                            <a:pt x="132" y="131"/>
                          </a:lnTo>
                          <a:lnTo>
                            <a:pt x="118" y="151"/>
                          </a:lnTo>
                          <a:lnTo>
                            <a:pt x="104" y="171"/>
                          </a:lnTo>
                          <a:lnTo>
                            <a:pt x="91" y="184"/>
                          </a:lnTo>
                          <a:lnTo>
                            <a:pt x="72" y="206"/>
                          </a:lnTo>
                          <a:lnTo>
                            <a:pt x="89" y="187"/>
                          </a:lnTo>
                          <a:lnTo>
                            <a:pt x="99" y="180"/>
                          </a:lnTo>
                          <a:lnTo>
                            <a:pt x="109" y="173"/>
                          </a:lnTo>
                          <a:lnTo>
                            <a:pt x="118" y="168"/>
                          </a:lnTo>
                          <a:lnTo>
                            <a:pt x="130" y="166"/>
                          </a:lnTo>
                          <a:lnTo>
                            <a:pt x="141" y="163"/>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29" name="Freeform 15">
                      <a:extLst>
                        <a:ext uri="{FF2B5EF4-FFF2-40B4-BE49-F238E27FC236}">
                          <a16:creationId xmlns:a16="http://schemas.microsoft.com/office/drawing/2014/main" id="{531F8C38-2E4E-441C-B220-7677E9593E6A}"/>
                        </a:ext>
                      </a:extLst>
                    </p:cNvPr>
                    <p:cNvSpPr>
                      <a:spLocks/>
                    </p:cNvSpPr>
                    <p:nvPr/>
                  </p:nvSpPr>
                  <p:spPr bwMode="auto">
                    <a:xfrm>
                      <a:off x="4418" y="3149"/>
                      <a:ext cx="160" cy="105"/>
                    </a:xfrm>
                    <a:custGeom>
                      <a:avLst/>
                      <a:gdLst>
                        <a:gd name="T0" fmla="*/ 159 w 160"/>
                        <a:gd name="T1" fmla="*/ 0 h 105"/>
                        <a:gd name="T2" fmla="*/ 154 w 160"/>
                        <a:gd name="T3" fmla="*/ 10 h 105"/>
                        <a:gd name="T4" fmla="*/ 149 w 160"/>
                        <a:gd name="T5" fmla="*/ 17 h 105"/>
                        <a:gd name="T6" fmla="*/ 129 w 160"/>
                        <a:gd name="T7" fmla="*/ 28 h 105"/>
                        <a:gd name="T8" fmla="*/ 101 w 160"/>
                        <a:gd name="T9" fmla="*/ 42 h 105"/>
                        <a:gd name="T10" fmla="*/ 78 w 160"/>
                        <a:gd name="T11" fmla="*/ 54 h 105"/>
                        <a:gd name="T12" fmla="*/ 61 w 160"/>
                        <a:gd name="T13" fmla="*/ 65 h 105"/>
                        <a:gd name="T14" fmla="*/ 40 w 160"/>
                        <a:gd name="T15" fmla="*/ 78 h 105"/>
                        <a:gd name="T16" fmla="*/ 18 w 160"/>
                        <a:gd name="T17" fmla="*/ 92 h 105"/>
                        <a:gd name="T18" fmla="*/ 0 w 160"/>
                        <a:gd name="T19" fmla="*/ 104 h 1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0" h="105">
                          <a:moveTo>
                            <a:pt x="159" y="0"/>
                          </a:moveTo>
                          <a:lnTo>
                            <a:pt x="154" y="10"/>
                          </a:lnTo>
                          <a:lnTo>
                            <a:pt x="149" y="17"/>
                          </a:lnTo>
                          <a:lnTo>
                            <a:pt x="129" y="28"/>
                          </a:lnTo>
                          <a:lnTo>
                            <a:pt x="101" y="42"/>
                          </a:lnTo>
                          <a:lnTo>
                            <a:pt x="78" y="54"/>
                          </a:lnTo>
                          <a:lnTo>
                            <a:pt x="61" y="65"/>
                          </a:lnTo>
                          <a:lnTo>
                            <a:pt x="40" y="78"/>
                          </a:lnTo>
                          <a:lnTo>
                            <a:pt x="18" y="92"/>
                          </a:lnTo>
                          <a:lnTo>
                            <a:pt x="0" y="104"/>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grpSp>
        </p:grpSp>
        <p:grpSp>
          <p:nvGrpSpPr>
            <p:cNvPr id="16393" name="Group 16">
              <a:extLst>
                <a:ext uri="{FF2B5EF4-FFF2-40B4-BE49-F238E27FC236}">
                  <a16:creationId xmlns:a16="http://schemas.microsoft.com/office/drawing/2014/main" id="{95877D0F-75AE-42FA-85D0-AB2ABEF7C6C1}"/>
                </a:ext>
              </a:extLst>
            </p:cNvPr>
            <p:cNvGrpSpPr>
              <a:grpSpLocks/>
            </p:cNvGrpSpPr>
            <p:nvPr/>
          </p:nvGrpSpPr>
          <p:grpSpPr bwMode="auto">
            <a:xfrm>
              <a:off x="3627" y="2773"/>
              <a:ext cx="784" cy="892"/>
              <a:chOff x="3627" y="2773"/>
              <a:chExt cx="784" cy="892"/>
            </a:xfrm>
          </p:grpSpPr>
          <p:sp>
            <p:nvSpPr>
              <p:cNvPr id="16394" name="Freeform 17">
                <a:extLst>
                  <a:ext uri="{FF2B5EF4-FFF2-40B4-BE49-F238E27FC236}">
                    <a16:creationId xmlns:a16="http://schemas.microsoft.com/office/drawing/2014/main" id="{A5CB17A6-A286-4DCA-855D-7C4C6F5B1A50}"/>
                  </a:ext>
                </a:extLst>
              </p:cNvPr>
              <p:cNvSpPr>
                <a:spLocks/>
              </p:cNvSpPr>
              <p:nvPr/>
            </p:nvSpPr>
            <p:spPr bwMode="auto">
              <a:xfrm>
                <a:off x="3815" y="3197"/>
                <a:ext cx="596" cy="468"/>
              </a:xfrm>
              <a:custGeom>
                <a:avLst/>
                <a:gdLst>
                  <a:gd name="T0" fmla="*/ 0 w 596"/>
                  <a:gd name="T1" fmla="*/ 466 h 468"/>
                  <a:gd name="T2" fmla="*/ 0 w 596"/>
                  <a:gd name="T3" fmla="*/ 226 h 468"/>
                  <a:gd name="T4" fmla="*/ 8 w 596"/>
                  <a:gd name="T5" fmla="*/ 34 h 468"/>
                  <a:gd name="T6" fmla="*/ 300 w 596"/>
                  <a:gd name="T7" fmla="*/ 0 h 468"/>
                  <a:gd name="T8" fmla="*/ 535 w 596"/>
                  <a:gd name="T9" fmla="*/ 38 h 468"/>
                  <a:gd name="T10" fmla="*/ 538 w 596"/>
                  <a:gd name="T11" fmla="*/ 43 h 468"/>
                  <a:gd name="T12" fmla="*/ 540 w 596"/>
                  <a:gd name="T13" fmla="*/ 47 h 468"/>
                  <a:gd name="T14" fmla="*/ 545 w 596"/>
                  <a:gd name="T15" fmla="*/ 52 h 468"/>
                  <a:gd name="T16" fmla="*/ 550 w 596"/>
                  <a:gd name="T17" fmla="*/ 55 h 468"/>
                  <a:gd name="T18" fmla="*/ 560 w 596"/>
                  <a:gd name="T19" fmla="*/ 57 h 468"/>
                  <a:gd name="T20" fmla="*/ 570 w 596"/>
                  <a:gd name="T21" fmla="*/ 59 h 468"/>
                  <a:gd name="T22" fmla="*/ 577 w 596"/>
                  <a:gd name="T23" fmla="*/ 59 h 468"/>
                  <a:gd name="T24" fmla="*/ 586 w 596"/>
                  <a:gd name="T25" fmla="*/ 60 h 468"/>
                  <a:gd name="T26" fmla="*/ 589 w 596"/>
                  <a:gd name="T27" fmla="*/ 60 h 468"/>
                  <a:gd name="T28" fmla="*/ 595 w 596"/>
                  <a:gd name="T29" fmla="*/ 226 h 468"/>
                  <a:gd name="T30" fmla="*/ 595 w 596"/>
                  <a:gd name="T31" fmla="*/ 463 h 468"/>
                  <a:gd name="T32" fmla="*/ 546 w 596"/>
                  <a:gd name="T33" fmla="*/ 463 h 468"/>
                  <a:gd name="T34" fmla="*/ 540 w 596"/>
                  <a:gd name="T35" fmla="*/ 125 h 468"/>
                  <a:gd name="T36" fmla="*/ 55 w 596"/>
                  <a:gd name="T37" fmla="*/ 125 h 468"/>
                  <a:gd name="T38" fmla="*/ 50 w 596"/>
                  <a:gd name="T39" fmla="*/ 467 h 468"/>
                  <a:gd name="T40" fmla="*/ 0 w 596"/>
                  <a:gd name="T41" fmla="*/ 466 h 46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96" h="468">
                    <a:moveTo>
                      <a:pt x="0" y="466"/>
                    </a:moveTo>
                    <a:lnTo>
                      <a:pt x="0" y="226"/>
                    </a:lnTo>
                    <a:lnTo>
                      <a:pt x="8" y="34"/>
                    </a:lnTo>
                    <a:lnTo>
                      <a:pt x="300" y="0"/>
                    </a:lnTo>
                    <a:lnTo>
                      <a:pt x="535" y="38"/>
                    </a:lnTo>
                    <a:lnTo>
                      <a:pt x="538" y="43"/>
                    </a:lnTo>
                    <a:lnTo>
                      <a:pt x="540" y="47"/>
                    </a:lnTo>
                    <a:lnTo>
                      <a:pt x="545" y="52"/>
                    </a:lnTo>
                    <a:lnTo>
                      <a:pt x="550" y="55"/>
                    </a:lnTo>
                    <a:lnTo>
                      <a:pt x="560" y="57"/>
                    </a:lnTo>
                    <a:lnTo>
                      <a:pt x="570" y="59"/>
                    </a:lnTo>
                    <a:lnTo>
                      <a:pt x="577" y="59"/>
                    </a:lnTo>
                    <a:lnTo>
                      <a:pt x="586" y="60"/>
                    </a:lnTo>
                    <a:lnTo>
                      <a:pt x="589" y="60"/>
                    </a:lnTo>
                    <a:lnTo>
                      <a:pt x="595" y="226"/>
                    </a:lnTo>
                    <a:lnTo>
                      <a:pt x="595" y="463"/>
                    </a:lnTo>
                    <a:lnTo>
                      <a:pt x="546" y="463"/>
                    </a:lnTo>
                    <a:lnTo>
                      <a:pt x="540" y="125"/>
                    </a:lnTo>
                    <a:lnTo>
                      <a:pt x="55" y="125"/>
                    </a:lnTo>
                    <a:lnTo>
                      <a:pt x="50" y="467"/>
                    </a:lnTo>
                    <a:lnTo>
                      <a:pt x="0" y="466"/>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16395" name="Group 18">
                <a:extLst>
                  <a:ext uri="{FF2B5EF4-FFF2-40B4-BE49-F238E27FC236}">
                    <a16:creationId xmlns:a16="http://schemas.microsoft.com/office/drawing/2014/main" id="{F7876BC4-9AD7-4CBC-A509-ADDE1B7191B1}"/>
                  </a:ext>
                </a:extLst>
              </p:cNvPr>
              <p:cNvGrpSpPr>
                <a:grpSpLocks/>
              </p:cNvGrpSpPr>
              <p:nvPr/>
            </p:nvGrpSpPr>
            <p:grpSpPr bwMode="auto">
              <a:xfrm>
                <a:off x="3627" y="2773"/>
                <a:ext cx="712" cy="697"/>
                <a:chOff x="3627" y="2773"/>
                <a:chExt cx="712" cy="697"/>
              </a:xfrm>
            </p:grpSpPr>
            <p:grpSp>
              <p:nvGrpSpPr>
                <p:cNvPr id="16396" name="Group 19">
                  <a:extLst>
                    <a:ext uri="{FF2B5EF4-FFF2-40B4-BE49-F238E27FC236}">
                      <a16:creationId xmlns:a16="http://schemas.microsoft.com/office/drawing/2014/main" id="{01A08EE7-08EA-4D64-9679-8D3978AD956A}"/>
                    </a:ext>
                  </a:extLst>
                </p:cNvPr>
                <p:cNvGrpSpPr>
                  <a:grpSpLocks/>
                </p:cNvGrpSpPr>
                <p:nvPr/>
              </p:nvGrpSpPr>
              <p:grpSpPr bwMode="auto">
                <a:xfrm>
                  <a:off x="4088" y="3185"/>
                  <a:ext cx="251" cy="151"/>
                  <a:chOff x="4088" y="3185"/>
                  <a:chExt cx="251" cy="151"/>
                </a:xfrm>
              </p:grpSpPr>
              <p:grpSp>
                <p:nvGrpSpPr>
                  <p:cNvPr id="16406" name="Group 20">
                    <a:extLst>
                      <a:ext uri="{FF2B5EF4-FFF2-40B4-BE49-F238E27FC236}">
                        <a16:creationId xmlns:a16="http://schemas.microsoft.com/office/drawing/2014/main" id="{F3C9FAD0-4D21-49FB-925F-43C73F869B16}"/>
                      </a:ext>
                    </a:extLst>
                  </p:cNvPr>
                  <p:cNvGrpSpPr>
                    <a:grpSpLocks/>
                  </p:cNvGrpSpPr>
                  <p:nvPr/>
                </p:nvGrpSpPr>
                <p:grpSpPr bwMode="auto">
                  <a:xfrm>
                    <a:off x="4088" y="3185"/>
                    <a:ext cx="251" cy="151"/>
                    <a:chOff x="4088" y="3185"/>
                    <a:chExt cx="251" cy="151"/>
                  </a:xfrm>
                </p:grpSpPr>
                <p:sp>
                  <p:nvSpPr>
                    <p:cNvPr id="16419" name="Freeform 21">
                      <a:extLst>
                        <a:ext uri="{FF2B5EF4-FFF2-40B4-BE49-F238E27FC236}">
                          <a16:creationId xmlns:a16="http://schemas.microsoft.com/office/drawing/2014/main" id="{6F544CEF-DB7F-4442-8808-B64BC614A650}"/>
                        </a:ext>
                      </a:extLst>
                    </p:cNvPr>
                    <p:cNvSpPr>
                      <a:spLocks/>
                    </p:cNvSpPr>
                    <p:nvPr/>
                  </p:nvSpPr>
                  <p:spPr bwMode="auto">
                    <a:xfrm>
                      <a:off x="4088" y="3185"/>
                      <a:ext cx="248" cy="126"/>
                    </a:xfrm>
                    <a:custGeom>
                      <a:avLst/>
                      <a:gdLst>
                        <a:gd name="T0" fmla="*/ 247 w 248"/>
                        <a:gd name="T1" fmla="*/ 28 h 126"/>
                        <a:gd name="T2" fmla="*/ 133 w 248"/>
                        <a:gd name="T3" fmla="*/ 0 h 126"/>
                        <a:gd name="T4" fmla="*/ 0 w 248"/>
                        <a:gd name="T5" fmla="*/ 90 h 126"/>
                        <a:gd name="T6" fmla="*/ 117 w 248"/>
                        <a:gd name="T7" fmla="*/ 125 h 126"/>
                        <a:gd name="T8" fmla="*/ 179 w 248"/>
                        <a:gd name="T9" fmla="*/ 74 h 126"/>
                        <a:gd name="T10" fmla="*/ 199 w 248"/>
                        <a:gd name="T11" fmla="*/ 59 h 126"/>
                        <a:gd name="T12" fmla="*/ 247 w 248"/>
                        <a:gd name="T13" fmla="*/ 28 h 1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8" h="126">
                          <a:moveTo>
                            <a:pt x="247" y="28"/>
                          </a:moveTo>
                          <a:lnTo>
                            <a:pt x="133" y="0"/>
                          </a:lnTo>
                          <a:lnTo>
                            <a:pt x="0" y="90"/>
                          </a:lnTo>
                          <a:lnTo>
                            <a:pt x="117" y="125"/>
                          </a:lnTo>
                          <a:lnTo>
                            <a:pt x="179" y="74"/>
                          </a:lnTo>
                          <a:lnTo>
                            <a:pt x="199" y="59"/>
                          </a:lnTo>
                          <a:lnTo>
                            <a:pt x="247" y="28"/>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20" name="Freeform 22">
                      <a:extLst>
                        <a:ext uri="{FF2B5EF4-FFF2-40B4-BE49-F238E27FC236}">
                          <a16:creationId xmlns:a16="http://schemas.microsoft.com/office/drawing/2014/main" id="{4EF8D29D-7D4D-4887-8C91-5A74EBD979FA}"/>
                        </a:ext>
                      </a:extLst>
                    </p:cNvPr>
                    <p:cNvSpPr>
                      <a:spLocks/>
                    </p:cNvSpPr>
                    <p:nvPr/>
                  </p:nvSpPr>
                  <p:spPr bwMode="auto">
                    <a:xfrm>
                      <a:off x="4088" y="3275"/>
                      <a:ext cx="123" cy="61"/>
                    </a:xfrm>
                    <a:custGeom>
                      <a:avLst/>
                      <a:gdLst>
                        <a:gd name="T0" fmla="*/ 116 w 123"/>
                        <a:gd name="T1" fmla="*/ 35 h 61"/>
                        <a:gd name="T2" fmla="*/ 0 w 123"/>
                        <a:gd name="T3" fmla="*/ 0 h 61"/>
                        <a:gd name="T4" fmla="*/ 0 w 123"/>
                        <a:gd name="T5" fmla="*/ 16 h 61"/>
                        <a:gd name="T6" fmla="*/ 122 w 123"/>
                        <a:gd name="T7" fmla="*/ 60 h 61"/>
                        <a:gd name="T8" fmla="*/ 116 w 123"/>
                        <a:gd name="T9" fmla="*/ 35 h 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 h="61">
                          <a:moveTo>
                            <a:pt x="116" y="35"/>
                          </a:moveTo>
                          <a:lnTo>
                            <a:pt x="0" y="0"/>
                          </a:lnTo>
                          <a:lnTo>
                            <a:pt x="0" y="16"/>
                          </a:lnTo>
                          <a:lnTo>
                            <a:pt x="122" y="60"/>
                          </a:lnTo>
                          <a:lnTo>
                            <a:pt x="116"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21" name="Freeform 23">
                      <a:extLst>
                        <a:ext uri="{FF2B5EF4-FFF2-40B4-BE49-F238E27FC236}">
                          <a16:creationId xmlns:a16="http://schemas.microsoft.com/office/drawing/2014/main" id="{11F0271F-EB8E-4BA3-9437-D15799A2198F}"/>
                        </a:ext>
                      </a:extLst>
                    </p:cNvPr>
                    <p:cNvSpPr>
                      <a:spLocks/>
                    </p:cNvSpPr>
                    <p:nvPr/>
                  </p:nvSpPr>
                  <p:spPr bwMode="auto">
                    <a:xfrm>
                      <a:off x="4205" y="3212"/>
                      <a:ext cx="134" cy="124"/>
                    </a:xfrm>
                    <a:custGeom>
                      <a:avLst/>
                      <a:gdLst>
                        <a:gd name="T0" fmla="*/ 77 w 134"/>
                        <a:gd name="T1" fmla="*/ 35 h 124"/>
                        <a:gd name="T2" fmla="*/ 33 w 134"/>
                        <a:gd name="T3" fmla="*/ 69 h 124"/>
                        <a:gd name="T4" fmla="*/ 0 w 134"/>
                        <a:gd name="T5" fmla="*/ 97 h 124"/>
                        <a:gd name="T6" fmla="*/ 6 w 134"/>
                        <a:gd name="T7" fmla="*/ 123 h 124"/>
                        <a:gd name="T8" fmla="*/ 52 w 134"/>
                        <a:gd name="T9" fmla="*/ 87 h 124"/>
                        <a:gd name="T10" fmla="*/ 94 w 134"/>
                        <a:gd name="T11" fmla="*/ 55 h 124"/>
                        <a:gd name="T12" fmla="*/ 133 w 134"/>
                        <a:gd name="T13" fmla="*/ 26 h 124"/>
                        <a:gd name="T14" fmla="*/ 130 w 134"/>
                        <a:gd name="T15" fmla="*/ 0 h 124"/>
                        <a:gd name="T16" fmla="*/ 106 w 134"/>
                        <a:gd name="T17" fmla="*/ 16 h 124"/>
                        <a:gd name="T18" fmla="*/ 77 w 134"/>
                        <a:gd name="T19" fmla="*/ 35 h 12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4" h="124">
                          <a:moveTo>
                            <a:pt x="77" y="35"/>
                          </a:moveTo>
                          <a:lnTo>
                            <a:pt x="33" y="69"/>
                          </a:lnTo>
                          <a:lnTo>
                            <a:pt x="0" y="97"/>
                          </a:lnTo>
                          <a:lnTo>
                            <a:pt x="6" y="123"/>
                          </a:lnTo>
                          <a:lnTo>
                            <a:pt x="52" y="87"/>
                          </a:lnTo>
                          <a:lnTo>
                            <a:pt x="94" y="55"/>
                          </a:lnTo>
                          <a:lnTo>
                            <a:pt x="133" y="26"/>
                          </a:lnTo>
                          <a:lnTo>
                            <a:pt x="130" y="0"/>
                          </a:lnTo>
                          <a:lnTo>
                            <a:pt x="106" y="16"/>
                          </a:lnTo>
                          <a:lnTo>
                            <a:pt x="77"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16407" name="Group 24">
                    <a:extLst>
                      <a:ext uri="{FF2B5EF4-FFF2-40B4-BE49-F238E27FC236}">
                        <a16:creationId xmlns:a16="http://schemas.microsoft.com/office/drawing/2014/main" id="{E7AD01CC-AAD6-4B95-84D7-388EE0E23E32}"/>
                      </a:ext>
                    </a:extLst>
                  </p:cNvPr>
                  <p:cNvGrpSpPr>
                    <a:grpSpLocks/>
                  </p:cNvGrpSpPr>
                  <p:nvPr/>
                </p:nvGrpSpPr>
                <p:grpSpPr bwMode="auto">
                  <a:xfrm>
                    <a:off x="4133" y="3201"/>
                    <a:ext cx="171" cy="94"/>
                    <a:chOff x="4133" y="3201"/>
                    <a:chExt cx="171" cy="94"/>
                  </a:xfrm>
                </p:grpSpPr>
                <p:grpSp>
                  <p:nvGrpSpPr>
                    <p:cNvPr id="16408" name="Group 25">
                      <a:extLst>
                        <a:ext uri="{FF2B5EF4-FFF2-40B4-BE49-F238E27FC236}">
                          <a16:creationId xmlns:a16="http://schemas.microsoft.com/office/drawing/2014/main" id="{62607351-AF51-4B68-A870-81A8BEC65140}"/>
                        </a:ext>
                      </a:extLst>
                    </p:cNvPr>
                    <p:cNvGrpSpPr>
                      <a:grpSpLocks/>
                    </p:cNvGrpSpPr>
                    <p:nvPr/>
                  </p:nvGrpSpPr>
                  <p:grpSpPr bwMode="auto">
                    <a:xfrm>
                      <a:off x="4140" y="3211"/>
                      <a:ext cx="149" cy="80"/>
                      <a:chOff x="4140" y="3211"/>
                      <a:chExt cx="149" cy="80"/>
                    </a:xfrm>
                  </p:grpSpPr>
                  <p:sp>
                    <p:nvSpPr>
                      <p:cNvPr id="16416" name="Freeform 26">
                        <a:extLst>
                          <a:ext uri="{FF2B5EF4-FFF2-40B4-BE49-F238E27FC236}">
                            <a16:creationId xmlns:a16="http://schemas.microsoft.com/office/drawing/2014/main" id="{92936E0B-DC86-4047-8516-5D1DD04B7C1A}"/>
                          </a:ext>
                        </a:extLst>
                      </p:cNvPr>
                      <p:cNvSpPr>
                        <a:spLocks/>
                      </p:cNvSpPr>
                      <p:nvPr/>
                    </p:nvSpPr>
                    <p:spPr bwMode="auto">
                      <a:xfrm>
                        <a:off x="4140" y="3211"/>
                        <a:ext cx="89" cy="67"/>
                      </a:xfrm>
                      <a:custGeom>
                        <a:avLst/>
                        <a:gdLst>
                          <a:gd name="T0" fmla="*/ 88 w 89"/>
                          <a:gd name="T1" fmla="*/ 0 h 67"/>
                          <a:gd name="T2" fmla="*/ 54 w 89"/>
                          <a:gd name="T3" fmla="*/ 28 h 67"/>
                          <a:gd name="T4" fmla="*/ 0 w 89"/>
                          <a:gd name="T5" fmla="*/ 66 h 67"/>
                          <a:gd name="T6" fmla="*/ 0 60000 65536"/>
                          <a:gd name="T7" fmla="*/ 0 60000 65536"/>
                          <a:gd name="T8" fmla="*/ 0 60000 65536"/>
                        </a:gdLst>
                        <a:ahLst/>
                        <a:cxnLst>
                          <a:cxn ang="T6">
                            <a:pos x="T0" y="T1"/>
                          </a:cxn>
                          <a:cxn ang="T7">
                            <a:pos x="T2" y="T3"/>
                          </a:cxn>
                          <a:cxn ang="T8">
                            <a:pos x="T4" y="T5"/>
                          </a:cxn>
                        </a:cxnLst>
                        <a:rect l="0" t="0" r="r" b="b"/>
                        <a:pathLst>
                          <a:path w="89" h="67">
                            <a:moveTo>
                              <a:pt x="88" y="0"/>
                            </a:moveTo>
                            <a:lnTo>
                              <a:pt x="54" y="28"/>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17" name="Freeform 27">
                        <a:extLst>
                          <a:ext uri="{FF2B5EF4-FFF2-40B4-BE49-F238E27FC236}">
                            <a16:creationId xmlns:a16="http://schemas.microsoft.com/office/drawing/2014/main" id="{DE0FF2E8-62A2-4610-9368-156B4E9A3B95}"/>
                          </a:ext>
                        </a:extLst>
                      </p:cNvPr>
                      <p:cNvSpPr>
                        <a:spLocks/>
                      </p:cNvSpPr>
                      <p:nvPr/>
                    </p:nvSpPr>
                    <p:spPr bwMode="auto">
                      <a:xfrm>
                        <a:off x="4171" y="3216"/>
                        <a:ext cx="85" cy="66"/>
                      </a:xfrm>
                      <a:custGeom>
                        <a:avLst/>
                        <a:gdLst>
                          <a:gd name="T0" fmla="*/ 84 w 85"/>
                          <a:gd name="T1" fmla="*/ 0 h 66"/>
                          <a:gd name="T2" fmla="*/ 38 w 85"/>
                          <a:gd name="T3" fmla="*/ 36 h 66"/>
                          <a:gd name="T4" fmla="*/ 0 w 85"/>
                          <a:gd name="T5" fmla="*/ 65 h 66"/>
                          <a:gd name="T6" fmla="*/ 0 60000 65536"/>
                          <a:gd name="T7" fmla="*/ 0 60000 65536"/>
                          <a:gd name="T8" fmla="*/ 0 60000 65536"/>
                        </a:gdLst>
                        <a:ahLst/>
                        <a:cxnLst>
                          <a:cxn ang="T6">
                            <a:pos x="T0" y="T1"/>
                          </a:cxn>
                          <a:cxn ang="T7">
                            <a:pos x="T2" y="T3"/>
                          </a:cxn>
                          <a:cxn ang="T8">
                            <a:pos x="T4" y="T5"/>
                          </a:cxn>
                        </a:cxnLst>
                        <a:rect l="0" t="0" r="r" b="b"/>
                        <a:pathLst>
                          <a:path w="85" h="66">
                            <a:moveTo>
                              <a:pt x="84" y="0"/>
                            </a:moveTo>
                            <a:lnTo>
                              <a:pt x="38" y="36"/>
                            </a:lnTo>
                            <a:lnTo>
                              <a:pt x="0" y="65"/>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18" name="Freeform 28">
                        <a:extLst>
                          <a:ext uri="{FF2B5EF4-FFF2-40B4-BE49-F238E27FC236}">
                            <a16:creationId xmlns:a16="http://schemas.microsoft.com/office/drawing/2014/main" id="{397720AC-5115-41A3-A2CF-F39D6E5FEB6B}"/>
                          </a:ext>
                        </a:extLst>
                      </p:cNvPr>
                      <p:cNvSpPr>
                        <a:spLocks/>
                      </p:cNvSpPr>
                      <p:nvPr/>
                    </p:nvSpPr>
                    <p:spPr bwMode="auto">
                      <a:xfrm>
                        <a:off x="4187" y="3224"/>
                        <a:ext cx="102" cy="67"/>
                      </a:xfrm>
                      <a:custGeom>
                        <a:avLst/>
                        <a:gdLst>
                          <a:gd name="T0" fmla="*/ 101 w 102"/>
                          <a:gd name="T1" fmla="*/ 0 h 67"/>
                          <a:gd name="T2" fmla="*/ 55 w 102"/>
                          <a:gd name="T3" fmla="*/ 25 h 67"/>
                          <a:gd name="T4" fmla="*/ 26 w 102"/>
                          <a:gd name="T5" fmla="*/ 46 h 67"/>
                          <a:gd name="T6" fmla="*/ 0 w 102"/>
                          <a:gd name="T7" fmla="*/ 66 h 6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2" h="67">
                            <a:moveTo>
                              <a:pt x="101" y="0"/>
                            </a:moveTo>
                            <a:lnTo>
                              <a:pt x="55" y="25"/>
                            </a:lnTo>
                            <a:lnTo>
                              <a:pt x="26" y="46"/>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16409" name="Group 29">
                      <a:extLst>
                        <a:ext uri="{FF2B5EF4-FFF2-40B4-BE49-F238E27FC236}">
                          <a16:creationId xmlns:a16="http://schemas.microsoft.com/office/drawing/2014/main" id="{6AD4B2CD-FF52-4883-9DE3-6AC2659B12A5}"/>
                        </a:ext>
                      </a:extLst>
                    </p:cNvPr>
                    <p:cNvGrpSpPr>
                      <a:grpSpLocks/>
                    </p:cNvGrpSpPr>
                    <p:nvPr/>
                  </p:nvGrpSpPr>
                  <p:grpSpPr bwMode="auto">
                    <a:xfrm>
                      <a:off x="4133" y="3201"/>
                      <a:ext cx="171" cy="94"/>
                      <a:chOff x="4133" y="3201"/>
                      <a:chExt cx="171" cy="94"/>
                    </a:xfrm>
                  </p:grpSpPr>
                  <p:sp>
                    <p:nvSpPr>
                      <p:cNvPr id="16410" name="Line 30">
                        <a:extLst>
                          <a:ext uri="{FF2B5EF4-FFF2-40B4-BE49-F238E27FC236}">
                            <a16:creationId xmlns:a16="http://schemas.microsoft.com/office/drawing/2014/main" id="{A96C0EC3-8D05-4A54-97BA-660C06C91DC2}"/>
                          </a:ext>
                        </a:extLst>
                      </p:cNvPr>
                      <p:cNvSpPr>
                        <a:spLocks noChangeShapeType="1"/>
                      </p:cNvSpPr>
                      <p:nvPr/>
                    </p:nvSpPr>
                    <p:spPr bwMode="auto">
                      <a:xfrm flipH="1" flipV="1">
                        <a:off x="4220" y="3201"/>
                        <a:ext cx="84"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6411" name="Line 31">
                        <a:extLst>
                          <a:ext uri="{FF2B5EF4-FFF2-40B4-BE49-F238E27FC236}">
                            <a16:creationId xmlns:a16="http://schemas.microsoft.com/office/drawing/2014/main" id="{CA11798B-9F3B-4D1E-9DFF-7AFBDF5C5813}"/>
                          </a:ext>
                        </a:extLst>
                      </p:cNvPr>
                      <p:cNvSpPr>
                        <a:spLocks noChangeShapeType="1"/>
                      </p:cNvSpPr>
                      <p:nvPr/>
                    </p:nvSpPr>
                    <p:spPr bwMode="auto">
                      <a:xfrm flipH="1" flipV="1">
                        <a:off x="4199" y="3218"/>
                        <a:ext cx="77" cy="25"/>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6412" name="Line 32">
                        <a:extLst>
                          <a:ext uri="{FF2B5EF4-FFF2-40B4-BE49-F238E27FC236}">
                            <a16:creationId xmlns:a16="http://schemas.microsoft.com/office/drawing/2014/main" id="{370F3211-88A9-439A-96FD-30D93AA27D90}"/>
                          </a:ext>
                        </a:extLst>
                      </p:cNvPr>
                      <p:cNvSpPr>
                        <a:spLocks noChangeShapeType="1"/>
                      </p:cNvSpPr>
                      <p:nvPr/>
                    </p:nvSpPr>
                    <p:spPr bwMode="auto">
                      <a:xfrm flipH="1" flipV="1">
                        <a:off x="4179" y="3228"/>
                        <a:ext cx="74"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6413" name="Line 33">
                        <a:extLst>
                          <a:ext uri="{FF2B5EF4-FFF2-40B4-BE49-F238E27FC236}">
                            <a16:creationId xmlns:a16="http://schemas.microsoft.com/office/drawing/2014/main" id="{C02B588F-E12E-4667-ACF5-149F0EFB6169}"/>
                          </a:ext>
                        </a:extLst>
                      </p:cNvPr>
                      <p:cNvSpPr>
                        <a:spLocks noChangeShapeType="1"/>
                      </p:cNvSpPr>
                      <p:nvPr/>
                    </p:nvSpPr>
                    <p:spPr bwMode="auto">
                      <a:xfrm flipH="1" flipV="1">
                        <a:off x="4165" y="3242"/>
                        <a:ext cx="70"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6414" name="Line 34">
                        <a:extLst>
                          <a:ext uri="{FF2B5EF4-FFF2-40B4-BE49-F238E27FC236}">
                            <a16:creationId xmlns:a16="http://schemas.microsoft.com/office/drawing/2014/main" id="{EF92F76F-BF48-45FE-8A5D-E0C865A7A699}"/>
                          </a:ext>
                        </a:extLst>
                      </p:cNvPr>
                      <p:cNvSpPr>
                        <a:spLocks noChangeShapeType="1"/>
                      </p:cNvSpPr>
                      <p:nvPr/>
                    </p:nvSpPr>
                    <p:spPr bwMode="auto">
                      <a:xfrm flipH="1" flipV="1">
                        <a:off x="4144" y="3250"/>
                        <a:ext cx="70" cy="32"/>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6415" name="Line 35">
                        <a:extLst>
                          <a:ext uri="{FF2B5EF4-FFF2-40B4-BE49-F238E27FC236}">
                            <a16:creationId xmlns:a16="http://schemas.microsoft.com/office/drawing/2014/main" id="{B17AA9FB-AA97-4E56-99BC-6CDE7F3F1ADC}"/>
                          </a:ext>
                        </a:extLst>
                      </p:cNvPr>
                      <p:cNvSpPr>
                        <a:spLocks noChangeShapeType="1"/>
                      </p:cNvSpPr>
                      <p:nvPr/>
                    </p:nvSpPr>
                    <p:spPr bwMode="auto">
                      <a:xfrm flipH="1" flipV="1">
                        <a:off x="4133" y="3268"/>
                        <a:ext cx="73"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grpSp>
              <p:nvGrpSpPr>
                <p:cNvPr id="16397" name="Group 36">
                  <a:extLst>
                    <a:ext uri="{FF2B5EF4-FFF2-40B4-BE49-F238E27FC236}">
                      <a16:creationId xmlns:a16="http://schemas.microsoft.com/office/drawing/2014/main" id="{018DE2EC-E223-49A5-A5A7-19EA349B0E13}"/>
                    </a:ext>
                  </a:extLst>
                </p:cNvPr>
                <p:cNvGrpSpPr>
                  <a:grpSpLocks/>
                </p:cNvGrpSpPr>
                <p:nvPr/>
              </p:nvGrpSpPr>
              <p:grpSpPr bwMode="auto">
                <a:xfrm>
                  <a:off x="3627" y="2773"/>
                  <a:ext cx="558" cy="697"/>
                  <a:chOff x="3627" y="2773"/>
                  <a:chExt cx="558" cy="697"/>
                </a:xfrm>
              </p:grpSpPr>
              <p:sp>
                <p:nvSpPr>
                  <p:cNvPr id="16398" name="Freeform 37">
                    <a:extLst>
                      <a:ext uri="{FF2B5EF4-FFF2-40B4-BE49-F238E27FC236}">
                        <a16:creationId xmlns:a16="http://schemas.microsoft.com/office/drawing/2014/main" id="{F96829BE-9D45-4E6A-A365-4212B28A0F52}"/>
                      </a:ext>
                    </a:extLst>
                  </p:cNvPr>
                  <p:cNvSpPr>
                    <a:spLocks/>
                  </p:cNvSpPr>
                  <p:nvPr/>
                </p:nvSpPr>
                <p:spPr bwMode="auto">
                  <a:xfrm>
                    <a:off x="4016" y="3280"/>
                    <a:ext cx="128" cy="74"/>
                  </a:xfrm>
                  <a:custGeom>
                    <a:avLst/>
                    <a:gdLst>
                      <a:gd name="T0" fmla="*/ 127 w 128"/>
                      <a:gd name="T1" fmla="*/ 21 h 74"/>
                      <a:gd name="T2" fmla="*/ 125 w 128"/>
                      <a:gd name="T3" fmla="*/ 35 h 74"/>
                      <a:gd name="T4" fmla="*/ 121 w 128"/>
                      <a:gd name="T5" fmla="*/ 48 h 74"/>
                      <a:gd name="T6" fmla="*/ 113 w 128"/>
                      <a:gd name="T7" fmla="*/ 59 h 74"/>
                      <a:gd name="T8" fmla="*/ 102 w 128"/>
                      <a:gd name="T9" fmla="*/ 67 h 74"/>
                      <a:gd name="T10" fmla="*/ 87 w 128"/>
                      <a:gd name="T11" fmla="*/ 71 h 74"/>
                      <a:gd name="T12" fmla="*/ 73 w 128"/>
                      <a:gd name="T13" fmla="*/ 73 h 74"/>
                      <a:gd name="T14" fmla="*/ 57 w 128"/>
                      <a:gd name="T15" fmla="*/ 70 h 74"/>
                      <a:gd name="T16" fmla="*/ 43 w 128"/>
                      <a:gd name="T17" fmla="*/ 62 h 74"/>
                      <a:gd name="T18" fmla="*/ 32 w 128"/>
                      <a:gd name="T19" fmla="*/ 47 h 74"/>
                      <a:gd name="T20" fmla="*/ 29 w 128"/>
                      <a:gd name="T21" fmla="*/ 33 h 74"/>
                      <a:gd name="T22" fmla="*/ 21 w 128"/>
                      <a:gd name="T23" fmla="*/ 21 h 74"/>
                      <a:gd name="T24" fmla="*/ 12 w 128"/>
                      <a:gd name="T25" fmla="*/ 9 h 74"/>
                      <a:gd name="T26" fmla="*/ 0 w 128"/>
                      <a:gd name="T27" fmla="*/ 0 h 7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8" h="74">
                        <a:moveTo>
                          <a:pt x="127" y="21"/>
                        </a:moveTo>
                        <a:lnTo>
                          <a:pt x="125" y="35"/>
                        </a:lnTo>
                        <a:lnTo>
                          <a:pt x="121" y="48"/>
                        </a:lnTo>
                        <a:lnTo>
                          <a:pt x="113" y="59"/>
                        </a:lnTo>
                        <a:lnTo>
                          <a:pt x="102" y="67"/>
                        </a:lnTo>
                        <a:lnTo>
                          <a:pt x="87" y="71"/>
                        </a:lnTo>
                        <a:lnTo>
                          <a:pt x="73" y="73"/>
                        </a:lnTo>
                        <a:lnTo>
                          <a:pt x="57" y="70"/>
                        </a:lnTo>
                        <a:lnTo>
                          <a:pt x="43" y="62"/>
                        </a:lnTo>
                        <a:lnTo>
                          <a:pt x="32" y="47"/>
                        </a:lnTo>
                        <a:lnTo>
                          <a:pt x="29" y="33"/>
                        </a:lnTo>
                        <a:lnTo>
                          <a:pt x="21" y="21"/>
                        </a:lnTo>
                        <a:lnTo>
                          <a:pt x="12" y="9"/>
                        </a:lnTo>
                        <a:lnTo>
                          <a:pt x="0" y="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16399" name="Group 38">
                    <a:extLst>
                      <a:ext uri="{FF2B5EF4-FFF2-40B4-BE49-F238E27FC236}">
                        <a16:creationId xmlns:a16="http://schemas.microsoft.com/office/drawing/2014/main" id="{AC455679-32E0-47BE-B7FF-191461182C16}"/>
                      </a:ext>
                    </a:extLst>
                  </p:cNvPr>
                  <p:cNvGrpSpPr>
                    <a:grpSpLocks/>
                  </p:cNvGrpSpPr>
                  <p:nvPr/>
                </p:nvGrpSpPr>
                <p:grpSpPr bwMode="auto">
                  <a:xfrm>
                    <a:off x="3627" y="2773"/>
                    <a:ext cx="558" cy="697"/>
                    <a:chOff x="3627" y="2773"/>
                    <a:chExt cx="558" cy="697"/>
                  </a:xfrm>
                </p:grpSpPr>
                <p:grpSp>
                  <p:nvGrpSpPr>
                    <p:cNvPr id="16400" name="Group 39">
                      <a:extLst>
                        <a:ext uri="{FF2B5EF4-FFF2-40B4-BE49-F238E27FC236}">
                          <a16:creationId xmlns:a16="http://schemas.microsoft.com/office/drawing/2014/main" id="{D9F130EA-33E0-4A72-BA24-AFB0DB7DC1B5}"/>
                        </a:ext>
                      </a:extLst>
                    </p:cNvPr>
                    <p:cNvGrpSpPr>
                      <a:grpSpLocks/>
                    </p:cNvGrpSpPr>
                    <p:nvPr/>
                  </p:nvGrpSpPr>
                  <p:grpSpPr bwMode="auto">
                    <a:xfrm>
                      <a:off x="3627" y="2773"/>
                      <a:ext cx="558" cy="532"/>
                      <a:chOff x="3627" y="2773"/>
                      <a:chExt cx="558" cy="532"/>
                    </a:xfrm>
                  </p:grpSpPr>
                  <p:sp>
                    <p:nvSpPr>
                      <p:cNvPr id="16404" name="Freeform 40">
                        <a:extLst>
                          <a:ext uri="{FF2B5EF4-FFF2-40B4-BE49-F238E27FC236}">
                            <a16:creationId xmlns:a16="http://schemas.microsoft.com/office/drawing/2014/main" id="{F43ADECE-158B-420D-B429-0A10858B6D2C}"/>
                          </a:ext>
                        </a:extLst>
                      </p:cNvPr>
                      <p:cNvSpPr>
                        <a:spLocks/>
                      </p:cNvSpPr>
                      <p:nvPr/>
                    </p:nvSpPr>
                    <p:spPr bwMode="auto">
                      <a:xfrm>
                        <a:off x="3627" y="2773"/>
                        <a:ext cx="558" cy="532"/>
                      </a:xfrm>
                      <a:custGeom>
                        <a:avLst/>
                        <a:gdLst>
                          <a:gd name="T0" fmla="*/ 453 w 558"/>
                          <a:gd name="T1" fmla="*/ 107 h 532"/>
                          <a:gd name="T2" fmla="*/ 440 w 558"/>
                          <a:gd name="T3" fmla="*/ 71 h 532"/>
                          <a:gd name="T4" fmla="*/ 431 w 558"/>
                          <a:gd name="T5" fmla="*/ 48 h 532"/>
                          <a:gd name="T6" fmla="*/ 428 w 558"/>
                          <a:gd name="T7" fmla="*/ 41 h 532"/>
                          <a:gd name="T8" fmla="*/ 423 w 558"/>
                          <a:gd name="T9" fmla="*/ 35 h 532"/>
                          <a:gd name="T10" fmla="*/ 420 w 558"/>
                          <a:gd name="T11" fmla="*/ 32 h 532"/>
                          <a:gd name="T12" fmla="*/ 414 w 558"/>
                          <a:gd name="T13" fmla="*/ 31 h 532"/>
                          <a:gd name="T14" fmla="*/ 344 w 558"/>
                          <a:gd name="T15" fmla="*/ 17 h 532"/>
                          <a:gd name="T16" fmla="*/ 268 w 558"/>
                          <a:gd name="T17" fmla="*/ 5 h 532"/>
                          <a:gd name="T18" fmla="*/ 199 w 558"/>
                          <a:gd name="T19" fmla="*/ 0 h 532"/>
                          <a:gd name="T20" fmla="*/ 161 w 558"/>
                          <a:gd name="T21" fmla="*/ 0 h 532"/>
                          <a:gd name="T22" fmla="*/ 80 w 558"/>
                          <a:gd name="T23" fmla="*/ 4 h 532"/>
                          <a:gd name="T24" fmla="*/ 21 w 558"/>
                          <a:gd name="T25" fmla="*/ 7 h 532"/>
                          <a:gd name="T26" fmla="*/ 12 w 558"/>
                          <a:gd name="T27" fmla="*/ 8 h 532"/>
                          <a:gd name="T28" fmla="*/ 7 w 558"/>
                          <a:gd name="T29" fmla="*/ 10 h 532"/>
                          <a:gd name="T30" fmla="*/ 3 w 558"/>
                          <a:gd name="T31" fmla="*/ 12 h 532"/>
                          <a:gd name="T32" fmla="*/ 1 w 558"/>
                          <a:gd name="T33" fmla="*/ 16 h 532"/>
                          <a:gd name="T34" fmla="*/ 0 w 558"/>
                          <a:gd name="T35" fmla="*/ 21 h 532"/>
                          <a:gd name="T36" fmla="*/ 4 w 558"/>
                          <a:gd name="T37" fmla="*/ 36 h 532"/>
                          <a:gd name="T38" fmla="*/ 15 w 558"/>
                          <a:gd name="T39" fmla="*/ 84 h 532"/>
                          <a:gd name="T40" fmla="*/ 23 w 558"/>
                          <a:gd name="T41" fmla="*/ 119 h 532"/>
                          <a:gd name="T42" fmla="*/ 43 w 558"/>
                          <a:gd name="T43" fmla="*/ 199 h 532"/>
                          <a:gd name="T44" fmla="*/ 55 w 558"/>
                          <a:gd name="T45" fmla="*/ 249 h 532"/>
                          <a:gd name="T46" fmla="*/ 88 w 558"/>
                          <a:gd name="T47" fmla="*/ 365 h 532"/>
                          <a:gd name="T48" fmla="*/ 120 w 558"/>
                          <a:gd name="T49" fmla="*/ 458 h 532"/>
                          <a:gd name="T50" fmla="*/ 126 w 558"/>
                          <a:gd name="T51" fmla="*/ 475 h 532"/>
                          <a:gd name="T52" fmla="*/ 129 w 558"/>
                          <a:gd name="T53" fmla="*/ 486 h 532"/>
                          <a:gd name="T54" fmla="*/ 132 w 558"/>
                          <a:gd name="T55" fmla="*/ 495 h 532"/>
                          <a:gd name="T56" fmla="*/ 137 w 558"/>
                          <a:gd name="T57" fmla="*/ 501 h 532"/>
                          <a:gd name="T58" fmla="*/ 142 w 558"/>
                          <a:gd name="T59" fmla="*/ 507 h 532"/>
                          <a:gd name="T60" fmla="*/ 147 w 558"/>
                          <a:gd name="T61" fmla="*/ 510 h 532"/>
                          <a:gd name="T62" fmla="*/ 158 w 558"/>
                          <a:gd name="T63" fmla="*/ 512 h 532"/>
                          <a:gd name="T64" fmla="*/ 177 w 558"/>
                          <a:gd name="T65" fmla="*/ 514 h 532"/>
                          <a:gd name="T66" fmla="*/ 209 w 558"/>
                          <a:gd name="T67" fmla="*/ 514 h 532"/>
                          <a:gd name="T68" fmla="*/ 236 w 558"/>
                          <a:gd name="T69" fmla="*/ 516 h 532"/>
                          <a:gd name="T70" fmla="*/ 270 w 558"/>
                          <a:gd name="T71" fmla="*/ 522 h 532"/>
                          <a:gd name="T72" fmla="*/ 307 w 558"/>
                          <a:gd name="T73" fmla="*/ 528 h 532"/>
                          <a:gd name="T74" fmla="*/ 332 w 558"/>
                          <a:gd name="T75" fmla="*/ 531 h 532"/>
                          <a:gd name="T76" fmla="*/ 362 w 558"/>
                          <a:gd name="T77" fmla="*/ 531 h 532"/>
                          <a:gd name="T78" fmla="*/ 369 w 558"/>
                          <a:gd name="T79" fmla="*/ 528 h 532"/>
                          <a:gd name="T80" fmla="*/ 540 w 558"/>
                          <a:gd name="T81" fmla="*/ 422 h 532"/>
                          <a:gd name="T82" fmla="*/ 549 w 558"/>
                          <a:gd name="T83" fmla="*/ 415 h 532"/>
                          <a:gd name="T84" fmla="*/ 555 w 558"/>
                          <a:gd name="T85" fmla="*/ 408 h 532"/>
                          <a:gd name="T86" fmla="*/ 557 w 558"/>
                          <a:gd name="T87" fmla="*/ 400 h 532"/>
                          <a:gd name="T88" fmla="*/ 557 w 558"/>
                          <a:gd name="T89" fmla="*/ 390 h 532"/>
                          <a:gd name="T90" fmla="*/ 555 w 558"/>
                          <a:gd name="T91" fmla="*/ 382 h 532"/>
                          <a:gd name="T92" fmla="*/ 506 w 558"/>
                          <a:gd name="T93" fmla="*/ 251 h 532"/>
                          <a:gd name="T94" fmla="*/ 475 w 558"/>
                          <a:gd name="T95" fmla="*/ 168 h 532"/>
                          <a:gd name="T96" fmla="*/ 453 w 558"/>
                          <a:gd name="T97" fmla="*/ 107 h 53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58" h="532">
                            <a:moveTo>
                              <a:pt x="453" y="107"/>
                            </a:moveTo>
                            <a:lnTo>
                              <a:pt x="440" y="71"/>
                            </a:lnTo>
                            <a:lnTo>
                              <a:pt x="431" y="48"/>
                            </a:lnTo>
                            <a:lnTo>
                              <a:pt x="428" y="41"/>
                            </a:lnTo>
                            <a:lnTo>
                              <a:pt x="423" y="35"/>
                            </a:lnTo>
                            <a:lnTo>
                              <a:pt x="420" y="32"/>
                            </a:lnTo>
                            <a:lnTo>
                              <a:pt x="414" y="31"/>
                            </a:lnTo>
                            <a:lnTo>
                              <a:pt x="344" y="17"/>
                            </a:lnTo>
                            <a:lnTo>
                              <a:pt x="268" y="5"/>
                            </a:lnTo>
                            <a:lnTo>
                              <a:pt x="199" y="0"/>
                            </a:lnTo>
                            <a:lnTo>
                              <a:pt x="161" y="0"/>
                            </a:lnTo>
                            <a:lnTo>
                              <a:pt x="80" y="4"/>
                            </a:lnTo>
                            <a:lnTo>
                              <a:pt x="21" y="7"/>
                            </a:lnTo>
                            <a:lnTo>
                              <a:pt x="12" y="8"/>
                            </a:lnTo>
                            <a:lnTo>
                              <a:pt x="7" y="10"/>
                            </a:lnTo>
                            <a:lnTo>
                              <a:pt x="3" y="12"/>
                            </a:lnTo>
                            <a:lnTo>
                              <a:pt x="1" y="16"/>
                            </a:lnTo>
                            <a:lnTo>
                              <a:pt x="0" y="21"/>
                            </a:lnTo>
                            <a:lnTo>
                              <a:pt x="4" y="36"/>
                            </a:lnTo>
                            <a:lnTo>
                              <a:pt x="15" y="84"/>
                            </a:lnTo>
                            <a:lnTo>
                              <a:pt x="23" y="119"/>
                            </a:lnTo>
                            <a:lnTo>
                              <a:pt x="43" y="199"/>
                            </a:lnTo>
                            <a:lnTo>
                              <a:pt x="55" y="249"/>
                            </a:lnTo>
                            <a:lnTo>
                              <a:pt x="88" y="365"/>
                            </a:lnTo>
                            <a:lnTo>
                              <a:pt x="120" y="458"/>
                            </a:lnTo>
                            <a:lnTo>
                              <a:pt x="126" y="475"/>
                            </a:lnTo>
                            <a:lnTo>
                              <a:pt x="129" y="486"/>
                            </a:lnTo>
                            <a:lnTo>
                              <a:pt x="132" y="495"/>
                            </a:lnTo>
                            <a:lnTo>
                              <a:pt x="137" y="501"/>
                            </a:lnTo>
                            <a:lnTo>
                              <a:pt x="142" y="507"/>
                            </a:lnTo>
                            <a:lnTo>
                              <a:pt x="147" y="510"/>
                            </a:lnTo>
                            <a:lnTo>
                              <a:pt x="158" y="512"/>
                            </a:lnTo>
                            <a:lnTo>
                              <a:pt x="177" y="514"/>
                            </a:lnTo>
                            <a:lnTo>
                              <a:pt x="209" y="514"/>
                            </a:lnTo>
                            <a:lnTo>
                              <a:pt x="236" y="516"/>
                            </a:lnTo>
                            <a:lnTo>
                              <a:pt x="270" y="522"/>
                            </a:lnTo>
                            <a:lnTo>
                              <a:pt x="307" y="528"/>
                            </a:lnTo>
                            <a:lnTo>
                              <a:pt x="332" y="531"/>
                            </a:lnTo>
                            <a:lnTo>
                              <a:pt x="362" y="531"/>
                            </a:lnTo>
                            <a:lnTo>
                              <a:pt x="369" y="528"/>
                            </a:lnTo>
                            <a:lnTo>
                              <a:pt x="540" y="422"/>
                            </a:lnTo>
                            <a:lnTo>
                              <a:pt x="549" y="415"/>
                            </a:lnTo>
                            <a:lnTo>
                              <a:pt x="555" y="408"/>
                            </a:lnTo>
                            <a:lnTo>
                              <a:pt x="557" y="400"/>
                            </a:lnTo>
                            <a:lnTo>
                              <a:pt x="557" y="390"/>
                            </a:lnTo>
                            <a:lnTo>
                              <a:pt x="555" y="382"/>
                            </a:lnTo>
                            <a:lnTo>
                              <a:pt x="506" y="251"/>
                            </a:lnTo>
                            <a:lnTo>
                              <a:pt x="475" y="168"/>
                            </a:lnTo>
                            <a:lnTo>
                              <a:pt x="453" y="107"/>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05" name="Freeform 41">
                        <a:extLst>
                          <a:ext uri="{FF2B5EF4-FFF2-40B4-BE49-F238E27FC236}">
                            <a16:creationId xmlns:a16="http://schemas.microsoft.com/office/drawing/2014/main" id="{59049F09-4F82-4C4A-9107-D6D5F2F17BE6}"/>
                          </a:ext>
                        </a:extLst>
                      </p:cNvPr>
                      <p:cNvSpPr>
                        <a:spLocks/>
                      </p:cNvSpPr>
                      <p:nvPr/>
                    </p:nvSpPr>
                    <p:spPr bwMode="auto">
                      <a:xfrm>
                        <a:off x="3825" y="2825"/>
                        <a:ext cx="331" cy="406"/>
                      </a:xfrm>
                      <a:custGeom>
                        <a:avLst/>
                        <a:gdLst>
                          <a:gd name="T0" fmla="*/ 255 w 331"/>
                          <a:gd name="T1" fmla="*/ 122 h 406"/>
                          <a:gd name="T2" fmla="*/ 231 w 331"/>
                          <a:gd name="T3" fmla="*/ 63 h 406"/>
                          <a:gd name="T4" fmla="*/ 209 w 331"/>
                          <a:gd name="T5" fmla="*/ 11 h 406"/>
                          <a:gd name="T6" fmla="*/ 206 w 331"/>
                          <a:gd name="T7" fmla="*/ 9 h 406"/>
                          <a:gd name="T8" fmla="*/ 203 w 331"/>
                          <a:gd name="T9" fmla="*/ 8 h 406"/>
                          <a:gd name="T10" fmla="*/ 196 w 331"/>
                          <a:gd name="T11" fmla="*/ 7 h 406"/>
                          <a:gd name="T12" fmla="*/ 101 w 331"/>
                          <a:gd name="T13" fmla="*/ 1 h 406"/>
                          <a:gd name="T14" fmla="*/ 9 w 331"/>
                          <a:gd name="T15" fmla="*/ 0 h 406"/>
                          <a:gd name="T16" fmla="*/ 4 w 331"/>
                          <a:gd name="T17" fmla="*/ 1 h 406"/>
                          <a:gd name="T18" fmla="*/ 2 w 331"/>
                          <a:gd name="T19" fmla="*/ 3 h 406"/>
                          <a:gd name="T20" fmla="*/ 0 w 331"/>
                          <a:gd name="T21" fmla="*/ 8 h 406"/>
                          <a:gd name="T22" fmla="*/ 7 w 331"/>
                          <a:gd name="T23" fmla="*/ 45 h 406"/>
                          <a:gd name="T24" fmla="*/ 21 w 331"/>
                          <a:gd name="T25" fmla="*/ 76 h 406"/>
                          <a:gd name="T26" fmla="*/ 46 w 331"/>
                          <a:gd name="T27" fmla="*/ 135 h 406"/>
                          <a:gd name="T28" fmla="*/ 92 w 331"/>
                          <a:gd name="T29" fmla="*/ 234 h 406"/>
                          <a:gd name="T30" fmla="*/ 134 w 331"/>
                          <a:gd name="T31" fmla="*/ 321 h 406"/>
                          <a:gd name="T32" fmla="*/ 144 w 331"/>
                          <a:gd name="T33" fmla="*/ 353 h 406"/>
                          <a:gd name="T34" fmla="*/ 151 w 331"/>
                          <a:gd name="T35" fmla="*/ 375 h 406"/>
                          <a:gd name="T36" fmla="*/ 157 w 331"/>
                          <a:gd name="T37" fmla="*/ 388 h 406"/>
                          <a:gd name="T38" fmla="*/ 163 w 331"/>
                          <a:gd name="T39" fmla="*/ 397 h 406"/>
                          <a:gd name="T40" fmla="*/ 167 w 331"/>
                          <a:gd name="T41" fmla="*/ 402 h 406"/>
                          <a:gd name="T42" fmla="*/ 171 w 331"/>
                          <a:gd name="T43" fmla="*/ 404 h 406"/>
                          <a:gd name="T44" fmla="*/ 177 w 331"/>
                          <a:gd name="T45" fmla="*/ 405 h 406"/>
                          <a:gd name="T46" fmla="*/ 182 w 331"/>
                          <a:gd name="T47" fmla="*/ 403 h 406"/>
                          <a:gd name="T48" fmla="*/ 191 w 331"/>
                          <a:gd name="T49" fmla="*/ 398 h 406"/>
                          <a:gd name="T50" fmla="*/ 202 w 331"/>
                          <a:gd name="T51" fmla="*/ 392 h 406"/>
                          <a:gd name="T52" fmla="*/ 211 w 331"/>
                          <a:gd name="T53" fmla="*/ 384 h 406"/>
                          <a:gd name="T54" fmla="*/ 222 w 331"/>
                          <a:gd name="T55" fmla="*/ 375 h 406"/>
                          <a:gd name="T56" fmla="*/ 232 w 331"/>
                          <a:gd name="T57" fmla="*/ 368 h 406"/>
                          <a:gd name="T58" fmla="*/ 325 w 331"/>
                          <a:gd name="T59" fmla="*/ 332 h 406"/>
                          <a:gd name="T60" fmla="*/ 328 w 331"/>
                          <a:gd name="T61" fmla="*/ 331 h 406"/>
                          <a:gd name="T62" fmla="*/ 330 w 331"/>
                          <a:gd name="T63" fmla="*/ 327 h 406"/>
                          <a:gd name="T64" fmla="*/ 329 w 331"/>
                          <a:gd name="T65" fmla="*/ 323 h 406"/>
                          <a:gd name="T66" fmla="*/ 327 w 331"/>
                          <a:gd name="T67" fmla="*/ 318 h 406"/>
                          <a:gd name="T68" fmla="*/ 255 w 331"/>
                          <a:gd name="T69" fmla="*/ 122 h 40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31" h="406">
                            <a:moveTo>
                              <a:pt x="255" y="122"/>
                            </a:moveTo>
                            <a:lnTo>
                              <a:pt x="231" y="63"/>
                            </a:lnTo>
                            <a:lnTo>
                              <a:pt x="209" y="11"/>
                            </a:lnTo>
                            <a:lnTo>
                              <a:pt x="206" y="9"/>
                            </a:lnTo>
                            <a:lnTo>
                              <a:pt x="203" y="8"/>
                            </a:lnTo>
                            <a:lnTo>
                              <a:pt x="196" y="7"/>
                            </a:lnTo>
                            <a:lnTo>
                              <a:pt x="101" y="1"/>
                            </a:lnTo>
                            <a:lnTo>
                              <a:pt x="9" y="0"/>
                            </a:lnTo>
                            <a:lnTo>
                              <a:pt x="4" y="1"/>
                            </a:lnTo>
                            <a:lnTo>
                              <a:pt x="2" y="3"/>
                            </a:lnTo>
                            <a:lnTo>
                              <a:pt x="0" y="8"/>
                            </a:lnTo>
                            <a:lnTo>
                              <a:pt x="7" y="45"/>
                            </a:lnTo>
                            <a:lnTo>
                              <a:pt x="21" y="76"/>
                            </a:lnTo>
                            <a:lnTo>
                              <a:pt x="46" y="135"/>
                            </a:lnTo>
                            <a:lnTo>
                              <a:pt x="92" y="234"/>
                            </a:lnTo>
                            <a:lnTo>
                              <a:pt x="134" y="321"/>
                            </a:lnTo>
                            <a:lnTo>
                              <a:pt x="144" y="353"/>
                            </a:lnTo>
                            <a:lnTo>
                              <a:pt x="151" y="375"/>
                            </a:lnTo>
                            <a:lnTo>
                              <a:pt x="157" y="388"/>
                            </a:lnTo>
                            <a:lnTo>
                              <a:pt x="163" y="397"/>
                            </a:lnTo>
                            <a:lnTo>
                              <a:pt x="167" y="402"/>
                            </a:lnTo>
                            <a:lnTo>
                              <a:pt x="171" y="404"/>
                            </a:lnTo>
                            <a:lnTo>
                              <a:pt x="177" y="405"/>
                            </a:lnTo>
                            <a:lnTo>
                              <a:pt x="182" y="403"/>
                            </a:lnTo>
                            <a:lnTo>
                              <a:pt x="191" y="398"/>
                            </a:lnTo>
                            <a:lnTo>
                              <a:pt x="202" y="392"/>
                            </a:lnTo>
                            <a:lnTo>
                              <a:pt x="211" y="384"/>
                            </a:lnTo>
                            <a:lnTo>
                              <a:pt x="222" y="375"/>
                            </a:lnTo>
                            <a:lnTo>
                              <a:pt x="232" y="368"/>
                            </a:lnTo>
                            <a:lnTo>
                              <a:pt x="325" y="332"/>
                            </a:lnTo>
                            <a:lnTo>
                              <a:pt x="328" y="331"/>
                            </a:lnTo>
                            <a:lnTo>
                              <a:pt x="330" y="327"/>
                            </a:lnTo>
                            <a:lnTo>
                              <a:pt x="329" y="323"/>
                            </a:lnTo>
                            <a:lnTo>
                              <a:pt x="327" y="318"/>
                            </a:lnTo>
                            <a:lnTo>
                              <a:pt x="255" y="122"/>
                            </a:lnTo>
                          </a:path>
                        </a:pathLst>
                      </a:custGeom>
                      <a:solidFill>
                        <a:srgbClr val="005F5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16401" name="Group 42">
                      <a:extLst>
                        <a:ext uri="{FF2B5EF4-FFF2-40B4-BE49-F238E27FC236}">
                          <a16:creationId xmlns:a16="http://schemas.microsoft.com/office/drawing/2014/main" id="{578DA92B-4C42-4156-BE2B-D44C14023C67}"/>
                        </a:ext>
                      </a:extLst>
                    </p:cNvPr>
                    <p:cNvGrpSpPr>
                      <a:grpSpLocks/>
                    </p:cNvGrpSpPr>
                    <p:nvPr/>
                  </p:nvGrpSpPr>
                  <p:grpSpPr bwMode="auto">
                    <a:xfrm>
                      <a:off x="3696" y="3243"/>
                      <a:ext cx="86" cy="227"/>
                      <a:chOff x="3696" y="3243"/>
                      <a:chExt cx="86" cy="227"/>
                    </a:xfrm>
                  </p:grpSpPr>
                  <p:sp>
                    <p:nvSpPr>
                      <p:cNvPr id="16402" name="Freeform 43">
                        <a:extLst>
                          <a:ext uri="{FF2B5EF4-FFF2-40B4-BE49-F238E27FC236}">
                            <a16:creationId xmlns:a16="http://schemas.microsoft.com/office/drawing/2014/main" id="{4F43C763-1A78-495C-A867-9267E6C9624B}"/>
                          </a:ext>
                        </a:extLst>
                      </p:cNvPr>
                      <p:cNvSpPr>
                        <a:spLocks/>
                      </p:cNvSpPr>
                      <p:nvPr/>
                    </p:nvSpPr>
                    <p:spPr bwMode="auto">
                      <a:xfrm>
                        <a:off x="3696" y="3249"/>
                        <a:ext cx="82" cy="221"/>
                      </a:xfrm>
                      <a:custGeom>
                        <a:avLst/>
                        <a:gdLst>
                          <a:gd name="T0" fmla="*/ 81 w 82"/>
                          <a:gd name="T1" fmla="*/ 0 h 221"/>
                          <a:gd name="T2" fmla="*/ 78 w 82"/>
                          <a:gd name="T3" fmla="*/ 15 h 221"/>
                          <a:gd name="T4" fmla="*/ 74 w 82"/>
                          <a:gd name="T5" fmla="*/ 26 h 221"/>
                          <a:gd name="T6" fmla="*/ 68 w 82"/>
                          <a:gd name="T7" fmla="*/ 36 h 221"/>
                          <a:gd name="T8" fmla="*/ 57 w 82"/>
                          <a:gd name="T9" fmla="*/ 42 h 221"/>
                          <a:gd name="T10" fmla="*/ 44 w 82"/>
                          <a:gd name="T11" fmla="*/ 47 h 221"/>
                          <a:gd name="T12" fmla="*/ 34 w 82"/>
                          <a:gd name="T13" fmla="*/ 55 h 221"/>
                          <a:gd name="T14" fmla="*/ 25 w 82"/>
                          <a:gd name="T15" fmla="*/ 66 h 221"/>
                          <a:gd name="T16" fmla="*/ 16 w 82"/>
                          <a:gd name="T17" fmla="*/ 84 h 221"/>
                          <a:gd name="T18" fmla="*/ 13 w 82"/>
                          <a:gd name="T19" fmla="*/ 99 h 221"/>
                          <a:gd name="T20" fmla="*/ 16 w 82"/>
                          <a:gd name="T21" fmla="*/ 110 h 221"/>
                          <a:gd name="T22" fmla="*/ 25 w 82"/>
                          <a:gd name="T23" fmla="*/ 120 h 221"/>
                          <a:gd name="T24" fmla="*/ 33 w 82"/>
                          <a:gd name="T25" fmla="*/ 131 h 221"/>
                          <a:gd name="T26" fmla="*/ 38 w 82"/>
                          <a:gd name="T27" fmla="*/ 141 h 221"/>
                          <a:gd name="T28" fmla="*/ 43 w 82"/>
                          <a:gd name="T29" fmla="*/ 154 h 221"/>
                          <a:gd name="T30" fmla="*/ 45 w 82"/>
                          <a:gd name="T31" fmla="*/ 168 h 221"/>
                          <a:gd name="T32" fmla="*/ 40 w 82"/>
                          <a:gd name="T33" fmla="*/ 182 h 221"/>
                          <a:gd name="T34" fmla="*/ 34 w 82"/>
                          <a:gd name="T35" fmla="*/ 191 h 221"/>
                          <a:gd name="T36" fmla="*/ 23 w 82"/>
                          <a:gd name="T37" fmla="*/ 203 h 221"/>
                          <a:gd name="T38" fmla="*/ 13 w 82"/>
                          <a:gd name="T39" fmla="*/ 211 h 221"/>
                          <a:gd name="T40" fmla="*/ 0 w 82"/>
                          <a:gd name="T41" fmla="*/ 220 h 22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82" h="221">
                            <a:moveTo>
                              <a:pt x="81" y="0"/>
                            </a:moveTo>
                            <a:lnTo>
                              <a:pt x="78" y="15"/>
                            </a:lnTo>
                            <a:lnTo>
                              <a:pt x="74" y="26"/>
                            </a:lnTo>
                            <a:lnTo>
                              <a:pt x="68" y="36"/>
                            </a:lnTo>
                            <a:lnTo>
                              <a:pt x="57" y="42"/>
                            </a:lnTo>
                            <a:lnTo>
                              <a:pt x="44" y="47"/>
                            </a:lnTo>
                            <a:lnTo>
                              <a:pt x="34" y="55"/>
                            </a:lnTo>
                            <a:lnTo>
                              <a:pt x="25" y="66"/>
                            </a:lnTo>
                            <a:lnTo>
                              <a:pt x="16" y="84"/>
                            </a:lnTo>
                            <a:lnTo>
                              <a:pt x="13" y="99"/>
                            </a:lnTo>
                            <a:lnTo>
                              <a:pt x="16" y="110"/>
                            </a:lnTo>
                            <a:lnTo>
                              <a:pt x="25" y="120"/>
                            </a:lnTo>
                            <a:lnTo>
                              <a:pt x="33" y="131"/>
                            </a:lnTo>
                            <a:lnTo>
                              <a:pt x="38" y="141"/>
                            </a:lnTo>
                            <a:lnTo>
                              <a:pt x="43" y="154"/>
                            </a:lnTo>
                            <a:lnTo>
                              <a:pt x="45" y="168"/>
                            </a:lnTo>
                            <a:lnTo>
                              <a:pt x="40" y="182"/>
                            </a:lnTo>
                            <a:lnTo>
                              <a:pt x="34" y="191"/>
                            </a:lnTo>
                            <a:lnTo>
                              <a:pt x="23" y="203"/>
                            </a:lnTo>
                            <a:lnTo>
                              <a:pt x="13" y="211"/>
                            </a:lnTo>
                            <a:lnTo>
                              <a:pt x="0" y="22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03" name="Oval 44">
                        <a:extLst>
                          <a:ext uri="{FF2B5EF4-FFF2-40B4-BE49-F238E27FC236}">
                            <a16:creationId xmlns:a16="http://schemas.microsoft.com/office/drawing/2014/main" id="{F6693291-6A61-410F-A336-11EBFC8E296E}"/>
                          </a:ext>
                        </a:extLst>
                      </p:cNvPr>
                      <p:cNvSpPr>
                        <a:spLocks noChangeArrowheads="1"/>
                      </p:cNvSpPr>
                      <p:nvPr/>
                    </p:nvSpPr>
                    <p:spPr bwMode="auto">
                      <a:xfrm>
                        <a:off x="3780" y="3243"/>
                        <a:ext cx="2" cy="2"/>
                      </a:xfrm>
                      <a:prstGeom prst="ellipse">
                        <a:avLst/>
                      </a:prstGeom>
                      <a:solidFill>
                        <a:srgbClr val="000000"/>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grpSp>
            </p:grpSp>
          </p:gr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1">
            <a:extLst>
              <a:ext uri="{FF2B5EF4-FFF2-40B4-BE49-F238E27FC236}">
                <a16:creationId xmlns:a16="http://schemas.microsoft.com/office/drawing/2014/main" id="{6A631FA9-B43B-4716-B43C-E9345937282B}"/>
              </a:ext>
            </a:extLst>
          </p:cNvPr>
          <p:cNvSpPr>
            <a:spLocks noGrp="1"/>
          </p:cNvSpPr>
          <p:nvPr>
            <p:ph type="title"/>
          </p:nvPr>
        </p:nvSpPr>
        <p:spPr/>
        <p:txBody>
          <a:bodyPr/>
          <a:lstStyle/>
          <a:p>
            <a:r>
              <a:rPr lang="zh-CN" altLang="en-US" dirty="0">
                <a:latin typeface="+mn-ea"/>
                <a:ea typeface="+mn-ea"/>
              </a:rPr>
              <a:t>重写和重载</a:t>
            </a:r>
            <a:r>
              <a:rPr lang="en-US" altLang="zh-CN" dirty="0">
                <a:latin typeface="+mn-ea"/>
                <a:ea typeface="+mn-ea"/>
              </a:rPr>
              <a:t>?</a:t>
            </a:r>
            <a:endParaRPr lang="zh-CN" altLang="en-US" dirty="0">
              <a:latin typeface="+mn-ea"/>
              <a:ea typeface="+mn-ea"/>
            </a:endParaRPr>
          </a:p>
        </p:txBody>
      </p:sp>
      <p:sp>
        <p:nvSpPr>
          <p:cNvPr id="29699" name="内容占位符 2">
            <a:extLst>
              <a:ext uri="{FF2B5EF4-FFF2-40B4-BE49-F238E27FC236}">
                <a16:creationId xmlns:a16="http://schemas.microsoft.com/office/drawing/2014/main" id="{87294E46-91E2-461C-B49F-764BD220D799}"/>
              </a:ext>
            </a:extLst>
          </p:cNvPr>
          <p:cNvSpPr>
            <a:spLocks noGrp="1"/>
          </p:cNvSpPr>
          <p:nvPr>
            <p:ph idx="1"/>
          </p:nvPr>
        </p:nvSpPr>
        <p:spPr>
          <a:xfrm>
            <a:off x="733153" y="1690689"/>
            <a:ext cx="7300504" cy="4383540"/>
          </a:xfrm>
        </p:spPr>
        <p:txBody>
          <a:bodyPr>
            <a:normAutofit/>
          </a:bodyPr>
          <a:lstStyle/>
          <a:p>
            <a:r>
              <a:rPr lang="zh-CN" altLang="en-US" sz="2800" dirty="0">
                <a:latin typeface="+mn-ea"/>
                <a:ea typeface="+mn-ea"/>
              </a:rPr>
              <a:t>方法重写和方法重载的区别</a:t>
            </a:r>
            <a:r>
              <a:rPr lang="en-US" altLang="zh-CN" sz="2800" dirty="0">
                <a:latin typeface="+mn-ea"/>
                <a:ea typeface="+mn-ea"/>
              </a:rPr>
              <a:t>?</a:t>
            </a:r>
          </a:p>
          <a:p>
            <a:endParaRPr lang="en-US" altLang="zh-CN" sz="2300" dirty="0">
              <a:latin typeface="+mn-ea"/>
              <a:ea typeface="+mn-ea"/>
            </a:endParaRPr>
          </a:p>
          <a:p>
            <a:endParaRPr lang="en-US" altLang="zh-CN" sz="2300" dirty="0">
              <a:latin typeface="+mn-ea"/>
              <a:ea typeface="+mn-ea"/>
            </a:endParaRPr>
          </a:p>
          <a:p>
            <a:endParaRPr lang="en-US" altLang="zh-CN" sz="2300" dirty="0">
              <a:latin typeface="+mn-ea"/>
              <a:ea typeface="+mn-ea"/>
            </a:endParaRPr>
          </a:p>
          <a:p>
            <a:endParaRPr lang="en-US" altLang="zh-CN" sz="2300" dirty="0">
              <a:latin typeface="+mn-ea"/>
              <a:ea typeface="+mn-ea"/>
            </a:endParaRPr>
          </a:p>
          <a:p>
            <a:endParaRPr lang="en-US" altLang="zh-CN" sz="2300" dirty="0">
              <a:latin typeface="+mn-ea"/>
              <a:ea typeface="+mn-ea"/>
            </a:endParaRPr>
          </a:p>
          <a:p>
            <a:endParaRPr lang="en-US" altLang="zh-CN" sz="2300" dirty="0">
              <a:latin typeface="+mn-ea"/>
              <a:ea typeface="+mn-ea"/>
            </a:endParaRPr>
          </a:p>
          <a:p>
            <a:r>
              <a:rPr lang="en-US" altLang="zh-CN" sz="2800" dirty="0">
                <a:latin typeface="+mn-ea"/>
                <a:ea typeface="+mn-ea"/>
              </a:rPr>
              <a:t>this</a:t>
            </a:r>
            <a:r>
              <a:rPr lang="zh-CN" altLang="en-US" sz="2800" dirty="0">
                <a:latin typeface="+mn-ea"/>
                <a:ea typeface="+mn-ea"/>
              </a:rPr>
              <a:t>关键字和</a:t>
            </a:r>
            <a:r>
              <a:rPr lang="en-US" altLang="zh-CN" sz="2800" dirty="0">
                <a:latin typeface="+mn-ea"/>
                <a:ea typeface="+mn-ea"/>
              </a:rPr>
              <a:t>super</a:t>
            </a:r>
            <a:r>
              <a:rPr lang="zh-CN" altLang="en-US" sz="2800" dirty="0">
                <a:latin typeface="+mn-ea"/>
                <a:ea typeface="+mn-ea"/>
              </a:rPr>
              <a:t>关键字分别代表什么</a:t>
            </a:r>
            <a:r>
              <a:rPr lang="en-US" altLang="zh-CN" sz="2800" dirty="0">
                <a:latin typeface="+mn-ea"/>
                <a:ea typeface="+mn-ea"/>
              </a:rPr>
              <a:t>?</a:t>
            </a:r>
            <a:r>
              <a:rPr lang="zh-CN" altLang="en-US" sz="2800" dirty="0">
                <a:latin typeface="+mn-ea"/>
                <a:ea typeface="+mn-ea"/>
              </a:rPr>
              <a:t>以及他们各自的使用场景和作用。</a:t>
            </a:r>
            <a:endParaRPr lang="en-US" altLang="zh-CN" sz="2300" dirty="0">
              <a:latin typeface="+mn-ea"/>
              <a:ea typeface="+mn-ea"/>
            </a:endParaRPr>
          </a:p>
          <a:p>
            <a:endParaRPr lang="zh-CN" altLang="en-US" sz="2300" dirty="0">
              <a:latin typeface="+mn-ea"/>
              <a:ea typeface="+mn-ea"/>
            </a:endParaRPr>
          </a:p>
          <a:p>
            <a:pPr lvl="1"/>
            <a:endParaRPr lang="en-US" altLang="zh-CN" sz="2300" dirty="0">
              <a:latin typeface="+mn-ea"/>
              <a:ea typeface="+mn-ea"/>
            </a:endParaRPr>
          </a:p>
          <a:p>
            <a:pPr lvl="1"/>
            <a:endParaRPr lang="en-US" altLang="zh-CN" sz="2300" dirty="0">
              <a:latin typeface="+mn-ea"/>
              <a:ea typeface="+mn-ea"/>
            </a:endParaRPr>
          </a:p>
          <a:p>
            <a:pPr lvl="1"/>
            <a:endParaRPr lang="zh-CN" altLang="zh-CN" sz="2400" dirty="0">
              <a:latin typeface="+mn-ea"/>
              <a:ea typeface="+mn-ea"/>
            </a:endParaRPr>
          </a:p>
          <a:p>
            <a:pPr lvl="1"/>
            <a:endParaRPr lang="en-US" altLang="zh-CN" sz="2300" dirty="0">
              <a:latin typeface="+mn-ea"/>
              <a:ea typeface="+mn-ea"/>
            </a:endParaRPr>
          </a:p>
        </p:txBody>
      </p:sp>
      <p:graphicFrame>
        <p:nvGraphicFramePr>
          <p:cNvPr id="2" name="表格 1"/>
          <p:cNvGraphicFramePr>
            <a:graphicFrameLocks noGrp="1"/>
          </p:cNvGraphicFramePr>
          <p:nvPr>
            <p:extLst>
              <p:ext uri="{D42A27DB-BD31-4B8C-83A1-F6EECF244321}">
                <p14:modId xmlns:p14="http://schemas.microsoft.com/office/powerpoint/2010/main" val="4055133527"/>
              </p:ext>
            </p:extLst>
          </p:nvPr>
        </p:nvGraphicFramePr>
        <p:xfrm>
          <a:off x="628650" y="2508067"/>
          <a:ext cx="7886699" cy="1958606"/>
        </p:xfrm>
        <a:graphic>
          <a:graphicData uri="http://schemas.openxmlformats.org/drawingml/2006/table">
            <a:tbl>
              <a:tblPr/>
              <a:tblGrid>
                <a:gridCol w="1154151">
                  <a:extLst>
                    <a:ext uri="{9D8B030D-6E8A-4147-A177-3AD203B41FA5}">
                      <a16:colId xmlns:a16="http://schemas.microsoft.com/office/drawing/2014/main" val="3323198042"/>
                    </a:ext>
                  </a:extLst>
                </a:gridCol>
                <a:gridCol w="1282390">
                  <a:extLst>
                    <a:ext uri="{9D8B030D-6E8A-4147-A177-3AD203B41FA5}">
                      <a16:colId xmlns:a16="http://schemas.microsoft.com/office/drawing/2014/main" val="3352105950"/>
                    </a:ext>
                  </a:extLst>
                </a:gridCol>
                <a:gridCol w="5450158">
                  <a:extLst>
                    <a:ext uri="{9D8B030D-6E8A-4147-A177-3AD203B41FA5}">
                      <a16:colId xmlns:a16="http://schemas.microsoft.com/office/drawing/2014/main" val="530988333"/>
                    </a:ext>
                  </a:extLst>
                </a:gridCol>
              </a:tblGrid>
              <a:tr h="147389">
                <a:tc>
                  <a:txBody>
                    <a:bodyPr/>
                    <a:lstStyle/>
                    <a:p>
                      <a:pPr algn="l" fontAlgn="t"/>
                      <a:r>
                        <a:rPr lang="zh-CN" altLang="en-US" sz="1800">
                          <a:solidFill>
                            <a:srgbClr val="FFFFFF"/>
                          </a:solidFill>
                          <a:effectLst/>
                        </a:rPr>
                        <a:t>区别点</a:t>
                      </a:r>
                    </a:p>
                  </a:txBody>
                  <a:tcPr marL="28403" marR="28403" marT="28403" marB="28403">
                    <a:lnL w="9525" cap="flat" cmpd="sng" algn="ctr">
                      <a:solidFill>
                        <a:srgbClr val="555555"/>
                      </a:solidFill>
                      <a:prstDash val="solid"/>
                      <a:round/>
                      <a:headEnd type="none" w="med" len="med"/>
                      <a:tailEnd type="none" w="med" len="med"/>
                    </a:lnL>
                    <a:lnR w="9525" cap="flat" cmpd="sng" algn="ctr">
                      <a:solidFill>
                        <a:srgbClr val="555555"/>
                      </a:solidFill>
                      <a:prstDash val="solid"/>
                      <a:round/>
                      <a:headEnd type="none" w="med" len="med"/>
                      <a:tailEnd type="none" w="med" len="med"/>
                    </a:lnR>
                    <a:lnT w="9525" cap="flat" cmpd="sng" algn="ctr">
                      <a:solidFill>
                        <a:srgbClr val="555555"/>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555555"/>
                    </a:solidFill>
                  </a:tcPr>
                </a:tc>
                <a:tc>
                  <a:txBody>
                    <a:bodyPr/>
                    <a:lstStyle/>
                    <a:p>
                      <a:pPr algn="l" fontAlgn="t"/>
                      <a:r>
                        <a:rPr lang="zh-CN" altLang="en-US" sz="1800">
                          <a:solidFill>
                            <a:srgbClr val="FFFFFF"/>
                          </a:solidFill>
                          <a:effectLst/>
                        </a:rPr>
                        <a:t>重载方法</a:t>
                      </a:r>
                    </a:p>
                  </a:txBody>
                  <a:tcPr marL="28403" marR="28403" marT="28403" marB="28403">
                    <a:lnL w="9525" cap="flat" cmpd="sng" algn="ctr">
                      <a:solidFill>
                        <a:srgbClr val="555555"/>
                      </a:solidFill>
                      <a:prstDash val="solid"/>
                      <a:round/>
                      <a:headEnd type="none" w="med" len="med"/>
                      <a:tailEnd type="none" w="med" len="med"/>
                    </a:lnL>
                    <a:lnR w="9525" cap="flat" cmpd="sng" algn="ctr">
                      <a:solidFill>
                        <a:srgbClr val="555555"/>
                      </a:solidFill>
                      <a:prstDash val="solid"/>
                      <a:round/>
                      <a:headEnd type="none" w="med" len="med"/>
                      <a:tailEnd type="none" w="med" len="med"/>
                    </a:lnR>
                    <a:lnT w="9525" cap="flat" cmpd="sng" algn="ctr">
                      <a:solidFill>
                        <a:srgbClr val="555555"/>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555555"/>
                    </a:solidFill>
                  </a:tcPr>
                </a:tc>
                <a:tc>
                  <a:txBody>
                    <a:bodyPr/>
                    <a:lstStyle/>
                    <a:p>
                      <a:pPr algn="l" fontAlgn="t"/>
                      <a:r>
                        <a:rPr lang="zh-CN" altLang="en-US" sz="1800">
                          <a:solidFill>
                            <a:srgbClr val="FFFFFF"/>
                          </a:solidFill>
                          <a:effectLst/>
                        </a:rPr>
                        <a:t>重写方法</a:t>
                      </a:r>
                    </a:p>
                  </a:txBody>
                  <a:tcPr marL="28403" marR="28403" marT="28403" marB="28403">
                    <a:lnL w="9525" cap="flat" cmpd="sng" algn="ctr">
                      <a:solidFill>
                        <a:srgbClr val="555555"/>
                      </a:solidFill>
                      <a:prstDash val="solid"/>
                      <a:round/>
                      <a:headEnd type="none" w="med" len="med"/>
                      <a:tailEnd type="none" w="med" len="med"/>
                    </a:lnL>
                    <a:lnR w="9525" cap="flat" cmpd="sng" algn="ctr">
                      <a:solidFill>
                        <a:srgbClr val="555555"/>
                      </a:solidFill>
                      <a:prstDash val="solid"/>
                      <a:round/>
                      <a:headEnd type="none" w="med" len="med"/>
                      <a:tailEnd type="none" w="med" len="med"/>
                    </a:lnR>
                    <a:lnT w="9525" cap="flat" cmpd="sng" algn="ctr">
                      <a:solidFill>
                        <a:srgbClr val="555555"/>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555555"/>
                    </a:solidFill>
                  </a:tcPr>
                </a:tc>
                <a:extLst>
                  <a:ext uri="{0D108BD9-81ED-4DB2-BD59-A6C34878D82A}">
                    <a16:rowId xmlns:a16="http://schemas.microsoft.com/office/drawing/2014/main" val="4274150649"/>
                  </a:ext>
                </a:extLst>
              </a:tr>
              <a:tr h="405223">
                <a:tc>
                  <a:txBody>
                    <a:bodyPr/>
                    <a:lstStyle/>
                    <a:p>
                      <a:pPr fontAlgn="t"/>
                      <a:r>
                        <a:rPr lang="zh-CN" altLang="en-US" sz="1800">
                          <a:effectLst/>
                        </a:rPr>
                        <a:t>参数列表</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FFFFF"/>
                    </a:solidFill>
                  </a:tcPr>
                </a:tc>
                <a:tc>
                  <a:txBody>
                    <a:bodyPr/>
                    <a:lstStyle/>
                    <a:p>
                      <a:pPr fontAlgn="t"/>
                      <a:r>
                        <a:rPr lang="zh-CN" altLang="en-US" sz="1800">
                          <a:effectLst/>
                        </a:rPr>
                        <a:t>必须修改</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FFFFF"/>
                    </a:solidFill>
                  </a:tcPr>
                </a:tc>
                <a:tc>
                  <a:txBody>
                    <a:bodyPr/>
                    <a:lstStyle/>
                    <a:p>
                      <a:pPr fontAlgn="t"/>
                      <a:r>
                        <a:rPr lang="zh-CN" altLang="en-US" sz="1800">
                          <a:effectLst/>
                        </a:rPr>
                        <a:t>一定不能修改</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FFFFF"/>
                    </a:solidFill>
                  </a:tcPr>
                </a:tc>
                <a:extLst>
                  <a:ext uri="{0D108BD9-81ED-4DB2-BD59-A6C34878D82A}">
                    <a16:rowId xmlns:a16="http://schemas.microsoft.com/office/drawing/2014/main" val="1457446287"/>
                  </a:ext>
                </a:extLst>
              </a:tr>
              <a:tr h="405223">
                <a:tc>
                  <a:txBody>
                    <a:bodyPr/>
                    <a:lstStyle/>
                    <a:p>
                      <a:pPr fontAlgn="t"/>
                      <a:r>
                        <a:rPr lang="zh-CN" altLang="en-US" sz="1800">
                          <a:effectLst/>
                        </a:rPr>
                        <a:t>返回类型</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6F4F0"/>
                    </a:solidFill>
                  </a:tcPr>
                </a:tc>
                <a:tc>
                  <a:txBody>
                    <a:bodyPr/>
                    <a:lstStyle/>
                    <a:p>
                      <a:pPr fontAlgn="t"/>
                      <a:r>
                        <a:rPr lang="zh-CN" altLang="en-US" sz="1800">
                          <a:effectLst/>
                        </a:rPr>
                        <a:t>可以修改</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6F4F0"/>
                    </a:solidFill>
                  </a:tcPr>
                </a:tc>
                <a:tc>
                  <a:txBody>
                    <a:bodyPr/>
                    <a:lstStyle/>
                    <a:p>
                      <a:pPr fontAlgn="t"/>
                      <a:r>
                        <a:rPr lang="zh-CN" altLang="en-US" sz="1800" dirty="0">
                          <a:effectLst/>
                        </a:rPr>
                        <a:t>一定不能修改</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6F4F0"/>
                    </a:solidFill>
                  </a:tcPr>
                </a:tc>
                <a:extLst>
                  <a:ext uri="{0D108BD9-81ED-4DB2-BD59-A6C34878D82A}">
                    <a16:rowId xmlns:a16="http://schemas.microsoft.com/office/drawing/2014/main" val="830586947"/>
                  </a:ext>
                </a:extLst>
              </a:tr>
              <a:tr h="405223">
                <a:tc>
                  <a:txBody>
                    <a:bodyPr/>
                    <a:lstStyle/>
                    <a:p>
                      <a:pPr fontAlgn="t"/>
                      <a:r>
                        <a:rPr lang="zh-CN" altLang="en-US" sz="1800">
                          <a:effectLst/>
                        </a:rPr>
                        <a:t>异常</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FFFFF"/>
                    </a:solidFill>
                  </a:tcPr>
                </a:tc>
                <a:tc>
                  <a:txBody>
                    <a:bodyPr/>
                    <a:lstStyle/>
                    <a:p>
                      <a:pPr fontAlgn="t"/>
                      <a:r>
                        <a:rPr lang="zh-CN" altLang="en-US" sz="1800">
                          <a:effectLst/>
                        </a:rPr>
                        <a:t>可以修改</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FFFFF"/>
                    </a:solidFill>
                  </a:tcPr>
                </a:tc>
                <a:tc>
                  <a:txBody>
                    <a:bodyPr/>
                    <a:lstStyle/>
                    <a:p>
                      <a:pPr fontAlgn="t"/>
                      <a:r>
                        <a:rPr lang="zh-CN" altLang="en-US" sz="1800" dirty="0">
                          <a:effectLst/>
                        </a:rPr>
                        <a:t>可以减少或删除，一定不能抛出新的或者更广的异常</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FFFFF"/>
                    </a:solidFill>
                  </a:tcPr>
                </a:tc>
                <a:extLst>
                  <a:ext uri="{0D108BD9-81ED-4DB2-BD59-A6C34878D82A}">
                    <a16:rowId xmlns:a16="http://schemas.microsoft.com/office/drawing/2014/main" val="1395219200"/>
                  </a:ext>
                </a:extLst>
              </a:tr>
              <a:tr h="405223">
                <a:tc>
                  <a:txBody>
                    <a:bodyPr/>
                    <a:lstStyle/>
                    <a:p>
                      <a:pPr fontAlgn="t"/>
                      <a:r>
                        <a:rPr lang="zh-CN" altLang="en-US" sz="1800">
                          <a:effectLst/>
                        </a:rPr>
                        <a:t>访问</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6F4F0"/>
                    </a:solidFill>
                  </a:tcPr>
                </a:tc>
                <a:tc>
                  <a:txBody>
                    <a:bodyPr/>
                    <a:lstStyle/>
                    <a:p>
                      <a:pPr fontAlgn="t"/>
                      <a:r>
                        <a:rPr lang="zh-CN" altLang="en-US" sz="1800">
                          <a:effectLst/>
                        </a:rPr>
                        <a:t>可以修改</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6F4F0"/>
                    </a:solidFill>
                  </a:tcPr>
                </a:tc>
                <a:tc>
                  <a:txBody>
                    <a:bodyPr/>
                    <a:lstStyle/>
                    <a:p>
                      <a:pPr fontAlgn="t"/>
                      <a:r>
                        <a:rPr lang="zh-CN" altLang="en-US" sz="1800" dirty="0">
                          <a:effectLst/>
                        </a:rPr>
                        <a:t>一定不能做更严格的限制（可以降低限制）</a:t>
                      </a:r>
                    </a:p>
                  </a:txBody>
                  <a:tcPr marL="47339" marR="47339" marT="66275" marB="6627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w="9525" cap="flat" cmpd="sng" algn="ctr">
                      <a:solidFill>
                        <a:srgbClr val="D4D4D4"/>
                      </a:solidFill>
                      <a:prstDash val="solid"/>
                      <a:round/>
                      <a:headEnd type="none" w="med" len="med"/>
                      <a:tailEnd type="none" w="med" len="med"/>
                    </a:lnT>
                    <a:lnB w="9525" cap="flat" cmpd="sng" algn="ctr">
                      <a:solidFill>
                        <a:srgbClr val="D4D4D4"/>
                      </a:solidFill>
                      <a:prstDash val="solid"/>
                      <a:round/>
                      <a:headEnd type="none" w="med" len="med"/>
                      <a:tailEnd type="none" w="med" len="med"/>
                    </a:lnB>
                    <a:solidFill>
                      <a:srgbClr val="F6F4F0"/>
                    </a:solidFill>
                  </a:tcPr>
                </a:tc>
                <a:extLst>
                  <a:ext uri="{0D108BD9-81ED-4DB2-BD59-A6C34878D82A}">
                    <a16:rowId xmlns:a16="http://schemas.microsoft.com/office/drawing/2014/main" val="3034588042"/>
                  </a:ext>
                </a:extLst>
              </a:tr>
            </a:tbl>
          </a:graphicData>
        </a:graphic>
      </p:graphicFrame>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3">
            <a:extLst>
              <a:ext uri="{FF2B5EF4-FFF2-40B4-BE49-F238E27FC236}">
                <a16:creationId xmlns:a16="http://schemas.microsoft.com/office/drawing/2014/main" id="{1BDE318A-ED15-4606-8681-4C4D92317AED}"/>
              </a:ext>
            </a:extLst>
          </p:cNvPr>
          <p:cNvSpPr>
            <a:spLocks noGrp="1" noChangeArrowheads="1"/>
          </p:cNvSpPr>
          <p:nvPr>
            <p:ph type="body" idx="1"/>
          </p:nvPr>
        </p:nvSpPr>
        <p:spPr>
          <a:xfrm>
            <a:off x="457200" y="1143000"/>
            <a:ext cx="8229600" cy="4983163"/>
          </a:xfrm>
        </p:spPr>
        <p:txBody>
          <a:bodyPr/>
          <a:lstStyle/>
          <a:p>
            <a:pPr eaLnBrk="1" hangingPunct="1"/>
            <a:r>
              <a:rPr lang="en-US" altLang="zh-CN" sz="2800" b="1">
                <a:latin typeface="+mn-ea"/>
                <a:ea typeface="+mn-ea"/>
              </a:rPr>
              <a:t>A thread is a </a:t>
            </a:r>
            <a:r>
              <a:rPr lang="en-US" altLang="zh-CN" sz="2800" b="1">
                <a:solidFill>
                  <a:srgbClr val="FF0000"/>
                </a:solidFill>
                <a:latin typeface="+mn-ea"/>
                <a:ea typeface="+mn-ea"/>
              </a:rPr>
              <a:t>lightweight process</a:t>
            </a:r>
            <a:r>
              <a:rPr lang="en-US" altLang="zh-CN" sz="2800" b="1">
                <a:latin typeface="+mn-ea"/>
                <a:ea typeface="+mn-ea"/>
              </a:rPr>
              <a:t> – a single sequential flow of execution within a program</a:t>
            </a:r>
          </a:p>
          <a:p>
            <a:pPr eaLnBrk="1" hangingPunct="1"/>
            <a:r>
              <a:rPr lang="en-US" altLang="zh-CN" sz="2800" b="1">
                <a:latin typeface="+mn-ea"/>
                <a:ea typeface="+mn-ea"/>
              </a:rPr>
              <a:t>Threads are a language control mechanism for expressing parallelism or concurrency in a program</a:t>
            </a:r>
          </a:p>
          <a:p>
            <a:pPr lvl="1" eaLnBrk="1" hangingPunct="1"/>
            <a:r>
              <a:rPr lang="en-US" altLang="zh-CN" b="1">
                <a:solidFill>
                  <a:schemeClr val="accent2"/>
                </a:solidFill>
                <a:latin typeface="+mn-ea"/>
                <a:ea typeface="+mn-ea"/>
              </a:rPr>
              <a:t>A new way to think about programming</a:t>
            </a:r>
          </a:p>
          <a:p>
            <a:pPr eaLnBrk="1" hangingPunct="1"/>
            <a:endParaRPr lang="en-US" altLang="zh-CN" sz="2800" b="1">
              <a:solidFill>
                <a:schemeClr val="accent2"/>
              </a:solidFill>
              <a:latin typeface="+mn-ea"/>
              <a:ea typeface="+mn-ea"/>
            </a:endParaRPr>
          </a:p>
        </p:txBody>
      </p:sp>
      <p:sp>
        <p:nvSpPr>
          <p:cNvPr id="17414" name="Rectangle 4">
            <a:extLst>
              <a:ext uri="{FF2B5EF4-FFF2-40B4-BE49-F238E27FC236}">
                <a16:creationId xmlns:a16="http://schemas.microsoft.com/office/drawing/2014/main" id="{568E704C-7BDE-4712-93F1-502C7DBCD5E1}"/>
              </a:ext>
            </a:extLst>
          </p:cNvPr>
          <p:cNvSpPr>
            <a:spLocks noGrp="1" noChangeArrowheads="1"/>
          </p:cNvSpPr>
          <p:nvPr>
            <p:ph type="title"/>
          </p:nvPr>
        </p:nvSpPr>
        <p:spPr>
          <a:xfrm>
            <a:off x="457200" y="274638"/>
            <a:ext cx="8229600" cy="715962"/>
          </a:xfrm>
        </p:spPr>
        <p:txBody>
          <a:bodyPr/>
          <a:lstStyle/>
          <a:p>
            <a:pPr eaLnBrk="1" hangingPunct="1"/>
            <a:r>
              <a:rPr lang="en-US" altLang="zh-CN" sz="4000" b="1">
                <a:latin typeface="+mn-ea"/>
                <a:ea typeface="+mn-ea"/>
              </a:rPr>
              <a:t>Threads</a:t>
            </a:r>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7" name="Rectangle 2">
            <a:extLst>
              <a:ext uri="{FF2B5EF4-FFF2-40B4-BE49-F238E27FC236}">
                <a16:creationId xmlns:a16="http://schemas.microsoft.com/office/drawing/2014/main" id="{D8D49AAB-F7ED-48AC-855E-99F83FF27159}"/>
              </a:ext>
            </a:extLst>
          </p:cNvPr>
          <p:cNvSpPr>
            <a:spLocks noGrp="1" noChangeArrowheads="1"/>
          </p:cNvSpPr>
          <p:nvPr>
            <p:ph type="title"/>
          </p:nvPr>
        </p:nvSpPr>
        <p:spPr>
          <a:xfrm>
            <a:off x="457200" y="274638"/>
            <a:ext cx="8229600" cy="715962"/>
          </a:xfrm>
        </p:spPr>
        <p:txBody>
          <a:bodyPr/>
          <a:lstStyle/>
          <a:p>
            <a:pPr eaLnBrk="1" hangingPunct="1"/>
            <a:r>
              <a:rPr lang="en-US" altLang="zh-CN" sz="4000" b="1">
                <a:latin typeface="+mn-ea"/>
                <a:ea typeface="+mn-ea"/>
              </a:rPr>
              <a:t>Thread</a:t>
            </a:r>
          </a:p>
        </p:txBody>
      </p:sp>
      <p:sp>
        <p:nvSpPr>
          <p:cNvPr id="18438" name="Rectangle 3">
            <a:extLst>
              <a:ext uri="{FF2B5EF4-FFF2-40B4-BE49-F238E27FC236}">
                <a16:creationId xmlns:a16="http://schemas.microsoft.com/office/drawing/2014/main" id="{8E4A8DE2-B51E-4BE8-AD7D-63387548E311}"/>
              </a:ext>
            </a:extLst>
          </p:cNvPr>
          <p:cNvSpPr>
            <a:spLocks noGrp="1" noChangeArrowheads="1"/>
          </p:cNvSpPr>
          <p:nvPr>
            <p:ph type="body" idx="1"/>
          </p:nvPr>
        </p:nvSpPr>
        <p:spPr>
          <a:xfrm>
            <a:off x="457200" y="1295400"/>
            <a:ext cx="8229600" cy="4830763"/>
          </a:xfrm>
        </p:spPr>
        <p:txBody>
          <a:bodyPr/>
          <a:lstStyle/>
          <a:p>
            <a:pPr eaLnBrk="1" hangingPunct="1"/>
            <a:r>
              <a:rPr lang="en-US" altLang="en-US" sz="2800" b="1">
                <a:latin typeface="+mn-ea"/>
                <a:ea typeface="+mn-ea"/>
              </a:rPr>
              <a:t>In Java, exposed as a special kind of “</a:t>
            </a:r>
            <a:r>
              <a:rPr lang="en-US" altLang="en-US" sz="2800" b="1">
                <a:solidFill>
                  <a:srgbClr val="FF0000"/>
                </a:solidFill>
                <a:latin typeface="+mn-ea"/>
                <a:ea typeface="+mn-ea"/>
              </a:rPr>
              <a:t>system object</a:t>
            </a:r>
            <a:r>
              <a:rPr lang="en-US" altLang="en-US" sz="2800" b="1">
                <a:latin typeface="+mn-ea"/>
                <a:ea typeface="+mn-ea"/>
              </a:rPr>
              <a:t>”</a:t>
            </a:r>
            <a:r>
              <a:rPr lang="en-US" altLang="zh-CN" sz="2800" b="1">
                <a:latin typeface="+mn-ea"/>
                <a:ea typeface="+mn-ea"/>
              </a:rPr>
              <a:t>, </a:t>
            </a:r>
            <a:r>
              <a:rPr lang="en-US" altLang="en-US" sz="2800" b="1">
                <a:solidFill>
                  <a:srgbClr val="FF0000"/>
                </a:solidFill>
                <a:latin typeface="+mn-ea"/>
                <a:ea typeface="+mn-ea"/>
              </a:rPr>
              <a:t>Each thread object is a unit of parallelism</a:t>
            </a:r>
            <a:r>
              <a:rPr lang="en-US" altLang="zh-CN" sz="2800" b="1">
                <a:solidFill>
                  <a:srgbClr val="FF0000"/>
                </a:solidFill>
                <a:latin typeface="+mn-ea"/>
                <a:ea typeface="+mn-ea"/>
              </a:rPr>
              <a:t>.</a:t>
            </a:r>
          </a:p>
          <a:p>
            <a:pPr eaLnBrk="1" hangingPunct="1"/>
            <a:r>
              <a:rPr lang="en-US" altLang="en-US" sz="2800" b="1">
                <a:solidFill>
                  <a:srgbClr val="FF0000"/>
                </a:solidFill>
                <a:latin typeface="+mn-ea"/>
                <a:ea typeface="+mn-ea"/>
              </a:rPr>
              <a:t>Operations are methods on thread objects</a:t>
            </a:r>
            <a:r>
              <a:rPr lang="en-US" altLang="en-US" sz="2800" b="1">
                <a:latin typeface="+mn-ea"/>
                <a:ea typeface="+mn-ea"/>
              </a:rPr>
              <a:t>– Can be executed independently</a:t>
            </a:r>
            <a:r>
              <a:rPr lang="en-US" altLang="zh-CN" sz="2800" b="1">
                <a:latin typeface="+mn-ea"/>
                <a:ea typeface="+mn-ea"/>
              </a:rPr>
              <a:t>.</a:t>
            </a:r>
          </a:p>
          <a:p>
            <a:pPr eaLnBrk="1" hangingPunct="1"/>
            <a:r>
              <a:rPr lang="en-US" altLang="en-US" sz="2800" b="1">
                <a:latin typeface="+mn-ea"/>
                <a:ea typeface="+mn-ea"/>
              </a:rPr>
              <a:t>Need to be able to</a:t>
            </a:r>
          </a:p>
          <a:p>
            <a:pPr lvl="1" eaLnBrk="1" hangingPunct="1"/>
            <a:r>
              <a:rPr lang="en-US" altLang="en-US" b="1">
                <a:solidFill>
                  <a:schemeClr val="accent2"/>
                </a:solidFill>
                <a:latin typeface="+mn-ea"/>
                <a:ea typeface="+mn-ea"/>
              </a:rPr>
              <a:t>Create (increase parallelism)</a:t>
            </a:r>
          </a:p>
          <a:p>
            <a:pPr lvl="1" eaLnBrk="1" hangingPunct="1"/>
            <a:r>
              <a:rPr lang="en-US" altLang="en-US" b="1">
                <a:solidFill>
                  <a:schemeClr val="accent2"/>
                </a:solidFill>
                <a:latin typeface="+mn-ea"/>
                <a:ea typeface="+mn-ea"/>
              </a:rPr>
              <a:t>Synchronize (coordinate)</a:t>
            </a:r>
          </a:p>
          <a:p>
            <a:pPr lvl="1" eaLnBrk="1" hangingPunct="1"/>
            <a:r>
              <a:rPr lang="en-US" altLang="en-US" b="1">
                <a:solidFill>
                  <a:schemeClr val="accent2"/>
                </a:solidFill>
                <a:latin typeface="+mn-ea"/>
                <a:ea typeface="+mn-ea"/>
              </a:rPr>
              <a:t>Destroy (decrease parallelism)</a:t>
            </a:r>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1" name="Text Box 2">
            <a:extLst>
              <a:ext uri="{FF2B5EF4-FFF2-40B4-BE49-F238E27FC236}">
                <a16:creationId xmlns:a16="http://schemas.microsoft.com/office/drawing/2014/main" id="{A556E0DA-A70D-4FCF-B3DA-E70D199AB681}"/>
              </a:ext>
            </a:extLst>
          </p:cNvPr>
          <p:cNvSpPr txBox="1">
            <a:spLocks noChangeArrowheads="1"/>
          </p:cNvSpPr>
          <p:nvPr/>
        </p:nvSpPr>
        <p:spPr bwMode="auto">
          <a:xfrm>
            <a:off x="669925" y="1620838"/>
            <a:ext cx="184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kumimoji="1" lang="zh-CN" altLang="zh-CN" sz="2400">
              <a:latin typeface="仿宋_GB2312" pitchFamily="49" charset="-122"/>
              <a:ea typeface="仿宋_GB2312" pitchFamily="49" charset="-122"/>
            </a:endParaRPr>
          </a:p>
        </p:txBody>
      </p:sp>
      <p:sp>
        <p:nvSpPr>
          <p:cNvPr id="208899" name="Rectangle 3">
            <a:extLst>
              <a:ext uri="{FF2B5EF4-FFF2-40B4-BE49-F238E27FC236}">
                <a16:creationId xmlns:a16="http://schemas.microsoft.com/office/drawing/2014/main" id="{12A0A01C-3EBC-464B-AB4B-3DE0E6C39412}"/>
              </a:ext>
            </a:extLst>
          </p:cNvPr>
          <p:cNvSpPr>
            <a:spLocks noGrp="1" noChangeArrowheads="1"/>
          </p:cNvSpPr>
          <p:nvPr>
            <p:ph type="title"/>
          </p:nvPr>
        </p:nvSpPr>
        <p:spPr>
          <a:xfrm>
            <a:off x="838200" y="0"/>
            <a:ext cx="7772400" cy="762000"/>
          </a:xfrm>
        </p:spPr>
        <p:txBody>
          <a:bodyPr/>
          <a:lstStyle/>
          <a:p>
            <a:pPr eaLnBrk="1" hangingPunct="1"/>
            <a:r>
              <a:rPr lang="zh-CN" altLang="en-US" sz="3600" b="1">
                <a:effectLst>
                  <a:outerShdw blurRad="38100" dist="38100" dir="2700000" algn="tl">
                    <a:srgbClr val="C0C0C0"/>
                  </a:outerShdw>
                </a:effectLst>
                <a:latin typeface="+mn-ea"/>
                <a:ea typeface="+mn-ea"/>
              </a:rPr>
              <a:t>线程和进程之间的关系：</a:t>
            </a:r>
          </a:p>
        </p:txBody>
      </p:sp>
      <p:sp>
        <p:nvSpPr>
          <p:cNvPr id="19463" name="Rectangle 4">
            <a:extLst>
              <a:ext uri="{FF2B5EF4-FFF2-40B4-BE49-F238E27FC236}">
                <a16:creationId xmlns:a16="http://schemas.microsoft.com/office/drawing/2014/main" id="{84BDE0AD-9766-4B7C-9646-3880E6101FFE}"/>
              </a:ext>
            </a:extLst>
          </p:cNvPr>
          <p:cNvSpPr>
            <a:spLocks noGrp="1" noChangeArrowheads="1"/>
          </p:cNvSpPr>
          <p:nvPr>
            <p:ph type="body" idx="1"/>
          </p:nvPr>
        </p:nvSpPr>
        <p:spPr>
          <a:xfrm>
            <a:off x="381000" y="990600"/>
            <a:ext cx="8458200" cy="5029200"/>
          </a:xfrm>
        </p:spPr>
        <p:txBody>
          <a:bodyPr/>
          <a:lstStyle/>
          <a:p>
            <a:pPr marL="533400" indent="-533400" eaLnBrk="1" hangingPunct="1">
              <a:lnSpc>
                <a:spcPct val="90000"/>
              </a:lnSpc>
            </a:pPr>
            <a:r>
              <a:rPr lang="zh-CN" altLang="en-US" sz="2800" b="1">
                <a:solidFill>
                  <a:srgbClr val="E20000"/>
                </a:solidFill>
                <a:latin typeface="+mn-ea"/>
                <a:ea typeface="+mn-ea"/>
              </a:rPr>
              <a:t>多进程</a:t>
            </a:r>
            <a:r>
              <a:rPr lang="zh-CN" altLang="en-US" sz="2800" b="1">
                <a:solidFill>
                  <a:srgbClr val="006600"/>
                </a:solidFill>
                <a:latin typeface="+mn-ea"/>
                <a:ea typeface="+mn-ea"/>
              </a:rPr>
              <a:t>环境中每一个进程既包括其所要执行的指令</a:t>
            </a:r>
            <a:r>
              <a:rPr lang="en-US" altLang="zh-CN" sz="2800" b="1">
                <a:solidFill>
                  <a:srgbClr val="006600"/>
                </a:solidFill>
                <a:latin typeface="+mn-ea"/>
                <a:ea typeface="+mn-ea"/>
              </a:rPr>
              <a:t>, </a:t>
            </a:r>
            <a:r>
              <a:rPr lang="zh-CN" altLang="en-US" sz="2800" b="1">
                <a:solidFill>
                  <a:srgbClr val="006600"/>
                </a:solidFill>
                <a:latin typeface="+mn-ea"/>
                <a:ea typeface="+mn-ea"/>
              </a:rPr>
              <a:t>也包括了执行指令所需的任何系统资源</a:t>
            </a:r>
            <a:r>
              <a:rPr lang="en-US" altLang="zh-CN" sz="2800" b="1">
                <a:solidFill>
                  <a:srgbClr val="006600"/>
                </a:solidFill>
                <a:latin typeface="+mn-ea"/>
                <a:ea typeface="+mn-ea"/>
              </a:rPr>
              <a:t>, </a:t>
            </a:r>
            <a:r>
              <a:rPr lang="zh-CN" altLang="en-US" sz="2800" b="1">
                <a:solidFill>
                  <a:srgbClr val="006600"/>
                </a:solidFill>
                <a:latin typeface="+mn-ea"/>
                <a:ea typeface="+mn-ea"/>
              </a:rPr>
              <a:t>如</a:t>
            </a:r>
            <a:r>
              <a:rPr lang="en-US" altLang="zh-CN" sz="2800" b="1">
                <a:solidFill>
                  <a:srgbClr val="006600"/>
                </a:solidFill>
                <a:latin typeface="+mn-ea"/>
                <a:ea typeface="+mn-ea"/>
              </a:rPr>
              <a:t>CPU</a:t>
            </a:r>
            <a:r>
              <a:rPr lang="zh-CN" altLang="en-US" sz="2800" b="1">
                <a:solidFill>
                  <a:srgbClr val="006600"/>
                </a:solidFill>
                <a:latin typeface="+mn-ea"/>
                <a:ea typeface="+mn-ea"/>
              </a:rPr>
              <a:t>、内存空间、</a:t>
            </a:r>
            <a:r>
              <a:rPr lang="en-US" altLang="zh-CN" sz="2800" b="1">
                <a:solidFill>
                  <a:srgbClr val="006600"/>
                </a:solidFill>
                <a:latin typeface="+mn-ea"/>
                <a:ea typeface="+mn-ea"/>
              </a:rPr>
              <a:t>I/O</a:t>
            </a:r>
            <a:r>
              <a:rPr lang="zh-CN" altLang="en-US" sz="2800" b="1">
                <a:solidFill>
                  <a:srgbClr val="006600"/>
                </a:solidFill>
                <a:latin typeface="+mn-ea"/>
                <a:ea typeface="+mn-ea"/>
              </a:rPr>
              <a:t>端口等</a:t>
            </a:r>
            <a:r>
              <a:rPr lang="en-US" altLang="zh-CN" sz="2800" b="1">
                <a:solidFill>
                  <a:srgbClr val="006600"/>
                </a:solidFill>
                <a:latin typeface="+mn-ea"/>
                <a:ea typeface="+mn-ea"/>
              </a:rPr>
              <a:t>,</a:t>
            </a:r>
            <a:r>
              <a:rPr lang="zh-CN" altLang="en-US" sz="2800" b="1">
                <a:solidFill>
                  <a:srgbClr val="E20000"/>
                </a:solidFill>
                <a:latin typeface="+mn-ea"/>
                <a:ea typeface="+mn-ea"/>
              </a:rPr>
              <a:t>不同进程所占用的系统资源相对独立；</a:t>
            </a:r>
          </a:p>
          <a:p>
            <a:pPr marL="533400" indent="-533400" eaLnBrk="1" hangingPunct="1">
              <a:lnSpc>
                <a:spcPct val="90000"/>
              </a:lnSpc>
            </a:pPr>
            <a:r>
              <a:rPr lang="zh-CN" altLang="en-US" sz="2800" b="1">
                <a:solidFill>
                  <a:srgbClr val="006600"/>
                </a:solidFill>
                <a:latin typeface="+mn-ea"/>
                <a:ea typeface="+mn-ea"/>
              </a:rPr>
              <a:t>线程是比进程单位更小的执行单位，多线程环境中每一个线程都隶属于某一进程</a:t>
            </a:r>
            <a:r>
              <a:rPr lang="en-US" altLang="zh-CN" sz="2800" b="1">
                <a:solidFill>
                  <a:srgbClr val="006600"/>
                </a:solidFill>
                <a:latin typeface="+mn-ea"/>
                <a:ea typeface="+mn-ea"/>
              </a:rPr>
              <a:t>,</a:t>
            </a:r>
            <a:r>
              <a:rPr lang="zh-CN" altLang="en-US" sz="2800" b="1">
                <a:solidFill>
                  <a:srgbClr val="006600"/>
                </a:solidFill>
                <a:latin typeface="+mn-ea"/>
                <a:ea typeface="+mn-ea"/>
              </a:rPr>
              <a:t>由进程触发执行</a:t>
            </a:r>
            <a:r>
              <a:rPr lang="en-US" altLang="zh-CN" sz="2800" b="1">
                <a:solidFill>
                  <a:srgbClr val="006600"/>
                </a:solidFill>
                <a:latin typeface="+mn-ea"/>
                <a:ea typeface="+mn-ea"/>
              </a:rPr>
              <a:t>,</a:t>
            </a:r>
            <a:r>
              <a:rPr lang="zh-CN" altLang="en-US" sz="2800" b="1">
                <a:solidFill>
                  <a:srgbClr val="006600"/>
                </a:solidFill>
                <a:latin typeface="+mn-ea"/>
                <a:ea typeface="+mn-ea"/>
              </a:rPr>
              <a:t>在系统资源的使用上</a:t>
            </a:r>
            <a:r>
              <a:rPr lang="en-US" altLang="zh-CN" sz="2800" b="1">
                <a:solidFill>
                  <a:srgbClr val="006600"/>
                </a:solidFill>
                <a:latin typeface="+mn-ea"/>
                <a:ea typeface="+mn-ea"/>
              </a:rPr>
              <a:t>,</a:t>
            </a:r>
            <a:r>
              <a:rPr lang="zh-CN" altLang="en-US" sz="2800" b="1">
                <a:solidFill>
                  <a:srgbClr val="FF0000"/>
                </a:solidFill>
                <a:latin typeface="+mn-ea"/>
                <a:ea typeface="+mn-ea"/>
              </a:rPr>
              <a:t>属于同一进程的所有线程共享该进程的系统资源；</a:t>
            </a:r>
          </a:p>
          <a:p>
            <a:pPr marL="914400" lvl="1" indent="-457200" eaLnBrk="1" hangingPunct="1">
              <a:lnSpc>
                <a:spcPct val="90000"/>
              </a:lnSpc>
            </a:pPr>
            <a:r>
              <a:rPr lang="zh-CN" altLang="en-US" b="1">
                <a:latin typeface="+mn-ea"/>
                <a:ea typeface="+mn-ea"/>
              </a:rPr>
              <a:t>与进程不同的是线成本身即没有入口，也没有出口，其自身也不能独立运行，它栖身于某个进程之中，由进程启动运行，完成其任务后，自动终止，也可以由进程使之强制终止。</a:t>
            </a:r>
          </a:p>
          <a:p>
            <a:pPr marL="533400" indent="-533400" eaLnBrk="1" hangingPunct="1">
              <a:lnSpc>
                <a:spcPct val="90000"/>
              </a:lnSpc>
            </a:pPr>
            <a:endParaRPr lang="en-US" altLang="zh-CN" sz="2800" b="1">
              <a:solidFill>
                <a:srgbClr val="2B0ED6"/>
              </a:solidFill>
              <a:latin typeface="+mn-ea"/>
              <a:ea typeface="+mn-ea"/>
            </a:endParaRPr>
          </a:p>
        </p:txBody>
      </p:sp>
    </p:spTree>
  </p:cSld>
  <p:clrMapOvr>
    <a:masterClrMapping/>
  </p:clrMapOvr>
  <p:transition/>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2">
            <a:extLst>
              <a:ext uri="{FF2B5EF4-FFF2-40B4-BE49-F238E27FC236}">
                <a16:creationId xmlns:a16="http://schemas.microsoft.com/office/drawing/2014/main" id="{A8BF7704-0521-4621-BCF5-219067742B99}"/>
              </a:ext>
            </a:extLst>
          </p:cNvPr>
          <p:cNvSpPr>
            <a:spLocks noGrp="1" noChangeArrowheads="1"/>
          </p:cNvSpPr>
          <p:nvPr>
            <p:ph type="title"/>
          </p:nvPr>
        </p:nvSpPr>
        <p:spPr>
          <a:xfrm>
            <a:off x="457200" y="274638"/>
            <a:ext cx="8229600" cy="755650"/>
          </a:xfrm>
        </p:spPr>
        <p:txBody>
          <a:bodyPr/>
          <a:lstStyle/>
          <a:p>
            <a:pPr eaLnBrk="1" hangingPunct="1"/>
            <a:r>
              <a:rPr lang="zh-CN" altLang="en-US" sz="3600" b="1">
                <a:effectLst>
                  <a:outerShdw blurRad="38100" dist="38100" dir="2700000" algn="tl">
                    <a:srgbClr val="C0C0C0"/>
                  </a:outerShdw>
                </a:effectLst>
                <a:latin typeface="+mn-ea"/>
                <a:ea typeface="+mn-ea"/>
              </a:rPr>
              <a:t>为什么要使用多线程？</a:t>
            </a:r>
          </a:p>
        </p:txBody>
      </p:sp>
      <p:sp>
        <p:nvSpPr>
          <p:cNvPr id="20486" name="Rectangle 3">
            <a:extLst>
              <a:ext uri="{FF2B5EF4-FFF2-40B4-BE49-F238E27FC236}">
                <a16:creationId xmlns:a16="http://schemas.microsoft.com/office/drawing/2014/main" id="{0264856B-42D0-49E6-B7F3-F2FE266B6B64}"/>
              </a:ext>
            </a:extLst>
          </p:cNvPr>
          <p:cNvSpPr>
            <a:spLocks noGrp="1" noChangeArrowheads="1"/>
          </p:cNvSpPr>
          <p:nvPr>
            <p:ph type="body" idx="1"/>
          </p:nvPr>
        </p:nvSpPr>
        <p:spPr>
          <a:xfrm>
            <a:off x="457200" y="1600200"/>
            <a:ext cx="8382000" cy="4495800"/>
          </a:xfrm>
        </p:spPr>
        <p:txBody>
          <a:bodyPr/>
          <a:lstStyle/>
          <a:p>
            <a:pPr eaLnBrk="1" hangingPunct="1"/>
            <a:r>
              <a:rPr lang="zh-CN" altLang="en-US" sz="2400" b="1">
                <a:solidFill>
                  <a:srgbClr val="2B0ED6"/>
                </a:solidFill>
                <a:latin typeface="+mn-ea"/>
                <a:ea typeface="+mn-ea"/>
              </a:rPr>
              <a:t>由于线程在程序内部，多个线程共享一些系统的开销，</a:t>
            </a:r>
            <a:r>
              <a:rPr lang="zh-CN" altLang="en-US" sz="2400" b="1">
                <a:solidFill>
                  <a:srgbClr val="FF0000"/>
                </a:solidFill>
                <a:latin typeface="+mn-ea"/>
                <a:ea typeface="+mn-ea"/>
              </a:rPr>
              <a:t>而线程本身的数据通常只有微处理器的寄存器数据，以及一个供程序执行时使用的堆栈。 </a:t>
            </a:r>
            <a:r>
              <a:rPr lang="zh-CN" altLang="en-US" sz="2400" b="1">
                <a:solidFill>
                  <a:srgbClr val="2B0ED6"/>
                </a:solidFill>
                <a:latin typeface="+mn-ea"/>
                <a:ea typeface="+mn-ea"/>
              </a:rPr>
              <a:t>例如线程之间共享相同的内存单元</a:t>
            </a:r>
            <a:r>
              <a:rPr lang="en-US" altLang="zh-CN" sz="2400" b="1">
                <a:solidFill>
                  <a:srgbClr val="2B0ED6"/>
                </a:solidFill>
                <a:latin typeface="+mn-ea"/>
                <a:ea typeface="+mn-ea"/>
              </a:rPr>
              <a:t>(</a:t>
            </a:r>
            <a:r>
              <a:rPr lang="zh-CN" altLang="en-US" sz="2400" b="1">
                <a:solidFill>
                  <a:srgbClr val="2B0ED6"/>
                </a:solidFill>
                <a:latin typeface="+mn-ea"/>
                <a:ea typeface="+mn-ea"/>
              </a:rPr>
              <a:t>代码和数据</a:t>
            </a:r>
            <a:r>
              <a:rPr lang="en-US" altLang="zh-CN" sz="2400" b="1">
                <a:solidFill>
                  <a:srgbClr val="2B0ED6"/>
                </a:solidFill>
                <a:latin typeface="+mn-ea"/>
                <a:ea typeface="+mn-ea"/>
              </a:rPr>
              <a:t>)</a:t>
            </a:r>
            <a:r>
              <a:rPr lang="zh-CN" altLang="en-US" sz="2400" b="1">
                <a:solidFill>
                  <a:srgbClr val="2B0ED6"/>
                </a:solidFill>
                <a:latin typeface="+mn-ea"/>
                <a:ea typeface="+mn-ea"/>
              </a:rPr>
              <a:t>，因此在线程间切换，不需要很大的系统开销，</a:t>
            </a:r>
            <a:r>
              <a:rPr lang="zh-CN" altLang="en-US" sz="2400" b="1" i="1" u="sng">
                <a:solidFill>
                  <a:srgbClr val="FF0000"/>
                </a:solidFill>
                <a:latin typeface="+mn-ea"/>
                <a:ea typeface="+mn-ea"/>
              </a:rPr>
              <a:t>所以线程之间的切换速度远远比进程之间快，线程之间的通信也比进程通信快的多。</a:t>
            </a:r>
          </a:p>
          <a:p>
            <a:pPr eaLnBrk="1" hangingPunct="1"/>
            <a:r>
              <a:rPr lang="zh-CN" altLang="en-US" sz="2400" b="1">
                <a:solidFill>
                  <a:srgbClr val="2B0ED6"/>
                </a:solidFill>
                <a:latin typeface="+mn-ea"/>
                <a:ea typeface="+mn-ea"/>
              </a:rPr>
              <a:t>多个线程轮流抢占</a:t>
            </a:r>
            <a:r>
              <a:rPr lang="en-US" altLang="zh-CN" sz="2400" b="1">
                <a:solidFill>
                  <a:srgbClr val="2B0ED6"/>
                </a:solidFill>
                <a:latin typeface="+mn-ea"/>
                <a:ea typeface="+mn-ea"/>
              </a:rPr>
              <a:t>CPU</a:t>
            </a:r>
            <a:r>
              <a:rPr lang="zh-CN" altLang="en-US" sz="2400" b="1">
                <a:solidFill>
                  <a:srgbClr val="2B0ED6"/>
                </a:solidFill>
                <a:latin typeface="+mn-ea"/>
                <a:ea typeface="+mn-ea"/>
              </a:rPr>
              <a:t>资源而运行时，</a:t>
            </a:r>
            <a:r>
              <a:rPr lang="zh-CN" altLang="en-US" sz="2400" b="1">
                <a:latin typeface="+mn-ea"/>
                <a:ea typeface="+mn-ea"/>
              </a:rPr>
              <a:t>从</a:t>
            </a:r>
            <a:r>
              <a:rPr lang="zh-CN" altLang="en-US" sz="2400" b="1">
                <a:solidFill>
                  <a:srgbClr val="FF0000"/>
                </a:solidFill>
                <a:latin typeface="+mn-ea"/>
                <a:ea typeface="+mn-ea"/>
              </a:rPr>
              <a:t>微观</a:t>
            </a:r>
            <a:r>
              <a:rPr lang="zh-CN" altLang="en-US" sz="2400" b="1">
                <a:latin typeface="+mn-ea"/>
                <a:ea typeface="+mn-ea"/>
              </a:rPr>
              <a:t>上讲，一个时间里只能有一个作业被执行，在</a:t>
            </a:r>
            <a:r>
              <a:rPr lang="zh-CN" altLang="en-US" sz="2400" b="1">
                <a:solidFill>
                  <a:srgbClr val="FF0000"/>
                </a:solidFill>
                <a:latin typeface="+mn-ea"/>
                <a:ea typeface="+mn-ea"/>
              </a:rPr>
              <a:t>宏观</a:t>
            </a:r>
            <a:r>
              <a:rPr lang="zh-CN" altLang="en-US" sz="2400" b="1">
                <a:latin typeface="+mn-ea"/>
                <a:ea typeface="+mn-ea"/>
              </a:rPr>
              <a:t>上可使多个作业被同时执行，即等同于要让多台计算机同时工作，</a:t>
            </a:r>
            <a:r>
              <a:rPr lang="zh-CN" altLang="en-US" sz="2400" b="1">
                <a:solidFill>
                  <a:srgbClr val="FF0000"/>
                </a:solidFill>
                <a:latin typeface="+mn-ea"/>
                <a:ea typeface="+mn-ea"/>
              </a:rPr>
              <a:t>使系统资源特别是</a:t>
            </a:r>
            <a:r>
              <a:rPr lang="en-US" altLang="zh-CN" sz="2400" b="1">
                <a:solidFill>
                  <a:srgbClr val="FF0000"/>
                </a:solidFill>
                <a:latin typeface="+mn-ea"/>
                <a:ea typeface="+mn-ea"/>
              </a:rPr>
              <a:t>CPU</a:t>
            </a:r>
            <a:r>
              <a:rPr lang="zh-CN" altLang="en-US" sz="2400" b="1">
                <a:solidFill>
                  <a:srgbClr val="FF0000"/>
                </a:solidFill>
                <a:latin typeface="+mn-ea"/>
                <a:ea typeface="+mn-ea"/>
              </a:rPr>
              <a:t>的利用率得到提高，从而提高了整个程序的执行效率。</a:t>
            </a:r>
            <a:endParaRPr lang="zh-CN" altLang="en-US" sz="2800" b="1">
              <a:solidFill>
                <a:srgbClr val="FF0000"/>
              </a:solidFill>
              <a:latin typeface="+mn-ea"/>
              <a:ea typeface="+mn-ea"/>
            </a:endParaRPr>
          </a:p>
        </p:txBody>
      </p:sp>
    </p:spTree>
  </p:cSld>
  <p:clrMapOvr>
    <a:masterClrMapping/>
  </p:clrMapOvr>
  <p:transition/>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9" name="Text Box 2">
            <a:extLst>
              <a:ext uri="{FF2B5EF4-FFF2-40B4-BE49-F238E27FC236}">
                <a16:creationId xmlns:a16="http://schemas.microsoft.com/office/drawing/2014/main" id="{0EF76516-B034-4FC7-87F1-FA73127FDEA5}"/>
              </a:ext>
            </a:extLst>
          </p:cNvPr>
          <p:cNvSpPr txBox="1">
            <a:spLocks noChangeArrowheads="1"/>
          </p:cNvSpPr>
          <p:nvPr/>
        </p:nvSpPr>
        <p:spPr bwMode="auto">
          <a:xfrm>
            <a:off x="228600" y="990600"/>
            <a:ext cx="8686800" cy="1930400"/>
          </a:xfrm>
          <a:prstGeom prst="rect">
            <a:avLst/>
          </a:prstGeom>
          <a:noFill/>
          <a:ln w="12700">
            <a:solidFill>
              <a:srgbClr val="FF0000"/>
            </a:solidFill>
            <a:miter lim="800000"/>
            <a:headEnd/>
            <a:tailEnd/>
          </a:ln>
          <a:effectLst>
            <a:prstShdw prst="shdw17" dist="17961" dir="13500000">
              <a:srgbClr val="990000"/>
            </a:prstShdw>
          </a:effectLst>
          <a:extLst>
            <a:ext uri="{909E8E84-426E-40DD-AFC4-6F175D3DCCD1}">
              <a14:hiddenFill xmlns:a14="http://schemas.microsoft.com/office/drawing/2010/main">
                <a:solidFill>
                  <a:schemeClr val="accent1"/>
                </a:solidFill>
              </a14:hiddenFill>
            </a:ext>
          </a:extLst>
        </p:spPr>
        <p:txBody>
          <a:bodyPr>
            <a:spAutoFit/>
          </a:bodyPr>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Wingdings" panose="05000000000000000000" pitchFamily="2" charset="2"/>
              <a:buAutoNum type="arabicPeriod"/>
            </a:pPr>
            <a:r>
              <a:rPr kumimoji="1" lang="zh-CN" altLang="en-US" sz="2400" b="1">
                <a:solidFill>
                  <a:srgbClr val="E20000"/>
                </a:solidFill>
                <a:latin typeface="仿宋_GB2312" pitchFamily="49" charset="-122"/>
                <a:ea typeface="仿宋_GB2312" pitchFamily="49" charset="-122"/>
              </a:rPr>
              <a:t>每一个进程就是一个应用程序。有自己的入口和出口。</a:t>
            </a:r>
          </a:p>
          <a:p>
            <a:pPr eaLnBrk="1" hangingPunct="1">
              <a:buFont typeface="Wingdings" panose="05000000000000000000" pitchFamily="2" charset="2"/>
              <a:buAutoNum type="arabicPeriod"/>
            </a:pPr>
            <a:r>
              <a:rPr kumimoji="1" lang="zh-CN" altLang="en-US" sz="2400" b="1">
                <a:solidFill>
                  <a:srgbClr val="E20000"/>
                </a:solidFill>
                <a:latin typeface="仿宋_GB2312" pitchFamily="49" charset="-122"/>
                <a:ea typeface="仿宋_GB2312" pitchFamily="49" charset="-122"/>
              </a:rPr>
              <a:t>多进程</a:t>
            </a:r>
            <a:r>
              <a:rPr kumimoji="1" lang="zh-CN" altLang="en-US" sz="2400" b="1">
                <a:latin typeface="仿宋_GB2312" pitchFamily="49" charset="-122"/>
                <a:ea typeface="仿宋_GB2312" pitchFamily="49" charset="-122"/>
              </a:rPr>
              <a:t>环境中每一个进程既包括其所要执行的指令</a:t>
            </a:r>
            <a:r>
              <a:rPr kumimoji="1" lang="en-US" altLang="zh-CN" sz="2400" b="1">
                <a:latin typeface="仿宋_GB2312" pitchFamily="49" charset="-122"/>
                <a:ea typeface="仿宋_GB2312" pitchFamily="49" charset="-122"/>
              </a:rPr>
              <a:t>, </a:t>
            </a:r>
            <a:r>
              <a:rPr kumimoji="1" lang="zh-CN" altLang="en-US" sz="2400" b="1">
                <a:latin typeface="仿宋_GB2312" pitchFamily="49" charset="-122"/>
                <a:ea typeface="仿宋_GB2312" pitchFamily="49" charset="-122"/>
              </a:rPr>
              <a:t>也包括了执行指令所需的任何系统资源</a:t>
            </a:r>
            <a:r>
              <a:rPr kumimoji="1" lang="en-US" altLang="zh-CN" sz="2400" b="1">
                <a:latin typeface="仿宋_GB2312" pitchFamily="49" charset="-122"/>
                <a:ea typeface="仿宋_GB2312" pitchFamily="49" charset="-122"/>
              </a:rPr>
              <a:t>, </a:t>
            </a:r>
            <a:r>
              <a:rPr kumimoji="1" lang="zh-CN" altLang="en-US" sz="2400" b="1">
                <a:latin typeface="仿宋_GB2312" pitchFamily="49" charset="-122"/>
                <a:ea typeface="仿宋_GB2312" pitchFamily="49" charset="-122"/>
              </a:rPr>
              <a:t>如</a:t>
            </a:r>
            <a:r>
              <a:rPr kumimoji="1" lang="en-US" altLang="zh-CN" sz="2400" b="1">
                <a:latin typeface="仿宋_GB2312" pitchFamily="49" charset="-122"/>
                <a:ea typeface="仿宋_GB2312" pitchFamily="49" charset="-122"/>
              </a:rPr>
              <a:t>CPU</a:t>
            </a:r>
            <a:r>
              <a:rPr kumimoji="1" lang="zh-CN" altLang="en-US" sz="2400" b="1">
                <a:latin typeface="仿宋_GB2312" pitchFamily="49" charset="-122"/>
                <a:ea typeface="仿宋_GB2312" pitchFamily="49" charset="-122"/>
              </a:rPr>
              <a:t>、内存空间、</a:t>
            </a:r>
            <a:r>
              <a:rPr kumimoji="1" lang="en-US" altLang="zh-CN" sz="2400" b="1">
                <a:latin typeface="仿宋_GB2312" pitchFamily="49" charset="-122"/>
                <a:ea typeface="仿宋_GB2312" pitchFamily="49" charset="-122"/>
              </a:rPr>
              <a:t>I/O</a:t>
            </a:r>
            <a:r>
              <a:rPr kumimoji="1" lang="zh-CN" altLang="en-US" sz="2400" b="1">
                <a:latin typeface="仿宋_GB2312" pitchFamily="49" charset="-122"/>
                <a:ea typeface="仿宋_GB2312" pitchFamily="49" charset="-122"/>
              </a:rPr>
              <a:t>端口等；</a:t>
            </a:r>
          </a:p>
          <a:p>
            <a:pPr eaLnBrk="1" hangingPunct="1">
              <a:buFont typeface="Wingdings" panose="05000000000000000000" pitchFamily="2" charset="2"/>
              <a:buAutoNum type="arabicPeriod"/>
            </a:pPr>
            <a:r>
              <a:rPr kumimoji="1" lang="zh-CN" altLang="en-US" sz="2400" b="1">
                <a:solidFill>
                  <a:srgbClr val="E20000"/>
                </a:solidFill>
                <a:latin typeface="仿宋_GB2312" pitchFamily="49" charset="-122"/>
                <a:ea typeface="仿宋_GB2312" pitchFamily="49" charset="-122"/>
              </a:rPr>
              <a:t>不同进程所占用的系统资源相对独立。</a:t>
            </a:r>
          </a:p>
        </p:txBody>
      </p:sp>
      <p:sp>
        <p:nvSpPr>
          <p:cNvPr id="21510" name="Text Box 3">
            <a:extLst>
              <a:ext uri="{FF2B5EF4-FFF2-40B4-BE49-F238E27FC236}">
                <a16:creationId xmlns:a16="http://schemas.microsoft.com/office/drawing/2014/main" id="{076A04A5-1D75-4A6C-A56D-7ED4EEB71D22}"/>
              </a:ext>
            </a:extLst>
          </p:cNvPr>
          <p:cNvSpPr txBox="1">
            <a:spLocks noChangeArrowheads="1"/>
          </p:cNvSpPr>
          <p:nvPr/>
        </p:nvSpPr>
        <p:spPr bwMode="auto">
          <a:xfrm>
            <a:off x="228600" y="3048000"/>
            <a:ext cx="8686800" cy="1930400"/>
          </a:xfrm>
          <a:prstGeom prst="rect">
            <a:avLst/>
          </a:prstGeom>
          <a:noFill/>
          <a:ln w="12700">
            <a:solidFill>
              <a:srgbClr val="FF0000"/>
            </a:solidFill>
            <a:miter lim="800000"/>
            <a:headEnd/>
            <a:tailEnd/>
          </a:ln>
          <a:effectLst>
            <a:prstShdw prst="shdw17" dist="17961" dir="13500000">
              <a:srgbClr val="990000"/>
            </a:prstShdw>
          </a:effectLst>
          <a:extLst>
            <a:ext uri="{909E8E84-426E-40DD-AFC4-6F175D3DCCD1}">
              <a14:hiddenFill xmlns:a14="http://schemas.microsoft.com/office/drawing/2010/main">
                <a:solidFill>
                  <a:schemeClr val="accent1"/>
                </a:solidFill>
              </a14:hiddenFill>
            </a:ext>
          </a:extLst>
        </p:spPr>
        <p:txBody>
          <a:bodyPr>
            <a:spAutoFit/>
          </a:bodyPr>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Wingdings" panose="05000000000000000000" pitchFamily="2" charset="2"/>
              <a:buAutoNum type="arabicPeriod"/>
            </a:pPr>
            <a:r>
              <a:rPr kumimoji="1" lang="zh-CN" altLang="en-US" sz="2400" b="1">
                <a:solidFill>
                  <a:srgbClr val="D02104"/>
                </a:solidFill>
                <a:latin typeface="仿宋_GB2312" pitchFamily="49" charset="-122"/>
                <a:ea typeface="仿宋_GB2312" pitchFamily="49" charset="-122"/>
              </a:rPr>
              <a:t>多个线程存在于一个应用程序中。</a:t>
            </a:r>
          </a:p>
          <a:p>
            <a:pPr eaLnBrk="1" hangingPunct="1">
              <a:buFont typeface="Wingdings" panose="05000000000000000000" pitchFamily="2" charset="2"/>
              <a:buAutoNum type="arabicPeriod"/>
            </a:pPr>
            <a:r>
              <a:rPr kumimoji="1" lang="zh-CN" altLang="en-US" sz="2400" b="1">
                <a:solidFill>
                  <a:srgbClr val="D02104"/>
                </a:solidFill>
                <a:latin typeface="仿宋_GB2312" pitchFamily="49" charset="-122"/>
                <a:ea typeface="仿宋_GB2312" pitchFamily="49" charset="-122"/>
              </a:rPr>
              <a:t>多线程</a:t>
            </a:r>
            <a:r>
              <a:rPr kumimoji="1" lang="zh-CN" altLang="en-US" sz="2400" b="1">
                <a:latin typeface="仿宋_GB2312" pitchFamily="49" charset="-122"/>
                <a:ea typeface="仿宋_GB2312" pitchFamily="49" charset="-122"/>
              </a:rPr>
              <a:t>环境中每一个线程都</a:t>
            </a:r>
            <a:r>
              <a:rPr kumimoji="1" lang="zh-CN" altLang="en-US" sz="2400" b="1">
                <a:solidFill>
                  <a:srgbClr val="D02104"/>
                </a:solidFill>
                <a:latin typeface="仿宋_GB2312" pitchFamily="49" charset="-122"/>
                <a:ea typeface="仿宋_GB2312" pitchFamily="49" charset="-122"/>
              </a:rPr>
              <a:t>隶属于某一进程</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由进程触发执行（没有自己的入口和出口）；</a:t>
            </a:r>
          </a:p>
          <a:p>
            <a:pPr eaLnBrk="1" hangingPunct="1">
              <a:buFont typeface="Wingdings" panose="05000000000000000000" pitchFamily="2" charset="2"/>
              <a:buAutoNum type="arabicPeriod"/>
            </a:pPr>
            <a:r>
              <a:rPr kumimoji="1" lang="zh-CN" altLang="en-US" sz="2400" b="1">
                <a:latin typeface="仿宋_GB2312" pitchFamily="49" charset="-122"/>
                <a:ea typeface="仿宋_GB2312" pitchFamily="49" charset="-122"/>
              </a:rPr>
              <a:t>在系统资源的使用上</a:t>
            </a:r>
            <a:r>
              <a:rPr kumimoji="1" lang="en-US" altLang="zh-CN" sz="2400" b="1">
                <a:latin typeface="仿宋_GB2312" pitchFamily="49" charset="-122"/>
                <a:ea typeface="仿宋_GB2312" pitchFamily="49" charset="-122"/>
              </a:rPr>
              <a:t>,</a:t>
            </a:r>
            <a:r>
              <a:rPr kumimoji="1" lang="zh-CN" altLang="en-US" sz="2400" b="1">
                <a:solidFill>
                  <a:srgbClr val="D02104"/>
                </a:solidFill>
                <a:latin typeface="仿宋_GB2312" pitchFamily="49" charset="-122"/>
                <a:ea typeface="仿宋_GB2312" pitchFamily="49" charset="-122"/>
              </a:rPr>
              <a:t>属于同一进程的所有线程共享该进程的系统资源。</a:t>
            </a:r>
          </a:p>
        </p:txBody>
      </p:sp>
      <p:sp>
        <p:nvSpPr>
          <p:cNvPr id="21511" name="Text Box 4">
            <a:extLst>
              <a:ext uri="{FF2B5EF4-FFF2-40B4-BE49-F238E27FC236}">
                <a16:creationId xmlns:a16="http://schemas.microsoft.com/office/drawing/2014/main" id="{75868CA9-2CE0-478C-8BDD-01979D2238B7}"/>
              </a:ext>
            </a:extLst>
          </p:cNvPr>
          <p:cNvSpPr txBox="1">
            <a:spLocks noChangeArrowheads="1"/>
          </p:cNvSpPr>
          <p:nvPr/>
        </p:nvSpPr>
        <p:spPr bwMode="auto">
          <a:xfrm>
            <a:off x="212725" y="5326063"/>
            <a:ext cx="8761413" cy="588962"/>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Wingdings" panose="05000000000000000000" pitchFamily="2" charset="2"/>
              <a:buNone/>
            </a:pPr>
            <a:r>
              <a:rPr lang="zh-CN" altLang="en-US" sz="3200" b="1">
                <a:solidFill>
                  <a:srgbClr val="2B0ED6"/>
                </a:solidFill>
                <a:latin typeface="仿宋_GB2312" pitchFamily="49" charset="-122"/>
                <a:ea typeface="仿宋_GB2312" pitchFamily="49" charset="-122"/>
              </a:rPr>
              <a:t>但是线程之间切换的速度比进程切换要快得多</a:t>
            </a:r>
            <a:r>
              <a:rPr lang="zh-CN" altLang="en-US" sz="3200" b="1">
                <a:latin typeface="仿宋_GB2312" pitchFamily="49" charset="-122"/>
                <a:ea typeface="仿宋_GB2312" pitchFamily="49" charset="-122"/>
              </a:rPr>
              <a:t>。</a:t>
            </a:r>
            <a:endParaRPr kumimoji="1" lang="zh-CN" altLang="en-US" sz="2400">
              <a:latin typeface="仿宋_GB2312" pitchFamily="49" charset="-122"/>
              <a:ea typeface="仿宋_GB2312" pitchFamily="49" charset="-122"/>
            </a:endParaRPr>
          </a:p>
        </p:txBody>
      </p:sp>
      <p:sp>
        <p:nvSpPr>
          <p:cNvPr id="21512" name="Text Box 5">
            <a:extLst>
              <a:ext uri="{FF2B5EF4-FFF2-40B4-BE49-F238E27FC236}">
                <a16:creationId xmlns:a16="http://schemas.microsoft.com/office/drawing/2014/main" id="{B44A37CC-0419-4D0F-933D-C39F47A91728}"/>
              </a:ext>
            </a:extLst>
          </p:cNvPr>
          <p:cNvSpPr txBox="1">
            <a:spLocks noChangeArrowheads="1"/>
          </p:cNvSpPr>
          <p:nvPr/>
        </p:nvSpPr>
        <p:spPr bwMode="auto">
          <a:xfrm>
            <a:off x="304800" y="152400"/>
            <a:ext cx="67056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3200" b="1" u="sng">
                <a:solidFill>
                  <a:srgbClr val="2B0ED6"/>
                </a:solidFill>
                <a:latin typeface="仿宋_GB2312" pitchFamily="49" charset="-122"/>
                <a:ea typeface="仿宋_GB2312" pitchFamily="49" charset="-122"/>
              </a:rPr>
              <a:t>进程和线程的比较（总结）</a:t>
            </a:r>
          </a:p>
        </p:txBody>
      </p:sp>
    </p:spTree>
  </p:cSld>
  <p:clrMapOvr>
    <a:masterClrMapping/>
  </p:clrMapOvr>
  <p:transition/>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Text Box 2">
            <a:extLst>
              <a:ext uri="{FF2B5EF4-FFF2-40B4-BE49-F238E27FC236}">
                <a16:creationId xmlns:a16="http://schemas.microsoft.com/office/drawing/2014/main" id="{AB8528AE-B7CC-4F24-96B3-6621830725BF}"/>
              </a:ext>
            </a:extLst>
          </p:cNvPr>
          <p:cNvSpPr txBox="1">
            <a:spLocks noChangeArrowheads="1"/>
          </p:cNvSpPr>
          <p:nvPr/>
        </p:nvSpPr>
        <p:spPr bwMode="auto">
          <a:xfrm>
            <a:off x="304800" y="533400"/>
            <a:ext cx="8412163" cy="1385888"/>
          </a:xfrm>
          <a:prstGeom prst="rect">
            <a:avLst/>
          </a:prstGeom>
          <a:noFill/>
          <a:ln w="12700">
            <a:solidFill>
              <a:srgbClr val="FF0000"/>
            </a:solidFill>
            <a:miter lim="800000"/>
            <a:headEnd/>
            <a:tailEnd/>
          </a:ln>
          <a:effectLst>
            <a:prstShdw prst="shdw17" dist="17961" dir="13500000">
              <a:srgbClr val="990000"/>
            </a:prstShdw>
          </a:effectLst>
          <a:extLst>
            <a:ext uri="{909E8E84-426E-40DD-AFC4-6F175D3DCCD1}">
              <a14:hiddenFill xmlns:a14="http://schemas.microsoft.com/office/drawing/2010/main">
                <a:solidFill>
                  <a:schemeClr val="accent1"/>
                </a:solidFill>
              </a14:hiddenFill>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800" b="1">
                <a:latin typeface="仿宋_GB2312" pitchFamily="49" charset="-122"/>
                <a:ea typeface="仿宋_GB2312" pitchFamily="49" charset="-122"/>
              </a:rPr>
              <a:t>一个多线程的例子</a:t>
            </a:r>
            <a:r>
              <a:rPr kumimoji="1" lang="zh-CN" altLang="en-US" sz="2800" b="1">
                <a:latin typeface="仿宋_GB2312" pitchFamily="49" charset="-122"/>
                <a:ea typeface="仿宋_GB2312" pitchFamily="49" charset="-122"/>
                <a:sym typeface="Wingdings" panose="05000000000000000000" pitchFamily="2" charset="2"/>
              </a:rPr>
              <a:t>：</a:t>
            </a:r>
            <a:r>
              <a:rPr kumimoji="1" lang="en-US" altLang="zh-CN" sz="2800" b="1">
                <a:latin typeface="仿宋_GB2312" pitchFamily="49" charset="-122"/>
                <a:ea typeface="仿宋_GB2312" pitchFamily="49" charset="-122"/>
                <a:sym typeface="Wingdings" panose="05000000000000000000" pitchFamily="2" charset="2"/>
                <a:hlinkClick r:id="rId4"/>
              </a:rPr>
              <a:t>Test.java</a:t>
            </a:r>
            <a:endParaRPr kumimoji="1" lang="en-US" altLang="zh-CN" sz="2800" b="1">
              <a:latin typeface="仿宋_GB2312" pitchFamily="49" charset="-122"/>
              <a:ea typeface="仿宋_GB2312" pitchFamily="49" charset="-122"/>
              <a:sym typeface="Wingdings" panose="05000000000000000000" pitchFamily="2" charset="2"/>
            </a:endParaRPr>
          </a:p>
          <a:p>
            <a:pPr eaLnBrk="1" hangingPunct="1"/>
            <a:r>
              <a:rPr kumimoji="1" lang="zh-CN" altLang="en-US" sz="2800" b="1">
                <a:latin typeface="仿宋_GB2312" pitchFamily="49" charset="-122"/>
                <a:ea typeface="仿宋_GB2312" pitchFamily="49" charset="-122"/>
                <a:sym typeface="Wingdings" panose="05000000000000000000" pitchFamily="2" charset="2"/>
              </a:rPr>
              <a:t>此程序创建两个线程，分别执行存取款操作，并规定</a:t>
            </a:r>
          </a:p>
          <a:p>
            <a:pPr eaLnBrk="1" hangingPunct="1"/>
            <a:r>
              <a:rPr kumimoji="1" lang="zh-CN" altLang="en-US" sz="2800" b="1">
                <a:latin typeface="仿宋_GB2312" pitchFamily="49" charset="-122"/>
                <a:ea typeface="仿宋_GB2312" pitchFamily="49" charset="-122"/>
                <a:sym typeface="Wingdings" panose="05000000000000000000" pitchFamily="2" charset="2"/>
              </a:rPr>
              <a:t>每次存款</a:t>
            </a:r>
            <a:r>
              <a:rPr kumimoji="1" lang="en-US" altLang="zh-CN" sz="2800" b="1">
                <a:latin typeface="仿宋_GB2312" pitchFamily="49" charset="-122"/>
                <a:ea typeface="仿宋_GB2312" pitchFamily="49" charset="-122"/>
                <a:sym typeface="Wingdings" panose="05000000000000000000" pitchFamily="2" charset="2"/>
              </a:rPr>
              <a:t>25000</a:t>
            </a:r>
            <a:r>
              <a:rPr kumimoji="1" lang="zh-CN" altLang="en-US" sz="2800" b="1">
                <a:latin typeface="仿宋_GB2312" pitchFamily="49" charset="-122"/>
                <a:ea typeface="仿宋_GB2312" pitchFamily="49" charset="-122"/>
                <a:sym typeface="Wingdings" panose="05000000000000000000" pitchFamily="2" charset="2"/>
              </a:rPr>
              <a:t>元，每次取款</a:t>
            </a:r>
            <a:r>
              <a:rPr kumimoji="1" lang="en-US" altLang="zh-CN" sz="2800" b="1">
                <a:latin typeface="仿宋_GB2312" pitchFamily="49" charset="-122"/>
                <a:ea typeface="仿宋_GB2312" pitchFamily="49" charset="-122"/>
                <a:sym typeface="Wingdings" panose="05000000000000000000" pitchFamily="2" charset="2"/>
              </a:rPr>
              <a:t>50000</a:t>
            </a:r>
            <a:r>
              <a:rPr kumimoji="1" lang="zh-CN" altLang="en-US" sz="2800" b="1">
                <a:latin typeface="仿宋_GB2312" pitchFamily="49" charset="-122"/>
                <a:ea typeface="仿宋_GB2312" pitchFamily="49" charset="-122"/>
                <a:sym typeface="Wingdings" panose="05000000000000000000" pitchFamily="2" charset="2"/>
              </a:rPr>
              <a:t>元。</a:t>
            </a:r>
            <a:endParaRPr kumimoji="1" lang="zh-CN" altLang="en-US" sz="2800" b="1">
              <a:latin typeface="仿宋_GB2312" pitchFamily="49" charset="-122"/>
              <a:ea typeface="仿宋_GB2312" pitchFamily="49" charset="-122"/>
            </a:endParaRPr>
          </a:p>
        </p:txBody>
      </p:sp>
      <p:graphicFrame>
        <p:nvGraphicFramePr>
          <p:cNvPr id="212995" name="Object 3">
            <a:extLst>
              <a:ext uri="{FF2B5EF4-FFF2-40B4-BE49-F238E27FC236}">
                <a16:creationId xmlns:a16="http://schemas.microsoft.com/office/drawing/2014/main" id="{987929F0-0AE4-4AFB-A27C-F75BCFAF99E1}"/>
              </a:ext>
            </a:extLst>
          </p:cNvPr>
          <p:cNvGraphicFramePr>
            <a:graphicFrameLocks noChangeAspect="1"/>
          </p:cNvGraphicFramePr>
          <p:nvPr/>
        </p:nvGraphicFramePr>
        <p:xfrm>
          <a:off x="304800" y="2133600"/>
          <a:ext cx="8534400" cy="3733800"/>
        </p:xfrm>
        <a:graphic>
          <a:graphicData uri="http://schemas.openxmlformats.org/presentationml/2006/ole">
            <mc:AlternateContent xmlns:mc="http://schemas.openxmlformats.org/markup-compatibility/2006">
              <mc:Choice xmlns:v="urn:schemas-microsoft-com:vml" Requires="v">
                <p:oleObj spid="_x0000_s6154" name="位图图像" r:id="rId5" imgW="6354062" imgH="4095238" progId="Paint.Picture">
                  <p:embed/>
                </p:oleObj>
              </mc:Choice>
              <mc:Fallback>
                <p:oleObj name="位图图像" r:id="rId5" imgW="6354062" imgH="4095238" progId="Paint.Picture">
                  <p:embed/>
                  <p:pic>
                    <p:nvPicPr>
                      <p:cNvPr id="212995" name="Object 3">
                        <a:extLst>
                          <a:ext uri="{FF2B5EF4-FFF2-40B4-BE49-F238E27FC236}">
                            <a16:creationId xmlns:a16="http://schemas.microsoft.com/office/drawing/2014/main" id="{987929F0-0AE4-4AFB-A27C-F75BCFAF99E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4800" y="2133600"/>
                        <a:ext cx="8534400" cy="3733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5" presetClass="entr" presetSubtype="0" fill="hold" nodeType="clickEffect">
                                  <p:stCondLst>
                                    <p:cond delay="0"/>
                                  </p:stCondLst>
                                  <p:childTnLst>
                                    <p:set>
                                      <p:cBhvr>
                                        <p:cTn id="6" dur="1" fill="hold">
                                          <p:stCondLst>
                                            <p:cond delay="0"/>
                                          </p:stCondLst>
                                        </p:cTn>
                                        <p:tgtEl>
                                          <p:spTgt spid="212995"/>
                                        </p:tgtEl>
                                        <p:attrNameLst>
                                          <p:attrName>style.visibility</p:attrName>
                                        </p:attrNameLst>
                                      </p:cBhvr>
                                      <p:to>
                                        <p:strVal val="visible"/>
                                      </p:to>
                                    </p:set>
                                    <p:anim calcmode="lin" valueType="num">
                                      <p:cBhvr>
                                        <p:cTn id="7" dur="1000" fill="hold"/>
                                        <p:tgtEl>
                                          <p:spTgt spid="212995"/>
                                        </p:tgtEl>
                                        <p:attrNameLst>
                                          <p:attrName>ppt_w</p:attrName>
                                        </p:attrNameLst>
                                      </p:cBhvr>
                                      <p:tavLst>
                                        <p:tav tm="0">
                                          <p:val>
                                            <p:fltVal val="0"/>
                                          </p:val>
                                        </p:tav>
                                        <p:tav tm="100000">
                                          <p:val>
                                            <p:strVal val="#ppt_w"/>
                                          </p:val>
                                        </p:tav>
                                      </p:tavLst>
                                    </p:anim>
                                    <p:anim calcmode="lin" valueType="num">
                                      <p:cBhvr>
                                        <p:cTn id="8" dur="1000" fill="hold"/>
                                        <p:tgtEl>
                                          <p:spTgt spid="212995"/>
                                        </p:tgtEl>
                                        <p:attrNameLst>
                                          <p:attrName>ppt_h</p:attrName>
                                        </p:attrNameLst>
                                      </p:cBhvr>
                                      <p:tavLst>
                                        <p:tav tm="0">
                                          <p:val>
                                            <p:fltVal val="0"/>
                                          </p:val>
                                        </p:tav>
                                        <p:tav tm="100000">
                                          <p:val>
                                            <p:strVal val="#ppt_h"/>
                                          </p:val>
                                        </p:tav>
                                      </p:tavLst>
                                    </p:anim>
                                    <p:anim calcmode="lin" valueType="num">
                                      <p:cBhvr>
                                        <p:cTn id="9" dur="1000" fill="hold"/>
                                        <p:tgtEl>
                                          <p:spTgt spid="212995"/>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12995"/>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7" name="Rectangle 2">
            <a:extLst>
              <a:ext uri="{FF2B5EF4-FFF2-40B4-BE49-F238E27FC236}">
                <a16:creationId xmlns:a16="http://schemas.microsoft.com/office/drawing/2014/main" id="{190A4911-CFD0-4400-B31D-4D2EE83D3686}"/>
              </a:ext>
            </a:extLst>
          </p:cNvPr>
          <p:cNvSpPr>
            <a:spLocks noGrp="1" noChangeArrowheads="1"/>
          </p:cNvSpPr>
          <p:nvPr>
            <p:ph type="title"/>
          </p:nvPr>
        </p:nvSpPr>
        <p:spPr>
          <a:xfrm>
            <a:off x="457200" y="274638"/>
            <a:ext cx="8229600" cy="715962"/>
          </a:xfrm>
        </p:spPr>
        <p:txBody>
          <a:bodyPr/>
          <a:lstStyle/>
          <a:p>
            <a:pPr eaLnBrk="1" hangingPunct="1"/>
            <a:r>
              <a:rPr lang="en-US" altLang="zh-CN" sz="4000" b="1">
                <a:latin typeface="+mn-ea"/>
                <a:ea typeface="+mn-ea"/>
              </a:rPr>
              <a:t>Threads</a:t>
            </a:r>
          </a:p>
        </p:txBody>
      </p:sp>
      <p:sp>
        <p:nvSpPr>
          <p:cNvPr id="23558" name="Rectangle 3">
            <a:extLst>
              <a:ext uri="{FF2B5EF4-FFF2-40B4-BE49-F238E27FC236}">
                <a16:creationId xmlns:a16="http://schemas.microsoft.com/office/drawing/2014/main" id="{45B661D7-BA3C-4BAF-9E34-01BEF0DE27DA}"/>
              </a:ext>
            </a:extLst>
          </p:cNvPr>
          <p:cNvSpPr>
            <a:spLocks noGrp="1" noChangeArrowheads="1"/>
          </p:cNvSpPr>
          <p:nvPr>
            <p:ph type="body" idx="1"/>
          </p:nvPr>
        </p:nvSpPr>
        <p:spPr>
          <a:xfrm>
            <a:off x="457200" y="1371600"/>
            <a:ext cx="8229600" cy="4754563"/>
          </a:xfrm>
        </p:spPr>
        <p:txBody>
          <a:bodyPr/>
          <a:lstStyle/>
          <a:p>
            <a:pPr eaLnBrk="1" hangingPunct="1"/>
            <a:r>
              <a:rPr lang="en-US" altLang="zh-CN" sz="2800" b="1">
                <a:latin typeface="+mn-ea"/>
                <a:ea typeface="+mn-ea"/>
              </a:rPr>
              <a:t>The three parts of at thread are:</a:t>
            </a:r>
          </a:p>
          <a:p>
            <a:pPr lvl="1" eaLnBrk="1" hangingPunct="1"/>
            <a:r>
              <a:rPr lang="en-US" altLang="zh-CN" b="1">
                <a:solidFill>
                  <a:srgbClr val="FF0000"/>
                </a:solidFill>
                <a:latin typeface="+mn-ea"/>
                <a:ea typeface="+mn-ea"/>
              </a:rPr>
              <a:t>CPU(virtual CPU)</a:t>
            </a:r>
          </a:p>
          <a:p>
            <a:pPr lvl="1" eaLnBrk="1" hangingPunct="1"/>
            <a:r>
              <a:rPr lang="en-US" altLang="zh-CN" b="1">
                <a:solidFill>
                  <a:srgbClr val="FF0000"/>
                </a:solidFill>
                <a:latin typeface="+mn-ea"/>
                <a:ea typeface="+mn-ea"/>
              </a:rPr>
              <a:t>Code</a:t>
            </a:r>
          </a:p>
          <a:p>
            <a:pPr lvl="1" eaLnBrk="1" hangingPunct="1"/>
            <a:r>
              <a:rPr lang="en-US" altLang="zh-CN" b="1">
                <a:solidFill>
                  <a:srgbClr val="FF0000"/>
                </a:solidFill>
                <a:latin typeface="+mn-ea"/>
                <a:ea typeface="+mn-ea"/>
              </a:rPr>
              <a:t>Data</a:t>
            </a:r>
          </a:p>
        </p:txBody>
      </p:sp>
      <p:pic>
        <p:nvPicPr>
          <p:cNvPr id="23559" name="Picture 4">
            <a:extLst>
              <a:ext uri="{FF2B5EF4-FFF2-40B4-BE49-F238E27FC236}">
                <a16:creationId xmlns:a16="http://schemas.microsoft.com/office/drawing/2014/main" id="{25E47004-0883-4535-A440-5DD6E7722C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43200" y="2743200"/>
            <a:ext cx="4648200" cy="2243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4">
            <a:extLst>
              <a:ext uri="{FF2B5EF4-FFF2-40B4-BE49-F238E27FC236}">
                <a16:creationId xmlns:a16="http://schemas.microsoft.com/office/drawing/2014/main" id="{9BE64FC1-B349-4059-9712-81AB7AC0E534}"/>
              </a:ext>
            </a:extLst>
          </p:cNvPr>
          <p:cNvSpPr>
            <a:spLocks noGrp="1" noChangeArrowheads="1"/>
          </p:cNvSpPr>
          <p:nvPr>
            <p:ph type="ctrTitle"/>
          </p:nvPr>
        </p:nvSpPr>
        <p:spPr/>
        <p:txBody>
          <a:bodyPr/>
          <a:lstStyle/>
          <a:p>
            <a:pPr eaLnBrk="1" hangingPunct="1"/>
            <a:r>
              <a:rPr lang="en-US" altLang="zh-CN" b="1">
                <a:latin typeface="+mn-ea"/>
                <a:ea typeface="+mn-ea"/>
              </a:rPr>
              <a:t>How to </a:t>
            </a:r>
            <a:r>
              <a:rPr lang="en-US" altLang="zh-CN" b="1">
                <a:solidFill>
                  <a:srgbClr val="FF0000"/>
                </a:solidFill>
                <a:latin typeface="+mn-ea"/>
                <a:ea typeface="+mn-ea"/>
              </a:rPr>
              <a:t>create threads</a:t>
            </a:r>
            <a:r>
              <a:rPr lang="en-US" altLang="zh-CN" b="1">
                <a:latin typeface="+mn-ea"/>
                <a:ea typeface="+mn-ea"/>
              </a:rPr>
              <a:t> in Java</a:t>
            </a:r>
          </a:p>
        </p:txBody>
      </p:sp>
      <p:sp>
        <p:nvSpPr>
          <p:cNvPr id="24582" name="Rectangle 5">
            <a:extLst>
              <a:ext uri="{FF2B5EF4-FFF2-40B4-BE49-F238E27FC236}">
                <a16:creationId xmlns:a16="http://schemas.microsoft.com/office/drawing/2014/main" id="{2F5DD2AD-0F89-4855-9B78-8E0242A7082A}"/>
              </a:ext>
            </a:extLst>
          </p:cNvPr>
          <p:cNvSpPr>
            <a:spLocks noGrp="1" noChangeArrowheads="1"/>
          </p:cNvSpPr>
          <p:nvPr>
            <p:ph type="subTitle" idx="1"/>
          </p:nvPr>
        </p:nvSpPr>
        <p:spPr/>
        <p:txBody>
          <a:bodyPr/>
          <a:lstStyle/>
          <a:p>
            <a:pPr eaLnBrk="1" hangingPunct="1"/>
            <a:endParaRPr lang="zh-CN" altLang="zh-CN"/>
          </a:p>
        </p:txBody>
      </p:sp>
      <p:grpSp>
        <p:nvGrpSpPr>
          <p:cNvPr id="24583" name="Group 6">
            <a:extLst>
              <a:ext uri="{FF2B5EF4-FFF2-40B4-BE49-F238E27FC236}">
                <a16:creationId xmlns:a16="http://schemas.microsoft.com/office/drawing/2014/main" id="{C8F6AE38-5236-4FCF-B26B-1399D20702A4}"/>
              </a:ext>
            </a:extLst>
          </p:cNvPr>
          <p:cNvGrpSpPr>
            <a:grpSpLocks/>
          </p:cNvGrpSpPr>
          <p:nvPr/>
        </p:nvGrpSpPr>
        <p:grpSpPr bwMode="auto">
          <a:xfrm>
            <a:off x="7391400" y="5105400"/>
            <a:ext cx="1295400" cy="1524000"/>
            <a:chOff x="3627" y="2688"/>
            <a:chExt cx="1174" cy="977"/>
          </a:xfrm>
        </p:grpSpPr>
        <p:grpSp>
          <p:nvGrpSpPr>
            <p:cNvPr id="24584" name="Group 7">
              <a:extLst>
                <a:ext uri="{FF2B5EF4-FFF2-40B4-BE49-F238E27FC236}">
                  <a16:creationId xmlns:a16="http://schemas.microsoft.com/office/drawing/2014/main" id="{964BEB67-B6CF-441E-A8DF-E761BD685788}"/>
                </a:ext>
              </a:extLst>
            </p:cNvPr>
            <p:cNvGrpSpPr>
              <a:grpSpLocks/>
            </p:cNvGrpSpPr>
            <p:nvPr/>
          </p:nvGrpSpPr>
          <p:grpSpPr bwMode="auto">
            <a:xfrm>
              <a:off x="4137" y="2688"/>
              <a:ext cx="664" cy="970"/>
              <a:chOff x="4137" y="2688"/>
              <a:chExt cx="664" cy="970"/>
            </a:xfrm>
          </p:grpSpPr>
          <p:sp>
            <p:nvSpPr>
              <p:cNvPr id="24614" name="Freeform 8">
                <a:extLst>
                  <a:ext uri="{FF2B5EF4-FFF2-40B4-BE49-F238E27FC236}">
                    <a16:creationId xmlns:a16="http://schemas.microsoft.com/office/drawing/2014/main" id="{2339EA7C-3C0A-4818-8BF8-E0E446506F6B}"/>
                  </a:ext>
                </a:extLst>
              </p:cNvPr>
              <p:cNvSpPr>
                <a:spLocks/>
              </p:cNvSpPr>
              <p:nvPr/>
            </p:nvSpPr>
            <p:spPr bwMode="auto">
              <a:xfrm>
                <a:off x="4430" y="3093"/>
                <a:ext cx="371" cy="553"/>
              </a:xfrm>
              <a:custGeom>
                <a:avLst/>
                <a:gdLst>
                  <a:gd name="T0" fmla="*/ 0 w 371"/>
                  <a:gd name="T1" fmla="*/ 260 h 553"/>
                  <a:gd name="T2" fmla="*/ 105 w 371"/>
                  <a:gd name="T3" fmla="*/ 205 h 553"/>
                  <a:gd name="T4" fmla="*/ 222 w 371"/>
                  <a:gd name="T5" fmla="*/ 11 h 553"/>
                  <a:gd name="T6" fmla="*/ 226 w 371"/>
                  <a:gd name="T7" fmla="*/ 8 h 553"/>
                  <a:gd name="T8" fmla="*/ 235 w 371"/>
                  <a:gd name="T9" fmla="*/ 3 h 553"/>
                  <a:gd name="T10" fmla="*/ 244 w 371"/>
                  <a:gd name="T11" fmla="*/ 2 h 553"/>
                  <a:gd name="T12" fmla="*/ 256 w 371"/>
                  <a:gd name="T13" fmla="*/ 0 h 553"/>
                  <a:gd name="T14" fmla="*/ 267 w 371"/>
                  <a:gd name="T15" fmla="*/ 2 h 553"/>
                  <a:gd name="T16" fmla="*/ 278 w 371"/>
                  <a:gd name="T17" fmla="*/ 5 h 553"/>
                  <a:gd name="T18" fmla="*/ 291 w 371"/>
                  <a:gd name="T19" fmla="*/ 11 h 553"/>
                  <a:gd name="T20" fmla="*/ 307 w 371"/>
                  <a:gd name="T21" fmla="*/ 19 h 553"/>
                  <a:gd name="T22" fmla="*/ 320 w 371"/>
                  <a:gd name="T23" fmla="*/ 27 h 553"/>
                  <a:gd name="T24" fmla="*/ 332 w 371"/>
                  <a:gd name="T25" fmla="*/ 35 h 553"/>
                  <a:gd name="T26" fmla="*/ 340 w 371"/>
                  <a:gd name="T27" fmla="*/ 42 h 553"/>
                  <a:gd name="T28" fmla="*/ 348 w 371"/>
                  <a:gd name="T29" fmla="*/ 52 h 553"/>
                  <a:gd name="T30" fmla="*/ 358 w 371"/>
                  <a:gd name="T31" fmla="*/ 65 h 553"/>
                  <a:gd name="T32" fmla="*/ 363 w 371"/>
                  <a:gd name="T33" fmla="*/ 75 h 553"/>
                  <a:gd name="T34" fmla="*/ 368 w 371"/>
                  <a:gd name="T35" fmla="*/ 89 h 553"/>
                  <a:gd name="T36" fmla="*/ 370 w 371"/>
                  <a:gd name="T37" fmla="*/ 105 h 553"/>
                  <a:gd name="T38" fmla="*/ 370 w 371"/>
                  <a:gd name="T39" fmla="*/ 129 h 553"/>
                  <a:gd name="T40" fmla="*/ 366 w 371"/>
                  <a:gd name="T41" fmla="*/ 156 h 553"/>
                  <a:gd name="T42" fmla="*/ 361 w 371"/>
                  <a:gd name="T43" fmla="*/ 182 h 553"/>
                  <a:gd name="T44" fmla="*/ 351 w 371"/>
                  <a:gd name="T45" fmla="*/ 213 h 553"/>
                  <a:gd name="T46" fmla="*/ 341 w 371"/>
                  <a:gd name="T47" fmla="*/ 238 h 553"/>
                  <a:gd name="T48" fmla="*/ 333 w 371"/>
                  <a:gd name="T49" fmla="*/ 255 h 553"/>
                  <a:gd name="T50" fmla="*/ 320 w 371"/>
                  <a:gd name="T51" fmla="*/ 274 h 553"/>
                  <a:gd name="T52" fmla="*/ 309 w 371"/>
                  <a:gd name="T53" fmla="*/ 287 h 553"/>
                  <a:gd name="T54" fmla="*/ 298 w 371"/>
                  <a:gd name="T55" fmla="*/ 301 h 553"/>
                  <a:gd name="T56" fmla="*/ 286 w 371"/>
                  <a:gd name="T57" fmla="*/ 316 h 553"/>
                  <a:gd name="T58" fmla="*/ 274 w 371"/>
                  <a:gd name="T59" fmla="*/ 324 h 553"/>
                  <a:gd name="T60" fmla="*/ 44 w 371"/>
                  <a:gd name="T61" fmla="*/ 308 h 553"/>
                  <a:gd name="T62" fmla="*/ 34 w 371"/>
                  <a:gd name="T63" fmla="*/ 328 h 553"/>
                  <a:gd name="T64" fmla="*/ 34 w 371"/>
                  <a:gd name="T65" fmla="*/ 473 h 553"/>
                  <a:gd name="T66" fmla="*/ 36 w 371"/>
                  <a:gd name="T67" fmla="*/ 487 h 553"/>
                  <a:gd name="T68" fmla="*/ 38 w 371"/>
                  <a:gd name="T69" fmla="*/ 496 h 553"/>
                  <a:gd name="T70" fmla="*/ 43 w 371"/>
                  <a:gd name="T71" fmla="*/ 505 h 553"/>
                  <a:gd name="T72" fmla="*/ 48 w 371"/>
                  <a:gd name="T73" fmla="*/ 512 h 553"/>
                  <a:gd name="T74" fmla="*/ 56 w 371"/>
                  <a:gd name="T75" fmla="*/ 518 h 553"/>
                  <a:gd name="T76" fmla="*/ 64 w 371"/>
                  <a:gd name="T77" fmla="*/ 522 h 553"/>
                  <a:gd name="T78" fmla="*/ 72 w 371"/>
                  <a:gd name="T79" fmla="*/ 524 h 553"/>
                  <a:gd name="T80" fmla="*/ 81 w 371"/>
                  <a:gd name="T81" fmla="*/ 526 h 553"/>
                  <a:gd name="T82" fmla="*/ 331 w 371"/>
                  <a:gd name="T83" fmla="*/ 525 h 553"/>
                  <a:gd name="T84" fmla="*/ 332 w 371"/>
                  <a:gd name="T85" fmla="*/ 552 h 553"/>
                  <a:gd name="T86" fmla="*/ 75 w 371"/>
                  <a:gd name="T87" fmla="*/ 551 h 553"/>
                  <a:gd name="T88" fmla="*/ 61 w 371"/>
                  <a:gd name="T89" fmla="*/ 550 h 553"/>
                  <a:gd name="T90" fmla="*/ 52 w 371"/>
                  <a:gd name="T91" fmla="*/ 549 h 553"/>
                  <a:gd name="T92" fmla="*/ 42 w 371"/>
                  <a:gd name="T93" fmla="*/ 547 h 553"/>
                  <a:gd name="T94" fmla="*/ 34 w 371"/>
                  <a:gd name="T95" fmla="*/ 543 h 553"/>
                  <a:gd name="T96" fmla="*/ 26 w 371"/>
                  <a:gd name="T97" fmla="*/ 537 h 553"/>
                  <a:gd name="T98" fmla="*/ 18 w 371"/>
                  <a:gd name="T99" fmla="*/ 527 h 553"/>
                  <a:gd name="T100" fmla="*/ 12 w 371"/>
                  <a:gd name="T101" fmla="*/ 518 h 553"/>
                  <a:gd name="T102" fmla="*/ 7 w 371"/>
                  <a:gd name="T103" fmla="*/ 508 h 553"/>
                  <a:gd name="T104" fmla="*/ 4 w 371"/>
                  <a:gd name="T105" fmla="*/ 497 h 553"/>
                  <a:gd name="T106" fmla="*/ 1 w 371"/>
                  <a:gd name="T107" fmla="*/ 485 h 553"/>
                  <a:gd name="T108" fmla="*/ 0 w 371"/>
                  <a:gd name="T109" fmla="*/ 470 h 553"/>
                  <a:gd name="T110" fmla="*/ 0 w 371"/>
                  <a:gd name="T111" fmla="*/ 260 h 55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71" h="553">
                    <a:moveTo>
                      <a:pt x="0" y="260"/>
                    </a:moveTo>
                    <a:lnTo>
                      <a:pt x="105" y="205"/>
                    </a:lnTo>
                    <a:lnTo>
                      <a:pt x="222" y="11"/>
                    </a:lnTo>
                    <a:lnTo>
                      <a:pt x="226" y="8"/>
                    </a:lnTo>
                    <a:lnTo>
                      <a:pt x="235" y="3"/>
                    </a:lnTo>
                    <a:lnTo>
                      <a:pt x="244" y="2"/>
                    </a:lnTo>
                    <a:lnTo>
                      <a:pt x="256" y="0"/>
                    </a:lnTo>
                    <a:lnTo>
                      <a:pt x="267" y="2"/>
                    </a:lnTo>
                    <a:lnTo>
                      <a:pt x="278" y="5"/>
                    </a:lnTo>
                    <a:lnTo>
                      <a:pt x="291" y="11"/>
                    </a:lnTo>
                    <a:lnTo>
                      <a:pt x="307" y="19"/>
                    </a:lnTo>
                    <a:lnTo>
                      <a:pt x="320" y="27"/>
                    </a:lnTo>
                    <a:lnTo>
                      <a:pt x="332" y="35"/>
                    </a:lnTo>
                    <a:lnTo>
                      <a:pt x="340" y="42"/>
                    </a:lnTo>
                    <a:lnTo>
                      <a:pt x="348" y="52"/>
                    </a:lnTo>
                    <a:lnTo>
                      <a:pt x="358" y="65"/>
                    </a:lnTo>
                    <a:lnTo>
                      <a:pt x="363" y="75"/>
                    </a:lnTo>
                    <a:lnTo>
                      <a:pt x="368" y="89"/>
                    </a:lnTo>
                    <a:lnTo>
                      <a:pt x="370" y="105"/>
                    </a:lnTo>
                    <a:lnTo>
                      <a:pt x="370" y="129"/>
                    </a:lnTo>
                    <a:lnTo>
                      <a:pt x="366" y="156"/>
                    </a:lnTo>
                    <a:lnTo>
                      <a:pt x="361" y="182"/>
                    </a:lnTo>
                    <a:lnTo>
                      <a:pt x="351" y="213"/>
                    </a:lnTo>
                    <a:lnTo>
                      <a:pt x="341" y="238"/>
                    </a:lnTo>
                    <a:lnTo>
                      <a:pt x="333" y="255"/>
                    </a:lnTo>
                    <a:lnTo>
                      <a:pt x="320" y="274"/>
                    </a:lnTo>
                    <a:lnTo>
                      <a:pt x="309" y="287"/>
                    </a:lnTo>
                    <a:lnTo>
                      <a:pt x="298" y="301"/>
                    </a:lnTo>
                    <a:lnTo>
                      <a:pt x="286" y="316"/>
                    </a:lnTo>
                    <a:lnTo>
                      <a:pt x="274" y="324"/>
                    </a:lnTo>
                    <a:lnTo>
                      <a:pt x="44" y="308"/>
                    </a:lnTo>
                    <a:lnTo>
                      <a:pt x="34" y="328"/>
                    </a:lnTo>
                    <a:lnTo>
                      <a:pt x="34" y="473"/>
                    </a:lnTo>
                    <a:lnTo>
                      <a:pt x="36" y="487"/>
                    </a:lnTo>
                    <a:lnTo>
                      <a:pt x="38" y="496"/>
                    </a:lnTo>
                    <a:lnTo>
                      <a:pt x="43" y="505"/>
                    </a:lnTo>
                    <a:lnTo>
                      <a:pt x="48" y="512"/>
                    </a:lnTo>
                    <a:lnTo>
                      <a:pt x="56" y="518"/>
                    </a:lnTo>
                    <a:lnTo>
                      <a:pt x="64" y="522"/>
                    </a:lnTo>
                    <a:lnTo>
                      <a:pt x="72" y="524"/>
                    </a:lnTo>
                    <a:lnTo>
                      <a:pt x="81" y="526"/>
                    </a:lnTo>
                    <a:lnTo>
                      <a:pt x="331" y="525"/>
                    </a:lnTo>
                    <a:lnTo>
                      <a:pt x="332" y="552"/>
                    </a:lnTo>
                    <a:lnTo>
                      <a:pt x="75" y="551"/>
                    </a:lnTo>
                    <a:lnTo>
                      <a:pt x="61" y="550"/>
                    </a:lnTo>
                    <a:lnTo>
                      <a:pt x="52" y="549"/>
                    </a:lnTo>
                    <a:lnTo>
                      <a:pt x="42" y="547"/>
                    </a:lnTo>
                    <a:lnTo>
                      <a:pt x="34" y="543"/>
                    </a:lnTo>
                    <a:lnTo>
                      <a:pt x="26" y="537"/>
                    </a:lnTo>
                    <a:lnTo>
                      <a:pt x="18" y="527"/>
                    </a:lnTo>
                    <a:lnTo>
                      <a:pt x="12" y="518"/>
                    </a:lnTo>
                    <a:lnTo>
                      <a:pt x="7" y="508"/>
                    </a:lnTo>
                    <a:lnTo>
                      <a:pt x="4" y="497"/>
                    </a:lnTo>
                    <a:lnTo>
                      <a:pt x="1" y="485"/>
                    </a:lnTo>
                    <a:lnTo>
                      <a:pt x="0" y="470"/>
                    </a:lnTo>
                    <a:lnTo>
                      <a:pt x="0" y="260"/>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4615" name="Group 9">
                <a:extLst>
                  <a:ext uri="{FF2B5EF4-FFF2-40B4-BE49-F238E27FC236}">
                    <a16:creationId xmlns:a16="http://schemas.microsoft.com/office/drawing/2014/main" id="{D29CF9C7-E91C-45D3-8B4E-79791CB18B6E}"/>
                  </a:ext>
                </a:extLst>
              </p:cNvPr>
              <p:cNvGrpSpPr>
                <a:grpSpLocks/>
              </p:cNvGrpSpPr>
              <p:nvPr/>
            </p:nvGrpSpPr>
            <p:grpSpPr bwMode="auto">
              <a:xfrm>
                <a:off x="4137" y="2688"/>
                <a:ext cx="583" cy="970"/>
                <a:chOff x="4137" y="2688"/>
                <a:chExt cx="583" cy="970"/>
              </a:xfrm>
            </p:grpSpPr>
            <p:sp>
              <p:nvSpPr>
                <p:cNvPr id="24616" name="Freeform 10">
                  <a:extLst>
                    <a:ext uri="{FF2B5EF4-FFF2-40B4-BE49-F238E27FC236}">
                      <a16:creationId xmlns:a16="http://schemas.microsoft.com/office/drawing/2014/main" id="{102EF1C0-32AD-4561-A123-D1589C78B9BC}"/>
                    </a:ext>
                  </a:extLst>
                </p:cNvPr>
                <p:cNvSpPr>
                  <a:spLocks/>
                </p:cNvSpPr>
                <p:nvPr/>
              </p:nvSpPr>
              <p:spPr bwMode="auto">
                <a:xfrm>
                  <a:off x="4137" y="2688"/>
                  <a:ext cx="583" cy="970"/>
                </a:xfrm>
                <a:custGeom>
                  <a:avLst/>
                  <a:gdLst>
                    <a:gd name="T0" fmla="*/ 527 w 583"/>
                    <a:gd name="T1" fmla="*/ 120 h 970"/>
                    <a:gd name="T2" fmla="*/ 479 w 583"/>
                    <a:gd name="T3" fmla="*/ 112 h 970"/>
                    <a:gd name="T4" fmla="*/ 480 w 583"/>
                    <a:gd name="T5" fmla="*/ 100 h 970"/>
                    <a:gd name="T6" fmla="*/ 428 w 583"/>
                    <a:gd name="T7" fmla="*/ 117 h 970"/>
                    <a:gd name="T8" fmla="*/ 430 w 583"/>
                    <a:gd name="T9" fmla="*/ 89 h 970"/>
                    <a:gd name="T10" fmla="*/ 448 w 583"/>
                    <a:gd name="T11" fmla="*/ 41 h 970"/>
                    <a:gd name="T12" fmla="*/ 402 w 583"/>
                    <a:gd name="T13" fmla="*/ 79 h 970"/>
                    <a:gd name="T14" fmla="*/ 406 w 583"/>
                    <a:gd name="T15" fmla="*/ 38 h 970"/>
                    <a:gd name="T16" fmla="*/ 391 w 583"/>
                    <a:gd name="T17" fmla="*/ 38 h 970"/>
                    <a:gd name="T18" fmla="*/ 373 w 583"/>
                    <a:gd name="T19" fmla="*/ 41 h 970"/>
                    <a:gd name="T20" fmla="*/ 349 w 583"/>
                    <a:gd name="T21" fmla="*/ 65 h 970"/>
                    <a:gd name="T22" fmla="*/ 330 w 583"/>
                    <a:gd name="T23" fmla="*/ 42 h 970"/>
                    <a:gd name="T24" fmla="*/ 310 w 583"/>
                    <a:gd name="T25" fmla="*/ 63 h 970"/>
                    <a:gd name="T26" fmla="*/ 284 w 583"/>
                    <a:gd name="T27" fmla="*/ 19 h 970"/>
                    <a:gd name="T28" fmla="*/ 267 w 583"/>
                    <a:gd name="T29" fmla="*/ 57 h 970"/>
                    <a:gd name="T30" fmla="*/ 259 w 583"/>
                    <a:gd name="T31" fmla="*/ 82 h 970"/>
                    <a:gd name="T32" fmla="*/ 230 w 583"/>
                    <a:gd name="T33" fmla="*/ 28 h 970"/>
                    <a:gd name="T34" fmla="*/ 237 w 583"/>
                    <a:gd name="T35" fmla="*/ 77 h 970"/>
                    <a:gd name="T36" fmla="*/ 218 w 583"/>
                    <a:gd name="T37" fmla="*/ 116 h 970"/>
                    <a:gd name="T38" fmla="*/ 177 w 583"/>
                    <a:gd name="T39" fmla="*/ 156 h 970"/>
                    <a:gd name="T40" fmla="*/ 127 w 583"/>
                    <a:gd name="T41" fmla="*/ 215 h 970"/>
                    <a:gd name="T42" fmla="*/ 110 w 583"/>
                    <a:gd name="T43" fmla="*/ 246 h 970"/>
                    <a:gd name="T44" fmla="*/ 121 w 583"/>
                    <a:gd name="T45" fmla="*/ 260 h 970"/>
                    <a:gd name="T46" fmla="*/ 156 w 583"/>
                    <a:gd name="T47" fmla="*/ 266 h 970"/>
                    <a:gd name="T48" fmla="*/ 152 w 583"/>
                    <a:gd name="T49" fmla="*/ 369 h 970"/>
                    <a:gd name="T50" fmla="*/ 164 w 583"/>
                    <a:gd name="T51" fmla="*/ 385 h 970"/>
                    <a:gd name="T52" fmla="*/ 192 w 583"/>
                    <a:gd name="T53" fmla="*/ 391 h 970"/>
                    <a:gd name="T54" fmla="*/ 239 w 583"/>
                    <a:gd name="T55" fmla="*/ 377 h 970"/>
                    <a:gd name="T56" fmla="*/ 210 w 583"/>
                    <a:gd name="T57" fmla="*/ 533 h 970"/>
                    <a:gd name="T58" fmla="*/ 218 w 583"/>
                    <a:gd name="T59" fmla="*/ 556 h 970"/>
                    <a:gd name="T60" fmla="*/ 245 w 583"/>
                    <a:gd name="T61" fmla="*/ 567 h 970"/>
                    <a:gd name="T62" fmla="*/ 282 w 583"/>
                    <a:gd name="T63" fmla="*/ 564 h 970"/>
                    <a:gd name="T64" fmla="*/ 213 w 583"/>
                    <a:gd name="T65" fmla="*/ 646 h 970"/>
                    <a:gd name="T66" fmla="*/ 196 w 583"/>
                    <a:gd name="T67" fmla="*/ 776 h 970"/>
                    <a:gd name="T68" fmla="*/ 173 w 583"/>
                    <a:gd name="T69" fmla="*/ 865 h 970"/>
                    <a:gd name="T70" fmla="*/ 148 w 583"/>
                    <a:gd name="T71" fmla="*/ 884 h 970"/>
                    <a:gd name="T72" fmla="*/ 52 w 583"/>
                    <a:gd name="T73" fmla="*/ 917 h 970"/>
                    <a:gd name="T74" fmla="*/ 6 w 583"/>
                    <a:gd name="T75" fmla="*/ 942 h 970"/>
                    <a:gd name="T76" fmla="*/ 0 w 583"/>
                    <a:gd name="T77" fmla="*/ 961 h 970"/>
                    <a:gd name="T78" fmla="*/ 106 w 583"/>
                    <a:gd name="T79" fmla="*/ 965 h 970"/>
                    <a:gd name="T80" fmla="*/ 190 w 583"/>
                    <a:gd name="T81" fmla="*/ 965 h 970"/>
                    <a:gd name="T82" fmla="*/ 269 w 583"/>
                    <a:gd name="T83" fmla="*/ 964 h 970"/>
                    <a:gd name="T84" fmla="*/ 307 w 583"/>
                    <a:gd name="T85" fmla="*/ 957 h 970"/>
                    <a:gd name="T86" fmla="*/ 305 w 583"/>
                    <a:gd name="T87" fmla="*/ 773 h 970"/>
                    <a:gd name="T88" fmla="*/ 313 w 583"/>
                    <a:gd name="T89" fmla="*/ 696 h 970"/>
                    <a:gd name="T90" fmla="*/ 387 w 583"/>
                    <a:gd name="T91" fmla="*/ 681 h 970"/>
                    <a:gd name="T92" fmla="*/ 474 w 583"/>
                    <a:gd name="T93" fmla="*/ 683 h 970"/>
                    <a:gd name="T94" fmla="*/ 536 w 583"/>
                    <a:gd name="T95" fmla="*/ 678 h 970"/>
                    <a:gd name="T96" fmla="*/ 562 w 583"/>
                    <a:gd name="T97" fmla="*/ 650 h 970"/>
                    <a:gd name="T98" fmla="*/ 577 w 583"/>
                    <a:gd name="T99" fmla="*/ 605 h 970"/>
                    <a:gd name="T100" fmla="*/ 580 w 583"/>
                    <a:gd name="T101" fmla="*/ 550 h 970"/>
                    <a:gd name="T102" fmla="*/ 562 w 583"/>
                    <a:gd name="T103" fmla="*/ 493 h 970"/>
                    <a:gd name="T104" fmla="*/ 528 w 583"/>
                    <a:gd name="T105" fmla="*/ 428 h 970"/>
                    <a:gd name="T106" fmla="*/ 496 w 583"/>
                    <a:gd name="T107" fmla="*/ 370 h 970"/>
                    <a:gd name="T108" fmla="*/ 463 w 583"/>
                    <a:gd name="T109" fmla="*/ 294 h 970"/>
                    <a:gd name="T110" fmla="*/ 452 w 583"/>
                    <a:gd name="T111" fmla="*/ 238 h 97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3" h="970">
                      <a:moveTo>
                        <a:pt x="464" y="142"/>
                      </a:moveTo>
                      <a:lnTo>
                        <a:pt x="494" y="126"/>
                      </a:lnTo>
                      <a:lnTo>
                        <a:pt x="527" y="120"/>
                      </a:lnTo>
                      <a:lnTo>
                        <a:pt x="490" y="121"/>
                      </a:lnTo>
                      <a:lnTo>
                        <a:pt x="461" y="135"/>
                      </a:lnTo>
                      <a:lnTo>
                        <a:pt x="479" y="112"/>
                      </a:lnTo>
                      <a:lnTo>
                        <a:pt x="457" y="122"/>
                      </a:lnTo>
                      <a:lnTo>
                        <a:pt x="447" y="121"/>
                      </a:lnTo>
                      <a:lnTo>
                        <a:pt x="480" y="100"/>
                      </a:lnTo>
                      <a:lnTo>
                        <a:pt x="498" y="74"/>
                      </a:lnTo>
                      <a:lnTo>
                        <a:pt x="472" y="97"/>
                      </a:lnTo>
                      <a:lnTo>
                        <a:pt x="428" y="117"/>
                      </a:lnTo>
                      <a:lnTo>
                        <a:pt x="434" y="98"/>
                      </a:lnTo>
                      <a:lnTo>
                        <a:pt x="458" y="67"/>
                      </a:lnTo>
                      <a:lnTo>
                        <a:pt x="430" y="89"/>
                      </a:lnTo>
                      <a:lnTo>
                        <a:pt x="465" y="41"/>
                      </a:lnTo>
                      <a:lnTo>
                        <a:pt x="480" y="6"/>
                      </a:lnTo>
                      <a:lnTo>
                        <a:pt x="448" y="41"/>
                      </a:lnTo>
                      <a:lnTo>
                        <a:pt x="407" y="97"/>
                      </a:lnTo>
                      <a:lnTo>
                        <a:pt x="437" y="40"/>
                      </a:lnTo>
                      <a:lnTo>
                        <a:pt x="402" y="79"/>
                      </a:lnTo>
                      <a:lnTo>
                        <a:pt x="396" y="80"/>
                      </a:lnTo>
                      <a:lnTo>
                        <a:pt x="420" y="24"/>
                      </a:lnTo>
                      <a:lnTo>
                        <a:pt x="406" y="38"/>
                      </a:lnTo>
                      <a:lnTo>
                        <a:pt x="386" y="71"/>
                      </a:lnTo>
                      <a:lnTo>
                        <a:pt x="401" y="26"/>
                      </a:lnTo>
                      <a:lnTo>
                        <a:pt x="391" y="38"/>
                      </a:lnTo>
                      <a:lnTo>
                        <a:pt x="392" y="0"/>
                      </a:lnTo>
                      <a:lnTo>
                        <a:pt x="376" y="52"/>
                      </a:lnTo>
                      <a:lnTo>
                        <a:pt x="373" y="41"/>
                      </a:lnTo>
                      <a:lnTo>
                        <a:pt x="363" y="59"/>
                      </a:lnTo>
                      <a:lnTo>
                        <a:pt x="374" y="3"/>
                      </a:lnTo>
                      <a:lnTo>
                        <a:pt x="349" y="65"/>
                      </a:lnTo>
                      <a:lnTo>
                        <a:pt x="336" y="66"/>
                      </a:lnTo>
                      <a:lnTo>
                        <a:pt x="345" y="12"/>
                      </a:lnTo>
                      <a:lnTo>
                        <a:pt x="330" y="42"/>
                      </a:lnTo>
                      <a:lnTo>
                        <a:pt x="318" y="65"/>
                      </a:lnTo>
                      <a:lnTo>
                        <a:pt x="319" y="45"/>
                      </a:lnTo>
                      <a:lnTo>
                        <a:pt x="310" y="63"/>
                      </a:lnTo>
                      <a:lnTo>
                        <a:pt x="312" y="16"/>
                      </a:lnTo>
                      <a:lnTo>
                        <a:pt x="294" y="79"/>
                      </a:lnTo>
                      <a:lnTo>
                        <a:pt x="284" y="19"/>
                      </a:lnTo>
                      <a:lnTo>
                        <a:pt x="282" y="59"/>
                      </a:lnTo>
                      <a:lnTo>
                        <a:pt x="276" y="79"/>
                      </a:lnTo>
                      <a:lnTo>
                        <a:pt x="267" y="57"/>
                      </a:lnTo>
                      <a:lnTo>
                        <a:pt x="257" y="27"/>
                      </a:lnTo>
                      <a:lnTo>
                        <a:pt x="261" y="61"/>
                      </a:lnTo>
                      <a:lnTo>
                        <a:pt x="259" y="82"/>
                      </a:lnTo>
                      <a:lnTo>
                        <a:pt x="248" y="31"/>
                      </a:lnTo>
                      <a:lnTo>
                        <a:pt x="246" y="69"/>
                      </a:lnTo>
                      <a:lnTo>
                        <a:pt x="230" y="28"/>
                      </a:lnTo>
                      <a:lnTo>
                        <a:pt x="210" y="11"/>
                      </a:lnTo>
                      <a:lnTo>
                        <a:pt x="225" y="36"/>
                      </a:lnTo>
                      <a:lnTo>
                        <a:pt x="237" y="77"/>
                      </a:lnTo>
                      <a:lnTo>
                        <a:pt x="237" y="101"/>
                      </a:lnTo>
                      <a:lnTo>
                        <a:pt x="229" y="107"/>
                      </a:lnTo>
                      <a:lnTo>
                        <a:pt x="218" y="116"/>
                      </a:lnTo>
                      <a:lnTo>
                        <a:pt x="207" y="127"/>
                      </a:lnTo>
                      <a:lnTo>
                        <a:pt x="192" y="141"/>
                      </a:lnTo>
                      <a:lnTo>
                        <a:pt x="177" y="156"/>
                      </a:lnTo>
                      <a:lnTo>
                        <a:pt x="159" y="176"/>
                      </a:lnTo>
                      <a:lnTo>
                        <a:pt x="142" y="198"/>
                      </a:lnTo>
                      <a:lnTo>
                        <a:pt x="127" y="215"/>
                      </a:lnTo>
                      <a:lnTo>
                        <a:pt x="115" y="231"/>
                      </a:lnTo>
                      <a:lnTo>
                        <a:pt x="112" y="238"/>
                      </a:lnTo>
                      <a:lnTo>
                        <a:pt x="110" y="246"/>
                      </a:lnTo>
                      <a:lnTo>
                        <a:pt x="113" y="253"/>
                      </a:lnTo>
                      <a:lnTo>
                        <a:pt x="115" y="257"/>
                      </a:lnTo>
                      <a:lnTo>
                        <a:pt x="121" y="260"/>
                      </a:lnTo>
                      <a:lnTo>
                        <a:pt x="129" y="262"/>
                      </a:lnTo>
                      <a:lnTo>
                        <a:pt x="146" y="264"/>
                      </a:lnTo>
                      <a:lnTo>
                        <a:pt x="156" y="266"/>
                      </a:lnTo>
                      <a:lnTo>
                        <a:pt x="156" y="300"/>
                      </a:lnTo>
                      <a:lnTo>
                        <a:pt x="150" y="355"/>
                      </a:lnTo>
                      <a:lnTo>
                        <a:pt x="152" y="369"/>
                      </a:lnTo>
                      <a:lnTo>
                        <a:pt x="154" y="376"/>
                      </a:lnTo>
                      <a:lnTo>
                        <a:pt x="157" y="381"/>
                      </a:lnTo>
                      <a:lnTo>
                        <a:pt x="164" y="385"/>
                      </a:lnTo>
                      <a:lnTo>
                        <a:pt x="171" y="388"/>
                      </a:lnTo>
                      <a:lnTo>
                        <a:pt x="180" y="391"/>
                      </a:lnTo>
                      <a:lnTo>
                        <a:pt x="192" y="391"/>
                      </a:lnTo>
                      <a:lnTo>
                        <a:pt x="210" y="388"/>
                      </a:lnTo>
                      <a:lnTo>
                        <a:pt x="226" y="383"/>
                      </a:lnTo>
                      <a:lnTo>
                        <a:pt x="239" y="377"/>
                      </a:lnTo>
                      <a:lnTo>
                        <a:pt x="230" y="433"/>
                      </a:lnTo>
                      <a:lnTo>
                        <a:pt x="219" y="488"/>
                      </a:lnTo>
                      <a:lnTo>
                        <a:pt x="210" y="533"/>
                      </a:lnTo>
                      <a:lnTo>
                        <a:pt x="212" y="543"/>
                      </a:lnTo>
                      <a:lnTo>
                        <a:pt x="214" y="550"/>
                      </a:lnTo>
                      <a:lnTo>
                        <a:pt x="218" y="556"/>
                      </a:lnTo>
                      <a:lnTo>
                        <a:pt x="223" y="560"/>
                      </a:lnTo>
                      <a:lnTo>
                        <a:pt x="228" y="564"/>
                      </a:lnTo>
                      <a:lnTo>
                        <a:pt x="245" y="567"/>
                      </a:lnTo>
                      <a:lnTo>
                        <a:pt x="264" y="570"/>
                      </a:lnTo>
                      <a:lnTo>
                        <a:pt x="272" y="568"/>
                      </a:lnTo>
                      <a:lnTo>
                        <a:pt x="282" y="564"/>
                      </a:lnTo>
                      <a:lnTo>
                        <a:pt x="275" y="602"/>
                      </a:lnTo>
                      <a:lnTo>
                        <a:pt x="228" y="634"/>
                      </a:lnTo>
                      <a:lnTo>
                        <a:pt x="213" y="646"/>
                      </a:lnTo>
                      <a:lnTo>
                        <a:pt x="213" y="672"/>
                      </a:lnTo>
                      <a:lnTo>
                        <a:pt x="204" y="733"/>
                      </a:lnTo>
                      <a:lnTo>
                        <a:pt x="196" y="776"/>
                      </a:lnTo>
                      <a:lnTo>
                        <a:pt x="188" y="829"/>
                      </a:lnTo>
                      <a:lnTo>
                        <a:pt x="183" y="846"/>
                      </a:lnTo>
                      <a:lnTo>
                        <a:pt x="173" y="865"/>
                      </a:lnTo>
                      <a:lnTo>
                        <a:pt x="167" y="870"/>
                      </a:lnTo>
                      <a:lnTo>
                        <a:pt x="157" y="878"/>
                      </a:lnTo>
                      <a:lnTo>
                        <a:pt x="148" y="884"/>
                      </a:lnTo>
                      <a:lnTo>
                        <a:pt x="125" y="893"/>
                      </a:lnTo>
                      <a:lnTo>
                        <a:pt x="91" y="903"/>
                      </a:lnTo>
                      <a:lnTo>
                        <a:pt x="52" y="917"/>
                      </a:lnTo>
                      <a:lnTo>
                        <a:pt x="15" y="931"/>
                      </a:lnTo>
                      <a:lnTo>
                        <a:pt x="9" y="937"/>
                      </a:lnTo>
                      <a:lnTo>
                        <a:pt x="6" y="942"/>
                      </a:lnTo>
                      <a:lnTo>
                        <a:pt x="2" y="949"/>
                      </a:lnTo>
                      <a:lnTo>
                        <a:pt x="0" y="955"/>
                      </a:lnTo>
                      <a:lnTo>
                        <a:pt x="0" y="961"/>
                      </a:lnTo>
                      <a:lnTo>
                        <a:pt x="25" y="966"/>
                      </a:lnTo>
                      <a:lnTo>
                        <a:pt x="71" y="969"/>
                      </a:lnTo>
                      <a:lnTo>
                        <a:pt x="106" y="965"/>
                      </a:lnTo>
                      <a:lnTo>
                        <a:pt x="142" y="959"/>
                      </a:lnTo>
                      <a:lnTo>
                        <a:pt x="159" y="961"/>
                      </a:lnTo>
                      <a:lnTo>
                        <a:pt x="190" y="965"/>
                      </a:lnTo>
                      <a:lnTo>
                        <a:pt x="219" y="966"/>
                      </a:lnTo>
                      <a:lnTo>
                        <a:pt x="239" y="966"/>
                      </a:lnTo>
                      <a:lnTo>
                        <a:pt x="269" y="964"/>
                      </a:lnTo>
                      <a:lnTo>
                        <a:pt x="300" y="964"/>
                      </a:lnTo>
                      <a:lnTo>
                        <a:pt x="305" y="961"/>
                      </a:lnTo>
                      <a:lnTo>
                        <a:pt x="307" y="957"/>
                      </a:lnTo>
                      <a:lnTo>
                        <a:pt x="306" y="912"/>
                      </a:lnTo>
                      <a:lnTo>
                        <a:pt x="303" y="830"/>
                      </a:lnTo>
                      <a:lnTo>
                        <a:pt x="305" y="773"/>
                      </a:lnTo>
                      <a:lnTo>
                        <a:pt x="308" y="721"/>
                      </a:lnTo>
                      <a:lnTo>
                        <a:pt x="310" y="707"/>
                      </a:lnTo>
                      <a:lnTo>
                        <a:pt x="313" y="696"/>
                      </a:lnTo>
                      <a:lnTo>
                        <a:pt x="317" y="689"/>
                      </a:lnTo>
                      <a:lnTo>
                        <a:pt x="321" y="685"/>
                      </a:lnTo>
                      <a:lnTo>
                        <a:pt x="387" y="681"/>
                      </a:lnTo>
                      <a:lnTo>
                        <a:pt x="414" y="682"/>
                      </a:lnTo>
                      <a:lnTo>
                        <a:pt x="439" y="685"/>
                      </a:lnTo>
                      <a:lnTo>
                        <a:pt x="474" y="683"/>
                      </a:lnTo>
                      <a:lnTo>
                        <a:pt x="502" y="682"/>
                      </a:lnTo>
                      <a:lnTo>
                        <a:pt x="524" y="680"/>
                      </a:lnTo>
                      <a:lnTo>
                        <a:pt x="536" y="678"/>
                      </a:lnTo>
                      <a:lnTo>
                        <a:pt x="548" y="674"/>
                      </a:lnTo>
                      <a:lnTo>
                        <a:pt x="554" y="662"/>
                      </a:lnTo>
                      <a:lnTo>
                        <a:pt x="562" y="650"/>
                      </a:lnTo>
                      <a:lnTo>
                        <a:pt x="568" y="633"/>
                      </a:lnTo>
                      <a:lnTo>
                        <a:pt x="573" y="619"/>
                      </a:lnTo>
                      <a:lnTo>
                        <a:pt x="577" y="605"/>
                      </a:lnTo>
                      <a:lnTo>
                        <a:pt x="581" y="587"/>
                      </a:lnTo>
                      <a:lnTo>
                        <a:pt x="582" y="570"/>
                      </a:lnTo>
                      <a:lnTo>
                        <a:pt x="580" y="550"/>
                      </a:lnTo>
                      <a:lnTo>
                        <a:pt x="576" y="533"/>
                      </a:lnTo>
                      <a:lnTo>
                        <a:pt x="570" y="515"/>
                      </a:lnTo>
                      <a:lnTo>
                        <a:pt x="562" y="493"/>
                      </a:lnTo>
                      <a:lnTo>
                        <a:pt x="553" y="475"/>
                      </a:lnTo>
                      <a:lnTo>
                        <a:pt x="540" y="450"/>
                      </a:lnTo>
                      <a:lnTo>
                        <a:pt x="528" y="428"/>
                      </a:lnTo>
                      <a:lnTo>
                        <a:pt x="518" y="410"/>
                      </a:lnTo>
                      <a:lnTo>
                        <a:pt x="509" y="393"/>
                      </a:lnTo>
                      <a:lnTo>
                        <a:pt x="496" y="370"/>
                      </a:lnTo>
                      <a:lnTo>
                        <a:pt x="485" y="347"/>
                      </a:lnTo>
                      <a:lnTo>
                        <a:pt x="474" y="324"/>
                      </a:lnTo>
                      <a:lnTo>
                        <a:pt x="463" y="294"/>
                      </a:lnTo>
                      <a:lnTo>
                        <a:pt x="456" y="273"/>
                      </a:lnTo>
                      <a:lnTo>
                        <a:pt x="453" y="256"/>
                      </a:lnTo>
                      <a:lnTo>
                        <a:pt x="452" y="238"/>
                      </a:lnTo>
                      <a:lnTo>
                        <a:pt x="464" y="142"/>
                      </a:lnTo>
                    </a:path>
                  </a:pathLst>
                </a:custGeom>
                <a:solidFill>
                  <a:srgbClr val="DFDFF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4617" name="Group 11">
                  <a:extLst>
                    <a:ext uri="{FF2B5EF4-FFF2-40B4-BE49-F238E27FC236}">
                      <a16:creationId xmlns:a16="http://schemas.microsoft.com/office/drawing/2014/main" id="{ABC8BBA8-FCB6-4B9B-888E-DC5A92149745}"/>
                    </a:ext>
                  </a:extLst>
                </p:cNvPr>
                <p:cNvGrpSpPr>
                  <a:grpSpLocks/>
                </p:cNvGrpSpPr>
                <p:nvPr/>
              </p:nvGrpSpPr>
              <p:grpSpPr bwMode="auto">
                <a:xfrm>
                  <a:off x="4365" y="2834"/>
                  <a:ext cx="213" cy="420"/>
                  <a:chOff x="4365" y="2834"/>
                  <a:chExt cx="213" cy="420"/>
                </a:xfrm>
              </p:grpSpPr>
              <p:sp>
                <p:nvSpPr>
                  <p:cNvPr id="24618" name="Oval 12">
                    <a:extLst>
                      <a:ext uri="{FF2B5EF4-FFF2-40B4-BE49-F238E27FC236}">
                        <a16:creationId xmlns:a16="http://schemas.microsoft.com/office/drawing/2014/main" id="{BD7442E5-713F-42E6-8090-0A7E421CC2BD}"/>
                      </a:ext>
                    </a:extLst>
                  </p:cNvPr>
                  <p:cNvSpPr>
                    <a:spLocks noChangeArrowheads="1"/>
                  </p:cNvSpPr>
                  <p:nvPr/>
                </p:nvSpPr>
                <p:spPr bwMode="auto">
                  <a:xfrm>
                    <a:off x="4383" y="2834"/>
                    <a:ext cx="1" cy="60"/>
                  </a:xfrm>
                  <a:prstGeom prst="ellipse">
                    <a:avLst/>
                  </a:prstGeom>
                  <a:solidFill>
                    <a:srgbClr val="DFDFFF"/>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nvGrpSpPr>
                  <p:cNvPr id="24619" name="Group 13">
                    <a:extLst>
                      <a:ext uri="{FF2B5EF4-FFF2-40B4-BE49-F238E27FC236}">
                        <a16:creationId xmlns:a16="http://schemas.microsoft.com/office/drawing/2014/main" id="{5044C516-C083-4ED9-AFD7-0315AFC772AA}"/>
                      </a:ext>
                    </a:extLst>
                  </p:cNvPr>
                  <p:cNvGrpSpPr>
                    <a:grpSpLocks/>
                  </p:cNvGrpSpPr>
                  <p:nvPr/>
                </p:nvGrpSpPr>
                <p:grpSpPr bwMode="auto">
                  <a:xfrm>
                    <a:off x="4365" y="2966"/>
                    <a:ext cx="213" cy="288"/>
                    <a:chOff x="4365" y="2966"/>
                    <a:chExt cx="213" cy="288"/>
                  </a:xfrm>
                </p:grpSpPr>
                <p:sp>
                  <p:nvSpPr>
                    <p:cNvPr id="24620" name="Freeform 14">
                      <a:extLst>
                        <a:ext uri="{FF2B5EF4-FFF2-40B4-BE49-F238E27FC236}">
                          <a16:creationId xmlns:a16="http://schemas.microsoft.com/office/drawing/2014/main" id="{C7A56970-912F-42DF-A669-A483F2299A7E}"/>
                        </a:ext>
                      </a:extLst>
                    </p:cNvPr>
                    <p:cNvSpPr>
                      <a:spLocks/>
                    </p:cNvSpPr>
                    <p:nvPr/>
                  </p:nvSpPr>
                  <p:spPr bwMode="auto">
                    <a:xfrm>
                      <a:off x="4365" y="2966"/>
                      <a:ext cx="182" cy="207"/>
                    </a:xfrm>
                    <a:custGeom>
                      <a:avLst/>
                      <a:gdLst>
                        <a:gd name="T0" fmla="*/ 12 w 182"/>
                        <a:gd name="T1" fmla="*/ 98 h 207"/>
                        <a:gd name="T2" fmla="*/ 7 w 182"/>
                        <a:gd name="T3" fmla="*/ 85 h 207"/>
                        <a:gd name="T4" fmla="*/ 2 w 182"/>
                        <a:gd name="T5" fmla="*/ 67 h 207"/>
                        <a:gd name="T6" fmla="*/ 0 w 182"/>
                        <a:gd name="T7" fmla="*/ 53 h 207"/>
                        <a:gd name="T8" fmla="*/ 1 w 182"/>
                        <a:gd name="T9" fmla="*/ 40 h 207"/>
                        <a:gd name="T10" fmla="*/ 2 w 182"/>
                        <a:gd name="T11" fmla="*/ 26 h 207"/>
                        <a:gd name="T12" fmla="*/ 4 w 182"/>
                        <a:gd name="T13" fmla="*/ 24 h 207"/>
                        <a:gd name="T14" fmla="*/ 7 w 182"/>
                        <a:gd name="T15" fmla="*/ 23 h 207"/>
                        <a:gd name="T16" fmla="*/ 11 w 182"/>
                        <a:gd name="T17" fmla="*/ 24 h 207"/>
                        <a:gd name="T18" fmla="*/ 19 w 182"/>
                        <a:gd name="T19" fmla="*/ 27 h 207"/>
                        <a:gd name="T20" fmla="*/ 29 w 182"/>
                        <a:gd name="T21" fmla="*/ 31 h 207"/>
                        <a:gd name="T22" fmla="*/ 36 w 182"/>
                        <a:gd name="T23" fmla="*/ 31 h 207"/>
                        <a:gd name="T24" fmla="*/ 44 w 182"/>
                        <a:gd name="T25" fmla="*/ 31 h 207"/>
                        <a:gd name="T26" fmla="*/ 56 w 182"/>
                        <a:gd name="T27" fmla="*/ 21 h 207"/>
                        <a:gd name="T28" fmla="*/ 69 w 182"/>
                        <a:gd name="T29" fmla="*/ 11 h 207"/>
                        <a:gd name="T30" fmla="*/ 79 w 182"/>
                        <a:gd name="T31" fmla="*/ 1 h 207"/>
                        <a:gd name="T32" fmla="*/ 82 w 182"/>
                        <a:gd name="T33" fmla="*/ 0 h 207"/>
                        <a:gd name="T34" fmla="*/ 87 w 182"/>
                        <a:gd name="T35" fmla="*/ 1 h 207"/>
                        <a:gd name="T36" fmla="*/ 96 w 182"/>
                        <a:gd name="T37" fmla="*/ 8 h 207"/>
                        <a:gd name="T38" fmla="*/ 104 w 182"/>
                        <a:gd name="T39" fmla="*/ 15 h 207"/>
                        <a:gd name="T40" fmla="*/ 112 w 182"/>
                        <a:gd name="T41" fmla="*/ 18 h 207"/>
                        <a:gd name="T42" fmla="*/ 121 w 182"/>
                        <a:gd name="T43" fmla="*/ 21 h 207"/>
                        <a:gd name="T44" fmla="*/ 130 w 182"/>
                        <a:gd name="T45" fmla="*/ 16 h 207"/>
                        <a:gd name="T46" fmla="*/ 137 w 182"/>
                        <a:gd name="T47" fmla="*/ 14 h 207"/>
                        <a:gd name="T48" fmla="*/ 145 w 182"/>
                        <a:gd name="T49" fmla="*/ 16 h 207"/>
                        <a:gd name="T50" fmla="*/ 149 w 182"/>
                        <a:gd name="T51" fmla="*/ 17 h 207"/>
                        <a:gd name="T52" fmla="*/ 154 w 182"/>
                        <a:gd name="T53" fmla="*/ 21 h 207"/>
                        <a:gd name="T54" fmla="*/ 159 w 182"/>
                        <a:gd name="T55" fmla="*/ 26 h 207"/>
                        <a:gd name="T56" fmla="*/ 161 w 182"/>
                        <a:gd name="T57" fmla="*/ 31 h 207"/>
                        <a:gd name="T58" fmla="*/ 164 w 182"/>
                        <a:gd name="T59" fmla="*/ 40 h 207"/>
                        <a:gd name="T60" fmla="*/ 171 w 182"/>
                        <a:gd name="T61" fmla="*/ 41 h 207"/>
                        <a:gd name="T62" fmla="*/ 176 w 182"/>
                        <a:gd name="T63" fmla="*/ 43 h 207"/>
                        <a:gd name="T64" fmla="*/ 179 w 182"/>
                        <a:gd name="T65" fmla="*/ 45 h 207"/>
                        <a:gd name="T66" fmla="*/ 181 w 182"/>
                        <a:gd name="T67" fmla="*/ 47 h 207"/>
                        <a:gd name="T68" fmla="*/ 179 w 182"/>
                        <a:gd name="T69" fmla="*/ 52 h 207"/>
                        <a:gd name="T70" fmla="*/ 174 w 182"/>
                        <a:gd name="T71" fmla="*/ 70 h 207"/>
                        <a:gd name="T72" fmla="*/ 165 w 182"/>
                        <a:gd name="T73" fmla="*/ 88 h 207"/>
                        <a:gd name="T74" fmla="*/ 151 w 182"/>
                        <a:gd name="T75" fmla="*/ 111 h 207"/>
                        <a:gd name="T76" fmla="*/ 132 w 182"/>
                        <a:gd name="T77" fmla="*/ 131 h 207"/>
                        <a:gd name="T78" fmla="*/ 118 w 182"/>
                        <a:gd name="T79" fmla="*/ 151 h 207"/>
                        <a:gd name="T80" fmla="*/ 104 w 182"/>
                        <a:gd name="T81" fmla="*/ 171 h 207"/>
                        <a:gd name="T82" fmla="*/ 91 w 182"/>
                        <a:gd name="T83" fmla="*/ 184 h 207"/>
                        <a:gd name="T84" fmla="*/ 72 w 182"/>
                        <a:gd name="T85" fmla="*/ 206 h 207"/>
                        <a:gd name="T86" fmla="*/ 89 w 182"/>
                        <a:gd name="T87" fmla="*/ 187 h 207"/>
                        <a:gd name="T88" fmla="*/ 99 w 182"/>
                        <a:gd name="T89" fmla="*/ 180 h 207"/>
                        <a:gd name="T90" fmla="*/ 109 w 182"/>
                        <a:gd name="T91" fmla="*/ 173 h 207"/>
                        <a:gd name="T92" fmla="*/ 118 w 182"/>
                        <a:gd name="T93" fmla="*/ 168 h 207"/>
                        <a:gd name="T94" fmla="*/ 130 w 182"/>
                        <a:gd name="T95" fmla="*/ 166 h 207"/>
                        <a:gd name="T96" fmla="*/ 141 w 182"/>
                        <a:gd name="T97" fmla="*/ 163 h 20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82" h="207">
                          <a:moveTo>
                            <a:pt x="12" y="98"/>
                          </a:moveTo>
                          <a:lnTo>
                            <a:pt x="7" y="85"/>
                          </a:lnTo>
                          <a:lnTo>
                            <a:pt x="2" y="67"/>
                          </a:lnTo>
                          <a:lnTo>
                            <a:pt x="0" y="53"/>
                          </a:lnTo>
                          <a:lnTo>
                            <a:pt x="1" y="40"/>
                          </a:lnTo>
                          <a:lnTo>
                            <a:pt x="2" y="26"/>
                          </a:lnTo>
                          <a:lnTo>
                            <a:pt x="4" y="24"/>
                          </a:lnTo>
                          <a:lnTo>
                            <a:pt x="7" y="23"/>
                          </a:lnTo>
                          <a:lnTo>
                            <a:pt x="11" y="24"/>
                          </a:lnTo>
                          <a:lnTo>
                            <a:pt x="19" y="27"/>
                          </a:lnTo>
                          <a:lnTo>
                            <a:pt x="29" y="31"/>
                          </a:lnTo>
                          <a:lnTo>
                            <a:pt x="36" y="31"/>
                          </a:lnTo>
                          <a:lnTo>
                            <a:pt x="44" y="31"/>
                          </a:lnTo>
                          <a:lnTo>
                            <a:pt x="56" y="21"/>
                          </a:lnTo>
                          <a:lnTo>
                            <a:pt x="69" y="11"/>
                          </a:lnTo>
                          <a:lnTo>
                            <a:pt x="79" y="1"/>
                          </a:lnTo>
                          <a:lnTo>
                            <a:pt x="82" y="0"/>
                          </a:lnTo>
                          <a:lnTo>
                            <a:pt x="87" y="1"/>
                          </a:lnTo>
                          <a:lnTo>
                            <a:pt x="96" y="8"/>
                          </a:lnTo>
                          <a:lnTo>
                            <a:pt x="104" y="15"/>
                          </a:lnTo>
                          <a:lnTo>
                            <a:pt x="112" y="18"/>
                          </a:lnTo>
                          <a:lnTo>
                            <a:pt x="121" y="21"/>
                          </a:lnTo>
                          <a:lnTo>
                            <a:pt x="130" y="16"/>
                          </a:lnTo>
                          <a:lnTo>
                            <a:pt x="137" y="14"/>
                          </a:lnTo>
                          <a:lnTo>
                            <a:pt x="145" y="16"/>
                          </a:lnTo>
                          <a:lnTo>
                            <a:pt x="149" y="17"/>
                          </a:lnTo>
                          <a:lnTo>
                            <a:pt x="154" y="21"/>
                          </a:lnTo>
                          <a:lnTo>
                            <a:pt x="159" y="26"/>
                          </a:lnTo>
                          <a:lnTo>
                            <a:pt x="161" y="31"/>
                          </a:lnTo>
                          <a:lnTo>
                            <a:pt x="164" y="40"/>
                          </a:lnTo>
                          <a:lnTo>
                            <a:pt x="171" y="41"/>
                          </a:lnTo>
                          <a:lnTo>
                            <a:pt x="176" y="43"/>
                          </a:lnTo>
                          <a:lnTo>
                            <a:pt x="179" y="45"/>
                          </a:lnTo>
                          <a:lnTo>
                            <a:pt x="181" y="47"/>
                          </a:lnTo>
                          <a:lnTo>
                            <a:pt x="179" y="52"/>
                          </a:lnTo>
                          <a:lnTo>
                            <a:pt x="174" y="70"/>
                          </a:lnTo>
                          <a:lnTo>
                            <a:pt x="165" y="88"/>
                          </a:lnTo>
                          <a:lnTo>
                            <a:pt x="151" y="111"/>
                          </a:lnTo>
                          <a:lnTo>
                            <a:pt x="132" y="131"/>
                          </a:lnTo>
                          <a:lnTo>
                            <a:pt x="118" y="151"/>
                          </a:lnTo>
                          <a:lnTo>
                            <a:pt x="104" y="171"/>
                          </a:lnTo>
                          <a:lnTo>
                            <a:pt x="91" y="184"/>
                          </a:lnTo>
                          <a:lnTo>
                            <a:pt x="72" y="206"/>
                          </a:lnTo>
                          <a:lnTo>
                            <a:pt x="89" y="187"/>
                          </a:lnTo>
                          <a:lnTo>
                            <a:pt x="99" y="180"/>
                          </a:lnTo>
                          <a:lnTo>
                            <a:pt x="109" y="173"/>
                          </a:lnTo>
                          <a:lnTo>
                            <a:pt x="118" y="168"/>
                          </a:lnTo>
                          <a:lnTo>
                            <a:pt x="130" y="166"/>
                          </a:lnTo>
                          <a:lnTo>
                            <a:pt x="141" y="163"/>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21" name="Freeform 15">
                      <a:extLst>
                        <a:ext uri="{FF2B5EF4-FFF2-40B4-BE49-F238E27FC236}">
                          <a16:creationId xmlns:a16="http://schemas.microsoft.com/office/drawing/2014/main" id="{4BC0549D-8B2A-4CF5-A21A-193E6129E893}"/>
                        </a:ext>
                      </a:extLst>
                    </p:cNvPr>
                    <p:cNvSpPr>
                      <a:spLocks/>
                    </p:cNvSpPr>
                    <p:nvPr/>
                  </p:nvSpPr>
                  <p:spPr bwMode="auto">
                    <a:xfrm>
                      <a:off x="4418" y="3149"/>
                      <a:ext cx="160" cy="105"/>
                    </a:xfrm>
                    <a:custGeom>
                      <a:avLst/>
                      <a:gdLst>
                        <a:gd name="T0" fmla="*/ 159 w 160"/>
                        <a:gd name="T1" fmla="*/ 0 h 105"/>
                        <a:gd name="T2" fmla="*/ 154 w 160"/>
                        <a:gd name="T3" fmla="*/ 10 h 105"/>
                        <a:gd name="T4" fmla="*/ 149 w 160"/>
                        <a:gd name="T5" fmla="*/ 17 h 105"/>
                        <a:gd name="T6" fmla="*/ 129 w 160"/>
                        <a:gd name="T7" fmla="*/ 28 h 105"/>
                        <a:gd name="T8" fmla="*/ 101 w 160"/>
                        <a:gd name="T9" fmla="*/ 42 h 105"/>
                        <a:gd name="T10" fmla="*/ 78 w 160"/>
                        <a:gd name="T11" fmla="*/ 54 h 105"/>
                        <a:gd name="T12" fmla="*/ 61 w 160"/>
                        <a:gd name="T13" fmla="*/ 65 h 105"/>
                        <a:gd name="T14" fmla="*/ 40 w 160"/>
                        <a:gd name="T15" fmla="*/ 78 h 105"/>
                        <a:gd name="T16" fmla="*/ 18 w 160"/>
                        <a:gd name="T17" fmla="*/ 92 h 105"/>
                        <a:gd name="T18" fmla="*/ 0 w 160"/>
                        <a:gd name="T19" fmla="*/ 104 h 1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0" h="105">
                          <a:moveTo>
                            <a:pt x="159" y="0"/>
                          </a:moveTo>
                          <a:lnTo>
                            <a:pt x="154" y="10"/>
                          </a:lnTo>
                          <a:lnTo>
                            <a:pt x="149" y="17"/>
                          </a:lnTo>
                          <a:lnTo>
                            <a:pt x="129" y="28"/>
                          </a:lnTo>
                          <a:lnTo>
                            <a:pt x="101" y="42"/>
                          </a:lnTo>
                          <a:lnTo>
                            <a:pt x="78" y="54"/>
                          </a:lnTo>
                          <a:lnTo>
                            <a:pt x="61" y="65"/>
                          </a:lnTo>
                          <a:lnTo>
                            <a:pt x="40" y="78"/>
                          </a:lnTo>
                          <a:lnTo>
                            <a:pt x="18" y="92"/>
                          </a:lnTo>
                          <a:lnTo>
                            <a:pt x="0" y="104"/>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grpSp>
        </p:grpSp>
        <p:grpSp>
          <p:nvGrpSpPr>
            <p:cNvPr id="24585" name="Group 16">
              <a:extLst>
                <a:ext uri="{FF2B5EF4-FFF2-40B4-BE49-F238E27FC236}">
                  <a16:creationId xmlns:a16="http://schemas.microsoft.com/office/drawing/2014/main" id="{E623DC7D-770F-415C-817B-14429889767A}"/>
                </a:ext>
              </a:extLst>
            </p:cNvPr>
            <p:cNvGrpSpPr>
              <a:grpSpLocks/>
            </p:cNvGrpSpPr>
            <p:nvPr/>
          </p:nvGrpSpPr>
          <p:grpSpPr bwMode="auto">
            <a:xfrm>
              <a:off x="3627" y="2773"/>
              <a:ext cx="784" cy="892"/>
              <a:chOff x="3627" y="2773"/>
              <a:chExt cx="784" cy="892"/>
            </a:xfrm>
          </p:grpSpPr>
          <p:sp>
            <p:nvSpPr>
              <p:cNvPr id="24586" name="Freeform 17">
                <a:extLst>
                  <a:ext uri="{FF2B5EF4-FFF2-40B4-BE49-F238E27FC236}">
                    <a16:creationId xmlns:a16="http://schemas.microsoft.com/office/drawing/2014/main" id="{776E0C80-35D6-4FDE-8910-2607E888A755}"/>
                  </a:ext>
                </a:extLst>
              </p:cNvPr>
              <p:cNvSpPr>
                <a:spLocks/>
              </p:cNvSpPr>
              <p:nvPr/>
            </p:nvSpPr>
            <p:spPr bwMode="auto">
              <a:xfrm>
                <a:off x="3815" y="3197"/>
                <a:ext cx="596" cy="468"/>
              </a:xfrm>
              <a:custGeom>
                <a:avLst/>
                <a:gdLst>
                  <a:gd name="T0" fmla="*/ 0 w 596"/>
                  <a:gd name="T1" fmla="*/ 466 h 468"/>
                  <a:gd name="T2" fmla="*/ 0 w 596"/>
                  <a:gd name="T3" fmla="*/ 226 h 468"/>
                  <a:gd name="T4" fmla="*/ 8 w 596"/>
                  <a:gd name="T5" fmla="*/ 34 h 468"/>
                  <a:gd name="T6" fmla="*/ 300 w 596"/>
                  <a:gd name="T7" fmla="*/ 0 h 468"/>
                  <a:gd name="T8" fmla="*/ 535 w 596"/>
                  <a:gd name="T9" fmla="*/ 38 h 468"/>
                  <a:gd name="T10" fmla="*/ 538 w 596"/>
                  <a:gd name="T11" fmla="*/ 43 h 468"/>
                  <a:gd name="T12" fmla="*/ 540 w 596"/>
                  <a:gd name="T13" fmla="*/ 47 h 468"/>
                  <a:gd name="T14" fmla="*/ 545 w 596"/>
                  <a:gd name="T15" fmla="*/ 52 h 468"/>
                  <a:gd name="T16" fmla="*/ 550 w 596"/>
                  <a:gd name="T17" fmla="*/ 55 h 468"/>
                  <a:gd name="T18" fmla="*/ 560 w 596"/>
                  <a:gd name="T19" fmla="*/ 57 h 468"/>
                  <a:gd name="T20" fmla="*/ 570 w 596"/>
                  <a:gd name="T21" fmla="*/ 59 h 468"/>
                  <a:gd name="T22" fmla="*/ 577 w 596"/>
                  <a:gd name="T23" fmla="*/ 59 h 468"/>
                  <a:gd name="T24" fmla="*/ 586 w 596"/>
                  <a:gd name="T25" fmla="*/ 60 h 468"/>
                  <a:gd name="T26" fmla="*/ 589 w 596"/>
                  <a:gd name="T27" fmla="*/ 60 h 468"/>
                  <a:gd name="T28" fmla="*/ 595 w 596"/>
                  <a:gd name="T29" fmla="*/ 226 h 468"/>
                  <a:gd name="T30" fmla="*/ 595 w 596"/>
                  <a:gd name="T31" fmla="*/ 463 h 468"/>
                  <a:gd name="T32" fmla="*/ 546 w 596"/>
                  <a:gd name="T33" fmla="*/ 463 h 468"/>
                  <a:gd name="T34" fmla="*/ 540 w 596"/>
                  <a:gd name="T35" fmla="*/ 125 h 468"/>
                  <a:gd name="T36" fmla="*/ 55 w 596"/>
                  <a:gd name="T37" fmla="*/ 125 h 468"/>
                  <a:gd name="T38" fmla="*/ 50 w 596"/>
                  <a:gd name="T39" fmla="*/ 467 h 468"/>
                  <a:gd name="T40" fmla="*/ 0 w 596"/>
                  <a:gd name="T41" fmla="*/ 466 h 46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96" h="468">
                    <a:moveTo>
                      <a:pt x="0" y="466"/>
                    </a:moveTo>
                    <a:lnTo>
                      <a:pt x="0" y="226"/>
                    </a:lnTo>
                    <a:lnTo>
                      <a:pt x="8" y="34"/>
                    </a:lnTo>
                    <a:lnTo>
                      <a:pt x="300" y="0"/>
                    </a:lnTo>
                    <a:lnTo>
                      <a:pt x="535" y="38"/>
                    </a:lnTo>
                    <a:lnTo>
                      <a:pt x="538" y="43"/>
                    </a:lnTo>
                    <a:lnTo>
                      <a:pt x="540" y="47"/>
                    </a:lnTo>
                    <a:lnTo>
                      <a:pt x="545" y="52"/>
                    </a:lnTo>
                    <a:lnTo>
                      <a:pt x="550" y="55"/>
                    </a:lnTo>
                    <a:lnTo>
                      <a:pt x="560" y="57"/>
                    </a:lnTo>
                    <a:lnTo>
                      <a:pt x="570" y="59"/>
                    </a:lnTo>
                    <a:lnTo>
                      <a:pt x="577" y="59"/>
                    </a:lnTo>
                    <a:lnTo>
                      <a:pt x="586" y="60"/>
                    </a:lnTo>
                    <a:lnTo>
                      <a:pt x="589" y="60"/>
                    </a:lnTo>
                    <a:lnTo>
                      <a:pt x="595" y="226"/>
                    </a:lnTo>
                    <a:lnTo>
                      <a:pt x="595" y="463"/>
                    </a:lnTo>
                    <a:lnTo>
                      <a:pt x="546" y="463"/>
                    </a:lnTo>
                    <a:lnTo>
                      <a:pt x="540" y="125"/>
                    </a:lnTo>
                    <a:lnTo>
                      <a:pt x="55" y="125"/>
                    </a:lnTo>
                    <a:lnTo>
                      <a:pt x="50" y="467"/>
                    </a:lnTo>
                    <a:lnTo>
                      <a:pt x="0" y="466"/>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4587" name="Group 18">
                <a:extLst>
                  <a:ext uri="{FF2B5EF4-FFF2-40B4-BE49-F238E27FC236}">
                    <a16:creationId xmlns:a16="http://schemas.microsoft.com/office/drawing/2014/main" id="{A3C05EE3-6B33-429A-9ADA-2F896664DB44}"/>
                  </a:ext>
                </a:extLst>
              </p:cNvPr>
              <p:cNvGrpSpPr>
                <a:grpSpLocks/>
              </p:cNvGrpSpPr>
              <p:nvPr/>
            </p:nvGrpSpPr>
            <p:grpSpPr bwMode="auto">
              <a:xfrm>
                <a:off x="3627" y="2773"/>
                <a:ext cx="712" cy="697"/>
                <a:chOff x="3627" y="2773"/>
                <a:chExt cx="712" cy="697"/>
              </a:xfrm>
            </p:grpSpPr>
            <p:grpSp>
              <p:nvGrpSpPr>
                <p:cNvPr id="24588" name="Group 19">
                  <a:extLst>
                    <a:ext uri="{FF2B5EF4-FFF2-40B4-BE49-F238E27FC236}">
                      <a16:creationId xmlns:a16="http://schemas.microsoft.com/office/drawing/2014/main" id="{C146D131-D07A-45CD-BB1D-EE30CD288C47}"/>
                    </a:ext>
                  </a:extLst>
                </p:cNvPr>
                <p:cNvGrpSpPr>
                  <a:grpSpLocks/>
                </p:cNvGrpSpPr>
                <p:nvPr/>
              </p:nvGrpSpPr>
              <p:grpSpPr bwMode="auto">
                <a:xfrm>
                  <a:off x="4088" y="3185"/>
                  <a:ext cx="251" cy="151"/>
                  <a:chOff x="4088" y="3185"/>
                  <a:chExt cx="251" cy="151"/>
                </a:xfrm>
              </p:grpSpPr>
              <p:grpSp>
                <p:nvGrpSpPr>
                  <p:cNvPr id="24598" name="Group 20">
                    <a:extLst>
                      <a:ext uri="{FF2B5EF4-FFF2-40B4-BE49-F238E27FC236}">
                        <a16:creationId xmlns:a16="http://schemas.microsoft.com/office/drawing/2014/main" id="{E90B5833-1661-4B97-83CC-873021258791}"/>
                      </a:ext>
                    </a:extLst>
                  </p:cNvPr>
                  <p:cNvGrpSpPr>
                    <a:grpSpLocks/>
                  </p:cNvGrpSpPr>
                  <p:nvPr/>
                </p:nvGrpSpPr>
                <p:grpSpPr bwMode="auto">
                  <a:xfrm>
                    <a:off x="4088" y="3185"/>
                    <a:ext cx="251" cy="151"/>
                    <a:chOff x="4088" y="3185"/>
                    <a:chExt cx="251" cy="151"/>
                  </a:xfrm>
                </p:grpSpPr>
                <p:sp>
                  <p:nvSpPr>
                    <p:cNvPr id="24611" name="Freeform 21">
                      <a:extLst>
                        <a:ext uri="{FF2B5EF4-FFF2-40B4-BE49-F238E27FC236}">
                          <a16:creationId xmlns:a16="http://schemas.microsoft.com/office/drawing/2014/main" id="{CFA3885A-E757-4BDF-88C2-FD6C1B73E825}"/>
                        </a:ext>
                      </a:extLst>
                    </p:cNvPr>
                    <p:cNvSpPr>
                      <a:spLocks/>
                    </p:cNvSpPr>
                    <p:nvPr/>
                  </p:nvSpPr>
                  <p:spPr bwMode="auto">
                    <a:xfrm>
                      <a:off x="4088" y="3185"/>
                      <a:ext cx="248" cy="126"/>
                    </a:xfrm>
                    <a:custGeom>
                      <a:avLst/>
                      <a:gdLst>
                        <a:gd name="T0" fmla="*/ 247 w 248"/>
                        <a:gd name="T1" fmla="*/ 28 h 126"/>
                        <a:gd name="T2" fmla="*/ 133 w 248"/>
                        <a:gd name="T3" fmla="*/ 0 h 126"/>
                        <a:gd name="T4" fmla="*/ 0 w 248"/>
                        <a:gd name="T5" fmla="*/ 90 h 126"/>
                        <a:gd name="T6" fmla="*/ 117 w 248"/>
                        <a:gd name="T7" fmla="*/ 125 h 126"/>
                        <a:gd name="T8" fmla="*/ 179 w 248"/>
                        <a:gd name="T9" fmla="*/ 74 h 126"/>
                        <a:gd name="T10" fmla="*/ 199 w 248"/>
                        <a:gd name="T11" fmla="*/ 59 h 126"/>
                        <a:gd name="T12" fmla="*/ 247 w 248"/>
                        <a:gd name="T13" fmla="*/ 28 h 1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8" h="126">
                          <a:moveTo>
                            <a:pt x="247" y="28"/>
                          </a:moveTo>
                          <a:lnTo>
                            <a:pt x="133" y="0"/>
                          </a:lnTo>
                          <a:lnTo>
                            <a:pt x="0" y="90"/>
                          </a:lnTo>
                          <a:lnTo>
                            <a:pt x="117" y="125"/>
                          </a:lnTo>
                          <a:lnTo>
                            <a:pt x="179" y="74"/>
                          </a:lnTo>
                          <a:lnTo>
                            <a:pt x="199" y="59"/>
                          </a:lnTo>
                          <a:lnTo>
                            <a:pt x="247" y="28"/>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12" name="Freeform 22">
                      <a:extLst>
                        <a:ext uri="{FF2B5EF4-FFF2-40B4-BE49-F238E27FC236}">
                          <a16:creationId xmlns:a16="http://schemas.microsoft.com/office/drawing/2014/main" id="{E001598F-768F-4581-9DF8-CEB8203B3826}"/>
                        </a:ext>
                      </a:extLst>
                    </p:cNvPr>
                    <p:cNvSpPr>
                      <a:spLocks/>
                    </p:cNvSpPr>
                    <p:nvPr/>
                  </p:nvSpPr>
                  <p:spPr bwMode="auto">
                    <a:xfrm>
                      <a:off x="4088" y="3275"/>
                      <a:ext cx="123" cy="61"/>
                    </a:xfrm>
                    <a:custGeom>
                      <a:avLst/>
                      <a:gdLst>
                        <a:gd name="T0" fmla="*/ 116 w 123"/>
                        <a:gd name="T1" fmla="*/ 35 h 61"/>
                        <a:gd name="T2" fmla="*/ 0 w 123"/>
                        <a:gd name="T3" fmla="*/ 0 h 61"/>
                        <a:gd name="T4" fmla="*/ 0 w 123"/>
                        <a:gd name="T5" fmla="*/ 16 h 61"/>
                        <a:gd name="T6" fmla="*/ 122 w 123"/>
                        <a:gd name="T7" fmla="*/ 60 h 61"/>
                        <a:gd name="T8" fmla="*/ 116 w 123"/>
                        <a:gd name="T9" fmla="*/ 35 h 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 h="61">
                          <a:moveTo>
                            <a:pt x="116" y="35"/>
                          </a:moveTo>
                          <a:lnTo>
                            <a:pt x="0" y="0"/>
                          </a:lnTo>
                          <a:lnTo>
                            <a:pt x="0" y="16"/>
                          </a:lnTo>
                          <a:lnTo>
                            <a:pt x="122" y="60"/>
                          </a:lnTo>
                          <a:lnTo>
                            <a:pt x="116"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13" name="Freeform 23">
                      <a:extLst>
                        <a:ext uri="{FF2B5EF4-FFF2-40B4-BE49-F238E27FC236}">
                          <a16:creationId xmlns:a16="http://schemas.microsoft.com/office/drawing/2014/main" id="{B143525B-FA80-4C5C-BF7B-5E6FC2CED141}"/>
                        </a:ext>
                      </a:extLst>
                    </p:cNvPr>
                    <p:cNvSpPr>
                      <a:spLocks/>
                    </p:cNvSpPr>
                    <p:nvPr/>
                  </p:nvSpPr>
                  <p:spPr bwMode="auto">
                    <a:xfrm>
                      <a:off x="4205" y="3212"/>
                      <a:ext cx="134" cy="124"/>
                    </a:xfrm>
                    <a:custGeom>
                      <a:avLst/>
                      <a:gdLst>
                        <a:gd name="T0" fmla="*/ 77 w 134"/>
                        <a:gd name="T1" fmla="*/ 35 h 124"/>
                        <a:gd name="T2" fmla="*/ 33 w 134"/>
                        <a:gd name="T3" fmla="*/ 69 h 124"/>
                        <a:gd name="T4" fmla="*/ 0 w 134"/>
                        <a:gd name="T5" fmla="*/ 97 h 124"/>
                        <a:gd name="T6" fmla="*/ 6 w 134"/>
                        <a:gd name="T7" fmla="*/ 123 h 124"/>
                        <a:gd name="T8" fmla="*/ 52 w 134"/>
                        <a:gd name="T9" fmla="*/ 87 h 124"/>
                        <a:gd name="T10" fmla="*/ 94 w 134"/>
                        <a:gd name="T11" fmla="*/ 55 h 124"/>
                        <a:gd name="T12" fmla="*/ 133 w 134"/>
                        <a:gd name="T13" fmla="*/ 26 h 124"/>
                        <a:gd name="T14" fmla="*/ 130 w 134"/>
                        <a:gd name="T15" fmla="*/ 0 h 124"/>
                        <a:gd name="T16" fmla="*/ 106 w 134"/>
                        <a:gd name="T17" fmla="*/ 16 h 124"/>
                        <a:gd name="T18" fmla="*/ 77 w 134"/>
                        <a:gd name="T19" fmla="*/ 35 h 12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4" h="124">
                          <a:moveTo>
                            <a:pt x="77" y="35"/>
                          </a:moveTo>
                          <a:lnTo>
                            <a:pt x="33" y="69"/>
                          </a:lnTo>
                          <a:lnTo>
                            <a:pt x="0" y="97"/>
                          </a:lnTo>
                          <a:lnTo>
                            <a:pt x="6" y="123"/>
                          </a:lnTo>
                          <a:lnTo>
                            <a:pt x="52" y="87"/>
                          </a:lnTo>
                          <a:lnTo>
                            <a:pt x="94" y="55"/>
                          </a:lnTo>
                          <a:lnTo>
                            <a:pt x="133" y="26"/>
                          </a:lnTo>
                          <a:lnTo>
                            <a:pt x="130" y="0"/>
                          </a:lnTo>
                          <a:lnTo>
                            <a:pt x="106" y="16"/>
                          </a:lnTo>
                          <a:lnTo>
                            <a:pt x="77"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4599" name="Group 24">
                    <a:extLst>
                      <a:ext uri="{FF2B5EF4-FFF2-40B4-BE49-F238E27FC236}">
                        <a16:creationId xmlns:a16="http://schemas.microsoft.com/office/drawing/2014/main" id="{464FEE2F-CC65-4F2E-B9D2-D43E2E6CA613}"/>
                      </a:ext>
                    </a:extLst>
                  </p:cNvPr>
                  <p:cNvGrpSpPr>
                    <a:grpSpLocks/>
                  </p:cNvGrpSpPr>
                  <p:nvPr/>
                </p:nvGrpSpPr>
                <p:grpSpPr bwMode="auto">
                  <a:xfrm>
                    <a:off x="4133" y="3201"/>
                    <a:ext cx="171" cy="94"/>
                    <a:chOff x="4133" y="3201"/>
                    <a:chExt cx="171" cy="94"/>
                  </a:xfrm>
                </p:grpSpPr>
                <p:grpSp>
                  <p:nvGrpSpPr>
                    <p:cNvPr id="24600" name="Group 25">
                      <a:extLst>
                        <a:ext uri="{FF2B5EF4-FFF2-40B4-BE49-F238E27FC236}">
                          <a16:creationId xmlns:a16="http://schemas.microsoft.com/office/drawing/2014/main" id="{11A88ACD-AECF-4E3A-9662-37868A4CD4ED}"/>
                        </a:ext>
                      </a:extLst>
                    </p:cNvPr>
                    <p:cNvGrpSpPr>
                      <a:grpSpLocks/>
                    </p:cNvGrpSpPr>
                    <p:nvPr/>
                  </p:nvGrpSpPr>
                  <p:grpSpPr bwMode="auto">
                    <a:xfrm>
                      <a:off x="4140" y="3211"/>
                      <a:ext cx="149" cy="80"/>
                      <a:chOff x="4140" y="3211"/>
                      <a:chExt cx="149" cy="80"/>
                    </a:xfrm>
                  </p:grpSpPr>
                  <p:sp>
                    <p:nvSpPr>
                      <p:cNvPr id="24608" name="Freeform 26">
                        <a:extLst>
                          <a:ext uri="{FF2B5EF4-FFF2-40B4-BE49-F238E27FC236}">
                            <a16:creationId xmlns:a16="http://schemas.microsoft.com/office/drawing/2014/main" id="{6D12F1F0-BDF5-4242-97F0-DF321B93080C}"/>
                          </a:ext>
                        </a:extLst>
                      </p:cNvPr>
                      <p:cNvSpPr>
                        <a:spLocks/>
                      </p:cNvSpPr>
                      <p:nvPr/>
                    </p:nvSpPr>
                    <p:spPr bwMode="auto">
                      <a:xfrm>
                        <a:off x="4140" y="3211"/>
                        <a:ext cx="89" cy="67"/>
                      </a:xfrm>
                      <a:custGeom>
                        <a:avLst/>
                        <a:gdLst>
                          <a:gd name="T0" fmla="*/ 88 w 89"/>
                          <a:gd name="T1" fmla="*/ 0 h 67"/>
                          <a:gd name="T2" fmla="*/ 54 w 89"/>
                          <a:gd name="T3" fmla="*/ 28 h 67"/>
                          <a:gd name="T4" fmla="*/ 0 w 89"/>
                          <a:gd name="T5" fmla="*/ 66 h 67"/>
                          <a:gd name="T6" fmla="*/ 0 60000 65536"/>
                          <a:gd name="T7" fmla="*/ 0 60000 65536"/>
                          <a:gd name="T8" fmla="*/ 0 60000 65536"/>
                        </a:gdLst>
                        <a:ahLst/>
                        <a:cxnLst>
                          <a:cxn ang="T6">
                            <a:pos x="T0" y="T1"/>
                          </a:cxn>
                          <a:cxn ang="T7">
                            <a:pos x="T2" y="T3"/>
                          </a:cxn>
                          <a:cxn ang="T8">
                            <a:pos x="T4" y="T5"/>
                          </a:cxn>
                        </a:cxnLst>
                        <a:rect l="0" t="0" r="r" b="b"/>
                        <a:pathLst>
                          <a:path w="89" h="67">
                            <a:moveTo>
                              <a:pt x="88" y="0"/>
                            </a:moveTo>
                            <a:lnTo>
                              <a:pt x="54" y="28"/>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09" name="Freeform 27">
                        <a:extLst>
                          <a:ext uri="{FF2B5EF4-FFF2-40B4-BE49-F238E27FC236}">
                            <a16:creationId xmlns:a16="http://schemas.microsoft.com/office/drawing/2014/main" id="{189C0B31-F8BE-43C2-9B79-C95D7DDDB813}"/>
                          </a:ext>
                        </a:extLst>
                      </p:cNvPr>
                      <p:cNvSpPr>
                        <a:spLocks/>
                      </p:cNvSpPr>
                      <p:nvPr/>
                    </p:nvSpPr>
                    <p:spPr bwMode="auto">
                      <a:xfrm>
                        <a:off x="4171" y="3216"/>
                        <a:ext cx="85" cy="66"/>
                      </a:xfrm>
                      <a:custGeom>
                        <a:avLst/>
                        <a:gdLst>
                          <a:gd name="T0" fmla="*/ 84 w 85"/>
                          <a:gd name="T1" fmla="*/ 0 h 66"/>
                          <a:gd name="T2" fmla="*/ 38 w 85"/>
                          <a:gd name="T3" fmla="*/ 36 h 66"/>
                          <a:gd name="T4" fmla="*/ 0 w 85"/>
                          <a:gd name="T5" fmla="*/ 65 h 66"/>
                          <a:gd name="T6" fmla="*/ 0 60000 65536"/>
                          <a:gd name="T7" fmla="*/ 0 60000 65536"/>
                          <a:gd name="T8" fmla="*/ 0 60000 65536"/>
                        </a:gdLst>
                        <a:ahLst/>
                        <a:cxnLst>
                          <a:cxn ang="T6">
                            <a:pos x="T0" y="T1"/>
                          </a:cxn>
                          <a:cxn ang="T7">
                            <a:pos x="T2" y="T3"/>
                          </a:cxn>
                          <a:cxn ang="T8">
                            <a:pos x="T4" y="T5"/>
                          </a:cxn>
                        </a:cxnLst>
                        <a:rect l="0" t="0" r="r" b="b"/>
                        <a:pathLst>
                          <a:path w="85" h="66">
                            <a:moveTo>
                              <a:pt x="84" y="0"/>
                            </a:moveTo>
                            <a:lnTo>
                              <a:pt x="38" y="36"/>
                            </a:lnTo>
                            <a:lnTo>
                              <a:pt x="0" y="65"/>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10" name="Freeform 28">
                        <a:extLst>
                          <a:ext uri="{FF2B5EF4-FFF2-40B4-BE49-F238E27FC236}">
                            <a16:creationId xmlns:a16="http://schemas.microsoft.com/office/drawing/2014/main" id="{F1FEEB2F-9CC9-4863-A029-FD54A7498219}"/>
                          </a:ext>
                        </a:extLst>
                      </p:cNvPr>
                      <p:cNvSpPr>
                        <a:spLocks/>
                      </p:cNvSpPr>
                      <p:nvPr/>
                    </p:nvSpPr>
                    <p:spPr bwMode="auto">
                      <a:xfrm>
                        <a:off x="4187" y="3224"/>
                        <a:ext cx="102" cy="67"/>
                      </a:xfrm>
                      <a:custGeom>
                        <a:avLst/>
                        <a:gdLst>
                          <a:gd name="T0" fmla="*/ 101 w 102"/>
                          <a:gd name="T1" fmla="*/ 0 h 67"/>
                          <a:gd name="T2" fmla="*/ 55 w 102"/>
                          <a:gd name="T3" fmla="*/ 25 h 67"/>
                          <a:gd name="T4" fmla="*/ 26 w 102"/>
                          <a:gd name="T5" fmla="*/ 46 h 67"/>
                          <a:gd name="T6" fmla="*/ 0 w 102"/>
                          <a:gd name="T7" fmla="*/ 66 h 6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2" h="67">
                            <a:moveTo>
                              <a:pt x="101" y="0"/>
                            </a:moveTo>
                            <a:lnTo>
                              <a:pt x="55" y="25"/>
                            </a:lnTo>
                            <a:lnTo>
                              <a:pt x="26" y="46"/>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4601" name="Group 29">
                      <a:extLst>
                        <a:ext uri="{FF2B5EF4-FFF2-40B4-BE49-F238E27FC236}">
                          <a16:creationId xmlns:a16="http://schemas.microsoft.com/office/drawing/2014/main" id="{EBFAD94B-BBA6-4288-99AD-9AD505318F0E}"/>
                        </a:ext>
                      </a:extLst>
                    </p:cNvPr>
                    <p:cNvGrpSpPr>
                      <a:grpSpLocks/>
                    </p:cNvGrpSpPr>
                    <p:nvPr/>
                  </p:nvGrpSpPr>
                  <p:grpSpPr bwMode="auto">
                    <a:xfrm>
                      <a:off x="4133" y="3201"/>
                      <a:ext cx="171" cy="94"/>
                      <a:chOff x="4133" y="3201"/>
                      <a:chExt cx="171" cy="94"/>
                    </a:xfrm>
                  </p:grpSpPr>
                  <p:sp>
                    <p:nvSpPr>
                      <p:cNvPr id="24602" name="Line 30">
                        <a:extLst>
                          <a:ext uri="{FF2B5EF4-FFF2-40B4-BE49-F238E27FC236}">
                            <a16:creationId xmlns:a16="http://schemas.microsoft.com/office/drawing/2014/main" id="{179F188C-9EB5-492C-96FF-D3612D68E7D4}"/>
                          </a:ext>
                        </a:extLst>
                      </p:cNvPr>
                      <p:cNvSpPr>
                        <a:spLocks noChangeShapeType="1"/>
                      </p:cNvSpPr>
                      <p:nvPr/>
                    </p:nvSpPr>
                    <p:spPr bwMode="auto">
                      <a:xfrm flipH="1" flipV="1">
                        <a:off x="4220" y="3201"/>
                        <a:ext cx="84"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4603" name="Line 31">
                        <a:extLst>
                          <a:ext uri="{FF2B5EF4-FFF2-40B4-BE49-F238E27FC236}">
                            <a16:creationId xmlns:a16="http://schemas.microsoft.com/office/drawing/2014/main" id="{EC839B2D-9E72-4E05-9973-D998D5A95D30}"/>
                          </a:ext>
                        </a:extLst>
                      </p:cNvPr>
                      <p:cNvSpPr>
                        <a:spLocks noChangeShapeType="1"/>
                      </p:cNvSpPr>
                      <p:nvPr/>
                    </p:nvSpPr>
                    <p:spPr bwMode="auto">
                      <a:xfrm flipH="1" flipV="1">
                        <a:off x="4199" y="3218"/>
                        <a:ext cx="77" cy="25"/>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4604" name="Line 32">
                        <a:extLst>
                          <a:ext uri="{FF2B5EF4-FFF2-40B4-BE49-F238E27FC236}">
                            <a16:creationId xmlns:a16="http://schemas.microsoft.com/office/drawing/2014/main" id="{A2CEF2B9-7F42-4CAF-AE6B-326993C399FE}"/>
                          </a:ext>
                        </a:extLst>
                      </p:cNvPr>
                      <p:cNvSpPr>
                        <a:spLocks noChangeShapeType="1"/>
                      </p:cNvSpPr>
                      <p:nvPr/>
                    </p:nvSpPr>
                    <p:spPr bwMode="auto">
                      <a:xfrm flipH="1" flipV="1">
                        <a:off x="4179" y="3228"/>
                        <a:ext cx="74"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4605" name="Line 33">
                        <a:extLst>
                          <a:ext uri="{FF2B5EF4-FFF2-40B4-BE49-F238E27FC236}">
                            <a16:creationId xmlns:a16="http://schemas.microsoft.com/office/drawing/2014/main" id="{B130D1ED-24A5-4BE0-A9FC-099B1B29E2FD}"/>
                          </a:ext>
                        </a:extLst>
                      </p:cNvPr>
                      <p:cNvSpPr>
                        <a:spLocks noChangeShapeType="1"/>
                      </p:cNvSpPr>
                      <p:nvPr/>
                    </p:nvSpPr>
                    <p:spPr bwMode="auto">
                      <a:xfrm flipH="1" flipV="1">
                        <a:off x="4165" y="3242"/>
                        <a:ext cx="70"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4606" name="Line 34">
                        <a:extLst>
                          <a:ext uri="{FF2B5EF4-FFF2-40B4-BE49-F238E27FC236}">
                            <a16:creationId xmlns:a16="http://schemas.microsoft.com/office/drawing/2014/main" id="{D77D589E-A96F-478C-AA40-1C6C4645AAF0}"/>
                          </a:ext>
                        </a:extLst>
                      </p:cNvPr>
                      <p:cNvSpPr>
                        <a:spLocks noChangeShapeType="1"/>
                      </p:cNvSpPr>
                      <p:nvPr/>
                    </p:nvSpPr>
                    <p:spPr bwMode="auto">
                      <a:xfrm flipH="1" flipV="1">
                        <a:off x="4144" y="3250"/>
                        <a:ext cx="70" cy="32"/>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4607" name="Line 35">
                        <a:extLst>
                          <a:ext uri="{FF2B5EF4-FFF2-40B4-BE49-F238E27FC236}">
                            <a16:creationId xmlns:a16="http://schemas.microsoft.com/office/drawing/2014/main" id="{58612CDF-69E0-499B-A2E1-7F8355927F35}"/>
                          </a:ext>
                        </a:extLst>
                      </p:cNvPr>
                      <p:cNvSpPr>
                        <a:spLocks noChangeShapeType="1"/>
                      </p:cNvSpPr>
                      <p:nvPr/>
                    </p:nvSpPr>
                    <p:spPr bwMode="auto">
                      <a:xfrm flipH="1" flipV="1">
                        <a:off x="4133" y="3268"/>
                        <a:ext cx="73"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grpSp>
              <p:nvGrpSpPr>
                <p:cNvPr id="24589" name="Group 36">
                  <a:extLst>
                    <a:ext uri="{FF2B5EF4-FFF2-40B4-BE49-F238E27FC236}">
                      <a16:creationId xmlns:a16="http://schemas.microsoft.com/office/drawing/2014/main" id="{28706849-58A6-4DA5-A85F-C8821136234C}"/>
                    </a:ext>
                  </a:extLst>
                </p:cNvPr>
                <p:cNvGrpSpPr>
                  <a:grpSpLocks/>
                </p:cNvGrpSpPr>
                <p:nvPr/>
              </p:nvGrpSpPr>
              <p:grpSpPr bwMode="auto">
                <a:xfrm>
                  <a:off x="3627" y="2773"/>
                  <a:ext cx="558" cy="697"/>
                  <a:chOff x="3627" y="2773"/>
                  <a:chExt cx="558" cy="697"/>
                </a:xfrm>
              </p:grpSpPr>
              <p:sp>
                <p:nvSpPr>
                  <p:cNvPr id="24590" name="Freeform 37">
                    <a:extLst>
                      <a:ext uri="{FF2B5EF4-FFF2-40B4-BE49-F238E27FC236}">
                        <a16:creationId xmlns:a16="http://schemas.microsoft.com/office/drawing/2014/main" id="{9A7F1271-D387-42A9-AE2F-B34F764CD270}"/>
                      </a:ext>
                    </a:extLst>
                  </p:cNvPr>
                  <p:cNvSpPr>
                    <a:spLocks/>
                  </p:cNvSpPr>
                  <p:nvPr/>
                </p:nvSpPr>
                <p:spPr bwMode="auto">
                  <a:xfrm>
                    <a:off x="4016" y="3280"/>
                    <a:ext cx="128" cy="74"/>
                  </a:xfrm>
                  <a:custGeom>
                    <a:avLst/>
                    <a:gdLst>
                      <a:gd name="T0" fmla="*/ 127 w 128"/>
                      <a:gd name="T1" fmla="*/ 21 h 74"/>
                      <a:gd name="T2" fmla="*/ 125 w 128"/>
                      <a:gd name="T3" fmla="*/ 35 h 74"/>
                      <a:gd name="T4" fmla="*/ 121 w 128"/>
                      <a:gd name="T5" fmla="*/ 48 h 74"/>
                      <a:gd name="T6" fmla="*/ 113 w 128"/>
                      <a:gd name="T7" fmla="*/ 59 h 74"/>
                      <a:gd name="T8" fmla="*/ 102 w 128"/>
                      <a:gd name="T9" fmla="*/ 67 h 74"/>
                      <a:gd name="T10" fmla="*/ 87 w 128"/>
                      <a:gd name="T11" fmla="*/ 71 h 74"/>
                      <a:gd name="T12" fmla="*/ 73 w 128"/>
                      <a:gd name="T13" fmla="*/ 73 h 74"/>
                      <a:gd name="T14" fmla="*/ 57 w 128"/>
                      <a:gd name="T15" fmla="*/ 70 h 74"/>
                      <a:gd name="T16" fmla="*/ 43 w 128"/>
                      <a:gd name="T17" fmla="*/ 62 h 74"/>
                      <a:gd name="T18" fmla="*/ 32 w 128"/>
                      <a:gd name="T19" fmla="*/ 47 h 74"/>
                      <a:gd name="T20" fmla="*/ 29 w 128"/>
                      <a:gd name="T21" fmla="*/ 33 h 74"/>
                      <a:gd name="T22" fmla="*/ 21 w 128"/>
                      <a:gd name="T23" fmla="*/ 21 h 74"/>
                      <a:gd name="T24" fmla="*/ 12 w 128"/>
                      <a:gd name="T25" fmla="*/ 9 h 74"/>
                      <a:gd name="T26" fmla="*/ 0 w 128"/>
                      <a:gd name="T27" fmla="*/ 0 h 7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8" h="74">
                        <a:moveTo>
                          <a:pt x="127" y="21"/>
                        </a:moveTo>
                        <a:lnTo>
                          <a:pt x="125" y="35"/>
                        </a:lnTo>
                        <a:lnTo>
                          <a:pt x="121" y="48"/>
                        </a:lnTo>
                        <a:lnTo>
                          <a:pt x="113" y="59"/>
                        </a:lnTo>
                        <a:lnTo>
                          <a:pt x="102" y="67"/>
                        </a:lnTo>
                        <a:lnTo>
                          <a:pt x="87" y="71"/>
                        </a:lnTo>
                        <a:lnTo>
                          <a:pt x="73" y="73"/>
                        </a:lnTo>
                        <a:lnTo>
                          <a:pt x="57" y="70"/>
                        </a:lnTo>
                        <a:lnTo>
                          <a:pt x="43" y="62"/>
                        </a:lnTo>
                        <a:lnTo>
                          <a:pt x="32" y="47"/>
                        </a:lnTo>
                        <a:lnTo>
                          <a:pt x="29" y="33"/>
                        </a:lnTo>
                        <a:lnTo>
                          <a:pt x="21" y="21"/>
                        </a:lnTo>
                        <a:lnTo>
                          <a:pt x="12" y="9"/>
                        </a:lnTo>
                        <a:lnTo>
                          <a:pt x="0" y="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4591" name="Group 38">
                    <a:extLst>
                      <a:ext uri="{FF2B5EF4-FFF2-40B4-BE49-F238E27FC236}">
                        <a16:creationId xmlns:a16="http://schemas.microsoft.com/office/drawing/2014/main" id="{FB6B3942-0B7F-47F3-9B99-B26754BD7BBF}"/>
                      </a:ext>
                    </a:extLst>
                  </p:cNvPr>
                  <p:cNvGrpSpPr>
                    <a:grpSpLocks/>
                  </p:cNvGrpSpPr>
                  <p:nvPr/>
                </p:nvGrpSpPr>
                <p:grpSpPr bwMode="auto">
                  <a:xfrm>
                    <a:off x="3627" y="2773"/>
                    <a:ext cx="558" cy="697"/>
                    <a:chOff x="3627" y="2773"/>
                    <a:chExt cx="558" cy="697"/>
                  </a:xfrm>
                </p:grpSpPr>
                <p:grpSp>
                  <p:nvGrpSpPr>
                    <p:cNvPr id="24592" name="Group 39">
                      <a:extLst>
                        <a:ext uri="{FF2B5EF4-FFF2-40B4-BE49-F238E27FC236}">
                          <a16:creationId xmlns:a16="http://schemas.microsoft.com/office/drawing/2014/main" id="{EA90BF15-6774-4054-9EB5-8DE0C2E8634E}"/>
                        </a:ext>
                      </a:extLst>
                    </p:cNvPr>
                    <p:cNvGrpSpPr>
                      <a:grpSpLocks/>
                    </p:cNvGrpSpPr>
                    <p:nvPr/>
                  </p:nvGrpSpPr>
                  <p:grpSpPr bwMode="auto">
                    <a:xfrm>
                      <a:off x="3627" y="2773"/>
                      <a:ext cx="558" cy="532"/>
                      <a:chOff x="3627" y="2773"/>
                      <a:chExt cx="558" cy="532"/>
                    </a:xfrm>
                  </p:grpSpPr>
                  <p:sp>
                    <p:nvSpPr>
                      <p:cNvPr id="24596" name="Freeform 40">
                        <a:extLst>
                          <a:ext uri="{FF2B5EF4-FFF2-40B4-BE49-F238E27FC236}">
                            <a16:creationId xmlns:a16="http://schemas.microsoft.com/office/drawing/2014/main" id="{C23D9823-C145-49AE-8204-98E853F9818C}"/>
                          </a:ext>
                        </a:extLst>
                      </p:cNvPr>
                      <p:cNvSpPr>
                        <a:spLocks/>
                      </p:cNvSpPr>
                      <p:nvPr/>
                    </p:nvSpPr>
                    <p:spPr bwMode="auto">
                      <a:xfrm>
                        <a:off x="3627" y="2773"/>
                        <a:ext cx="558" cy="532"/>
                      </a:xfrm>
                      <a:custGeom>
                        <a:avLst/>
                        <a:gdLst>
                          <a:gd name="T0" fmla="*/ 453 w 558"/>
                          <a:gd name="T1" fmla="*/ 107 h 532"/>
                          <a:gd name="T2" fmla="*/ 440 w 558"/>
                          <a:gd name="T3" fmla="*/ 71 h 532"/>
                          <a:gd name="T4" fmla="*/ 431 w 558"/>
                          <a:gd name="T5" fmla="*/ 48 h 532"/>
                          <a:gd name="T6" fmla="*/ 428 w 558"/>
                          <a:gd name="T7" fmla="*/ 41 h 532"/>
                          <a:gd name="T8" fmla="*/ 423 w 558"/>
                          <a:gd name="T9" fmla="*/ 35 h 532"/>
                          <a:gd name="T10" fmla="*/ 420 w 558"/>
                          <a:gd name="T11" fmla="*/ 32 h 532"/>
                          <a:gd name="T12" fmla="*/ 414 w 558"/>
                          <a:gd name="T13" fmla="*/ 31 h 532"/>
                          <a:gd name="T14" fmla="*/ 344 w 558"/>
                          <a:gd name="T15" fmla="*/ 17 h 532"/>
                          <a:gd name="T16" fmla="*/ 268 w 558"/>
                          <a:gd name="T17" fmla="*/ 5 h 532"/>
                          <a:gd name="T18" fmla="*/ 199 w 558"/>
                          <a:gd name="T19" fmla="*/ 0 h 532"/>
                          <a:gd name="T20" fmla="*/ 161 w 558"/>
                          <a:gd name="T21" fmla="*/ 0 h 532"/>
                          <a:gd name="T22" fmla="*/ 80 w 558"/>
                          <a:gd name="T23" fmla="*/ 4 h 532"/>
                          <a:gd name="T24" fmla="*/ 21 w 558"/>
                          <a:gd name="T25" fmla="*/ 7 h 532"/>
                          <a:gd name="T26" fmla="*/ 12 w 558"/>
                          <a:gd name="T27" fmla="*/ 8 h 532"/>
                          <a:gd name="T28" fmla="*/ 7 w 558"/>
                          <a:gd name="T29" fmla="*/ 10 h 532"/>
                          <a:gd name="T30" fmla="*/ 3 w 558"/>
                          <a:gd name="T31" fmla="*/ 12 h 532"/>
                          <a:gd name="T32" fmla="*/ 1 w 558"/>
                          <a:gd name="T33" fmla="*/ 16 h 532"/>
                          <a:gd name="T34" fmla="*/ 0 w 558"/>
                          <a:gd name="T35" fmla="*/ 21 h 532"/>
                          <a:gd name="T36" fmla="*/ 4 w 558"/>
                          <a:gd name="T37" fmla="*/ 36 h 532"/>
                          <a:gd name="T38" fmla="*/ 15 w 558"/>
                          <a:gd name="T39" fmla="*/ 84 h 532"/>
                          <a:gd name="T40" fmla="*/ 23 w 558"/>
                          <a:gd name="T41" fmla="*/ 119 h 532"/>
                          <a:gd name="T42" fmla="*/ 43 w 558"/>
                          <a:gd name="T43" fmla="*/ 199 h 532"/>
                          <a:gd name="T44" fmla="*/ 55 w 558"/>
                          <a:gd name="T45" fmla="*/ 249 h 532"/>
                          <a:gd name="T46" fmla="*/ 88 w 558"/>
                          <a:gd name="T47" fmla="*/ 365 h 532"/>
                          <a:gd name="T48" fmla="*/ 120 w 558"/>
                          <a:gd name="T49" fmla="*/ 458 h 532"/>
                          <a:gd name="T50" fmla="*/ 126 w 558"/>
                          <a:gd name="T51" fmla="*/ 475 h 532"/>
                          <a:gd name="T52" fmla="*/ 129 w 558"/>
                          <a:gd name="T53" fmla="*/ 486 h 532"/>
                          <a:gd name="T54" fmla="*/ 132 w 558"/>
                          <a:gd name="T55" fmla="*/ 495 h 532"/>
                          <a:gd name="T56" fmla="*/ 137 w 558"/>
                          <a:gd name="T57" fmla="*/ 501 h 532"/>
                          <a:gd name="T58" fmla="*/ 142 w 558"/>
                          <a:gd name="T59" fmla="*/ 507 h 532"/>
                          <a:gd name="T60" fmla="*/ 147 w 558"/>
                          <a:gd name="T61" fmla="*/ 510 h 532"/>
                          <a:gd name="T62" fmla="*/ 158 w 558"/>
                          <a:gd name="T63" fmla="*/ 512 h 532"/>
                          <a:gd name="T64" fmla="*/ 177 w 558"/>
                          <a:gd name="T65" fmla="*/ 514 h 532"/>
                          <a:gd name="T66" fmla="*/ 209 w 558"/>
                          <a:gd name="T67" fmla="*/ 514 h 532"/>
                          <a:gd name="T68" fmla="*/ 236 w 558"/>
                          <a:gd name="T69" fmla="*/ 516 h 532"/>
                          <a:gd name="T70" fmla="*/ 270 w 558"/>
                          <a:gd name="T71" fmla="*/ 522 h 532"/>
                          <a:gd name="T72" fmla="*/ 307 w 558"/>
                          <a:gd name="T73" fmla="*/ 528 h 532"/>
                          <a:gd name="T74" fmla="*/ 332 w 558"/>
                          <a:gd name="T75" fmla="*/ 531 h 532"/>
                          <a:gd name="T76" fmla="*/ 362 w 558"/>
                          <a:gd name="T77" fmla="*/ 531 h 532"/>
                          <a:gd name="T78" fmla="*/ 369 w 558"/>
                          <a:gd name="T79" fmla="*/ 528 h 532"/>
                          <a:gd name="T80" fmla="*/ 540 w 558"/>
                          <a:gd name="T81" fmla="*/ 422 h 532"/>
                          <a:gd name="T82" fmla="*/ 549 w 558"/>
                          <a:gd name="T83" fmla="*/ 415 h 532"/>
                          <a:gd name="T84" fmla="*/ 555 w 558"/>
                          <a:gd name="T85" fmla="*/ 408 h 532"/>
                          <a:gd name="T86" fmla="*/ 557 w 558"/>
                          <a:gd name="T87" fmla="*/ 400 h 532"/>
                          <a:gd name="T88" fmla="*/ 557 w 558"/>
                          <a:gd name="T89" fmla="*/ 390 h 532"/>
                          <a:gd name="T90" fmla="*/ 555 w 558"/>
                          <a:gd name="T91" fmla="*/ 382 h 532"/>
                          <a:gd name="T92" fmla="*/ 506 w 558"/>
                          <a:gd name="T93" fmla="*/ 251 h 532"/>
                          <a:gd name="T94" fmla="*/ 475 w 558"/>
                          <a:gd name="T95" fmla="*/ 168 h 532"/>
                          <a:gd name="T96" fmla="*/ 453 w 558"/>
                          <a:gd name="T97" fmla="*/ 107 h 53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58" h="532">
                            <a:moveTo>
                              <a:pt x="453" y="107"/>
                            </a:moveTo>
                            <a:lnTo>
                              <a:pt x="440" y="71"/>
                            </a:lnTo>
                            <a:lnTo>
                              <a:pt x="431" y="48"/>
                            </a:lnTo>
                            <a:lnTo>
                              <a:pt x="428" y="41"/>
                            </a:lnTo>
                            <a:lnTo>
                              <a:pt x="423" y="35"/>
                            </a:lnTo>
                            <a:lnTo>
                              <a:pt x="420" y="32"/>
                            </a:lnTo>
                            <a:lnTo>
                              <a:pt x="414" y="31"/>
                            </a:lnTo>
                            <a:lnTo>
                              <a:pt x="344" y="17"/>
                            </a:lnTo>
                            <a:lnTo>
                              <a:pt x="268" y="5"/>
                            </a:lnTo>
                            <a:lnTo>
                              <a:pt x="199" y="0"/>
                            </a:lnTo>
                            <a:lnTo>
                              <a:pt x="161" y="0"/>
                            </a:lnTo>
                            <a:lnTo>
                              <a:pt x="80" y="4"/>
                            </a:lnTo>
                            <a:lnTo>
                              <a:pt x="21" y="7"/>
                            </a:lnTo>
                            <a:lnTo>
                              <a:pt x="12" y="8"/>
                            </a:lnTo>
                            <a:lnTo>
                              <a:pt x="7" y="10"/>
                            </a:lnTo>
                            <a:lnTo>
                              <a:pt x="3" y="12"/>
                            </a:lnTo>
                            <a:lnTo>
                              <a:pt x="1" y="16"/>
                            </a:lnTo>
                            <a:lnTo>
                              <a:pt x="0" y="21"/>
                            </a:lnTo>
                            <a:lnTo>
                              <a:pt x="4" y="36"/>
                            </a:lnTo>
                            <a:lnTo>
                              <a:pt x="15" y="84"/>
                            </a:lnTo>
                            <a:lnTo>
                              <a:pt x="23" y="119"/>
                            </a:lnTo>
                            <a:lnTo>
                              <a:pt x="43" y="199"/>
                            </a:lnTo>
                            <a:lnTo>
                              <a:pt x="55" y="249"/>
                            </a:lnTo>
                            <a:lnTo>
                              <a:pt x="88" y="365"/>
                            </a:lnTo>
                            <a:lnTo>
                              <a:pt x="120" y="458"/>
                            </a:lnTo>
                            <a:lnTo>
                              <a:pt x="126" y="475"/>
                            </a:lnTo>
                            <a:lnTo>
                              <a:pt x="129" y="486"/>
                            </a:lnTo>
                            <a:lnTo>
                              <a:pt x="132" y="495"/>
                            </a:lnTo>
                            <a:lnTo>
                              <a:pt x="137" y="501"/>
                            </a:lnTo>
                            <a:lnTo>
                              <a:pt x="142" y="507"/>
                            </a:lnTo>
                            <a:lnTo>
                              <a:pt x="147" y="510"/>
                            </a:lnTo>
                            <a:lnTo>
                              <a:pt x="158" y="512"/>
                            </a:lnTo>
                            <a:lnTo>
                              <a:pt x="177" y="514"/>
                            </a:lnTo>
                            <a:lnTo>
                              <a:pt x="209" y="514"/>
                            </a:lnTo>
                            <a:lnTo>
                              <a:pt x="236" y="516"/>
                            </a:lnTo>
                            <a:lnTo>
                              <a:pt x="270" y="522"/>
                            </a:lnTo>
                            <a:lnTo>
                              <a:pt x="307" y="528"/>
                            </a:lnTo>
                            <a:lnTo>
                              <a:pt x="332" y="531"/>
                            </a:lnTo>
                            <a:lnTo>
                              <a:pt x="362" y="531"/>
                            </a:lnTo>
                            <a:lnTo>
                              <a:pt x="369" y="528"/>
                            </a:lnTo>
                            <a:lnTo>
                              <a:pt x="540" y="422"/>
                            </a:lnTo>
                            <a:lnTo>
                              <a:pt x="549" y="415"/>
                            </a:lnTo>
                            <a:lnTo>
                              <a:pt x="555" y="408"/>
                            </a:lnTo>
                            <a:lnTo>
                              <a:pt x="557" y="400"/>
                            </a:lnTo>
                            <a:lnTo>
                              <a:pt x="557" y="390"/>
                            </a:lnTo>
                            <a:lnTo>
                              <a:pt x="555" y="382"/>
                            </a:lnTo>
                            <a:lnTo>
                              <a:pt x="506" y="251"/>
                            </a:lnTo>
                            <a:lnTo>
                              <a:pt x="475" y="168"/>
                            </a:lnTo>
                            <a:lnTo>
                              <a:pt x="453" y="107"/>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97" name="Freeform 41">
                        <a:extLst>
                          <a:ext uri="{FF2B5EF4-FFF2-40B4-BE49-F238E27FC236}">
                            <a16:creationId xmlns:a16="http://schemas.microsoft.com/office/drawing/2014/main" id="{89C240BC-2089-4B14-9F9E-5B6597575EE8}"/>
                          </a:ext>
                        </a:extLst>
                      </p:cNvPr>
                      <p:cNvSpPr>
                        <a:spLocks/>
                      </p:cNvSpPr>
                      <p:nvPr/>
                    </p:nvSpPr>
                    <p:spPr bwMode="auto">
                      <a:xfrm>
                        <a:off x="3825" y="2825"/>
                        <a:ext cx="331" cy="406"/>
                      </a:xfrm>
                      <a:custGeom>
                        <a:avLst/>
                        <a:gdLst>
                          <a:gd name="T0" fmla="*/ 255 w 331"/>
                          <a:gd name="T1" fmla="*/ 122 h 406"/>
                          <a:gd name="T2" fmla="*/ 231 w 331"/>
                          <a:gd name="T3" fmla="*/ 63 h 406"/>
                          <a:gd name="T4" fmla="*/ 209 w 331"/>
                          <a:gd name="T5" fmla="*/ 11 h 406"/>
                          <a:gd name="T6" fmla="*/ 206 w 331"/>
                          <a:gd name="T7" fmla="*/ 9 h 406"/>
                          <a:gd name="T8" fmla="*/ 203 w 331"/>
                          <a:gd name="T9" fmla="*/ 8 h 406"/>
                          <a:gd name="T10" fmla="*/ 196 w 331"/>
                          <a:gd name="T11" fmla="*/ 7 h 406"/>
                          <a:gd name="T12" fmla="*/ 101 w 331"/>
                          <a:gd name="T13" fmla="*/ 1 h 406"/>
                          <a:gd name="T14" fmla="*/ 9 w 331"/>
                          <a:gd name="T15" fmla="*/ 0 h 406"/>
                          <a:gd name="T16" fmla="*/ 4 w 331"/>
                          <a:gd name="T17" fmla="*/ 1 h 406"/>
                          <a:gd name="T18" fmla="*/ 2 w 331"/>
                          <a:gd name="T19" fmla="*/ 3 h 406"/>
                          <a:gd name="T20" fmla="*/ 0 w 331"/>
                          <a:gd name="T21" fmla="*/ 8 h 406"/>
                          <a:gd name="T22" fmla="*/ 7 w 331"/>
                          <a:gd name="T23" fmla="*/ 45 h 406"/>
                          <a:gd name="T24" fmla="*/ 21 w 331"/>
                          <a:gd name="T25" fmla="*/ 76 h 406"/>
                          <a:gd name="T26" fmla="*/ 46 w 331"/>
                          <a:gd name="T27" fmla="*/ 135 h 406"/>
                          <a:gd name="T28" fmla="*/ 92 w 331"/>
                          <a:gd name="T29" fmla="*/ 234 h 406"/>
                          <a:gd name="T30" fmla="*/ 134 w 331"/>
                          <a:gd name="T31" fmla="*/ 321 h 406"/>
                          <a:gd name="T32" fmla="*/ 144 w 331"/>
                          <a:gd name="T33" fmla="*/ 353 h 406"/>
                          <a:gd name="T34" fmla="*/ 151 w 331"/>
                          <a:gd name="T35" fmla="*/ 375 h 406"/>
                          <a:gd name="T36" fmla="*/ 157 w 331"/>
                          <a:gd name="T37" fmla="*/ 388 h 406"/>
                          <a:gd name="T38" fmla="*/ 163 w 331"/>
                          <a:gd name="T39" fmla="*/ 397 h 406"/>
                          <a:gd name="T40" fmla="*/ 167 w 331"/>
                          <a:gd name="T41" fmla="*/ 402 h 406"/>
                          <a:gd name="T42" fmla="*/ 171 w 331"/>
                          <a:gd name="T43" fmla="*/ 404 h 406"/>
                          <a:gd name="T44" fmla="*/ 177 w 331"/>
                          <a:gd name="T45" fmla="*/ 405 h 406"/>
                          <a:gd name="T46" fmla="*/ 182 w 331"/>
                          <a:gd name="T47" fmla="*/ 403 h 406"/>
                          <a:gd name="T48" fmla="*/ 191 w 331"/>
                          <a:gd name="T49" fmla="*/ 398 h 406"/>
                          <a:gd name="T50" fmla="*/ 202 w 331"/>
                          <a:gd name="T51" fmla="*/ 392 h 406"/>
                          <a:gd name="T52" fmla="*/ 211 w 331"/>
                          <a:gd name="T53" fmla="*/ 384 h 406"/>
                          <a:gd name="T54" fmla="*/ 222 w 331"/>
                          <a:gd name="T55" fmla="*/ 375 h 406"/>
                          <a:gd name="T56" fmla="*/ 232 w 331"/>
                          <a:gd name="T57" fmla="*/ 368 h 406"/>
                          <a:gd name="T58" fmla="*/ 325 w 331"/>
                          <a:gd name="T59" fmla="*/ 332 h 406"/>
                          <a:gd name="T60" fmla="*/ 328 w 331"/>
                          <a:gd name="T61" fmla="*/ 331 h 406"/>
                          <a:gd name="T62" fmla="*/ 330 w 331"/>
                          <a:gd name="T63" fmla="*/ 327 h 406"/>
                          <a:gd name="T64" fmla="*/ 329 w 331"/>
                          <a:gd name="T65" fmla="*/ 323 h 406"/>
                          <a:gd name="T66" fmla="*/ 327 w 331"/>
                          <a:gd name="T67" fmla="*/ 318 h 406"/>
                          <a:gd name="T68" fmla="*/ 255 w 331"/>
                          <a:gd name="T69" fmla="*/ 122 h 40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31" h="406">
                            <a:moveTo>
                              <a:pt x="255" y="122"/>
                            </a:moveTo>
                            <a:lnTo>
                              <a:pt x="231" y="63"/>
                            </a:lnTo>
                            <a:lnTo>
                              <a:pt x="209" y="11"/>
                            </a:lnTo>
                            <a:lnTo>
                              <a:pt x="206" y="9"/>
                            </a:lnTo>
                            <a:lnTo>
                              <a:pt x="203" y="8"/>
                            </a:lnTo>
                            <a:lnTo>
                              <a:pt x="196" y="7"/>
                            </a:lnTo>
                            <a:lnTo>
                              <a:pt x="101" y="1"/>
                            </a:lnTo>
                            <a:lnTo>
                              <a:pt x="9" y="0"/>
                            </a:lnTo>
                            <a:lnTo>
                              <a:pt x="4" y="1"/>
                            </a:lnTo>
                            <a:lnTo>
                              <a:pt x="2" y="3"/>
                            </a:lnTo>
                            <a:lnTo>
                              <a:pt x="0" y="8"/>
                            </a:lnTo>
                            <a:lnTo>
                              <a:pt x="7" y="45"/>
                            </a:lnTo>
                            <a:lnTo>
                              <a:pt x="21" y="76"/>
                            </a:lnTo>
                            <a:lnTo>
                              <a:pt x="46" y="135"/>
                            </a:lnTo>
                            <a:lnTo>
                              <a:pt x="92" y="234"/>
                            </a:lnTo>
                            <a:lnTo>
                              <a:pt x="134" y="321"/>
                            </a:lnTo>
                            <a:lnTo>
                              <a:pt x="144" y="353"/>
                            </a:lnTo>
                            <a:lnTo>
                              <a:pt x="151" y="375"/>
                            </a:lnTo>
                            <a:lnTo>
                              <a:pt x="157" y="388"/>
                            </a:lnTo>
                            <a:lnTo>
                              <a:pt x="163" y="397"/>
                            </a:lnTo>
                            <a:lnTo>
                              <a:pt x="167" y="402"/>
                            </a:lnTo>
                            <a:lnTo>
                              <a:pt x="171" y="404"/>
                            </a:lnTo>
                            <a:lnTo>
                              <a:pt x="177" y="405"/>
                            </a:lnTo>
                            <a:lnTo>
                              <a:pt x="182" y="403"/>
                            </a:lnTo>
                            <a:lnTo>
                              <a:pt x="191" y="398"/>
                            </a:lnTo>
                            <a:lnTo>
                              <a:pt x="202" y="392"/>
                            </a:lnTo>
                            <a:lnTo>
                              <a:pt x="211" y="384"/>
                            </a:lnTo>
                            <a:lnTo>
                              <a:pt x="222" y="375"/>
                            </a:lnTo>
                            <a:lnTo>
                              <a:pt x="232" y="368"/>
                            </a:lnTo>
                            <a:lnTo>
                              <a:pt x="325" y="332"/>
                            </a:lnTo>
                            <a:lnTo>
                              <a:pt x="328" y="331"/>
                            </a:lnTo>
                            <a:lnTo>
                              <a:pt x="330" y="327"/>
                            </a:lnTo>
                            <a:lnTo>
                              <a:pt x="329" y="323"/>
                            </a:lnTo>
                            <a:lnTo>
                              <a:pt x="327" y="318"/>
                            </a:lnTo>
                            <a:lnTo>
                              <a:pt x="255" y="122"/>
                            </a:lnTo>
                          </a:path>
                        </a:pathLst>
                      </a:custGeom>
                      <a:solidFill>
                        <a:srgbClr val="005F5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4593" name="Group 42">
                      <a:extLst>
                        <a:ext uri="{FF2B5EF4-FFF2-40B4-BE49-F238E27FC236}">
                          <a16:creationId xmlns:a16="http://schemas.microsoft.com/office/drawing/2014/main" id="{40584B8D-CBD5-48B0-8B7A-DCE1D0C1E17B}"/>
                        </a:ext>
                      </a:extLst>
                    </p:cNvPr>
                    <p:cNvGrpSpPr>
                      <a:grpSpLocks/>
                    </p:cNvGrpSpPr>
                    <p:nvPr/>
                  </p:nvGrpSpPr>
                  <p:grpSpPr bwMode="auto">
                    <a:xfrm>
                      <a:off x="3696" y="3243"/>
                      <a:ext cx="86" cy="227"/>
                      <a:chOff x="3696" y="3243"/>
                      <a:chExt cx="86" cy="227"/>
                    </a:xfrm>
                  </p:grpSpPr>
                  <p:sp>
                    <p:nvSpPr>
                      <p:cNvPr id="24594" name="Freeform 43">
                        <a:extLst>
                          <a:ext uri="{FF2B5EF4-FFF2-40B4-BE49-F238E27FC236}">
                            <a16:creationId xmlns:a16="http://schemas.microsoft.com/office/drawing/2014/main" id="{3FE6BF57-2F76-4387-AD3E-4819C0F99180}"/>
                          </a:ext>
                        </a:extLst>
                      </p:cNvPr>
                      <p:cNvSpPr>
                        <a:spLocks/>
                      </p:cNvSpPr>
                      <p:nvPr/>
                    </p:nvSpPr>
                    <p:spPr bwMode="auto">
                      <a:xfrm>
                        <a:off x="3696" y="3249"/>
                        <a:ext cx="82" cy="221"/>
                      </a:xfrm>
                      <a:custGeom>
                        <a:avLst/>
                        <a:gdLst>
                          <a:gd name="T0" fmla="*/ 81 w 82"/>
                          <a:gd name="T1" fmla="*/ 0 h 221"/>
                          <a:gd name="T2" fmla="*/ 78 w 82"/>
                          <a:gd name="T3" fmla="*/ 15 h 221"/>
                          <a:gd name="T4" fmla="*/ 74 w 82"/>
                          <a:gd name="T5" fmla="*/ 26 h 221"/>
                          <a:gd name="T6" fmla="*/ 68 w 82"/>
                          <a:gd name="T7" fmla="*/ 36 h 221"/>
                          <a:gd name="T8" fmla="*/ 57 w 82"/>
                          <a:gd name="T9" fmla="*/ 42 h 221"/>
                          <a:gd name="T10" fmla="*/ 44 w 82"/>
                          <a:gd name="T11" fmla="*/ 47 h 221"/>
                          <a:gd name="T12" fmla="*/ 34 w 82"/>
                          <a:gd name="T13" fmla="*/ 55 h 221"/>
                          <a:gd name="T14" fmla="*/ 25 w 82"/>
                          <a:gd name="T15" fmla="*/ 66 h 221"/>
                          <a:gd name="T16" fmla="*/ 16 w 82"/>
                          <a:gd name="T17" fmla="*/ 84 h 221"/>
                          <a:gd name="T18" fmla="*/ 13 w 82"/>
                          <a:gd name="T19" fmla="*/ 99 h 221"/>
                          <a:gd name="T20" fmla="*/ 16 w 82"/>
                          <a:gd name="T21" fmla="*/ 110 h 221"/>
                          <a:gd name="T22" fmla="*/ 25 w 82"/>
                          <a:gd name="T23" fmla="*/ 120 h 221"/>
                          <a:gd name="T24" fmla="*/ 33 w 82"/>
                          <a:gd name="T25" fmla="*/ 131 h 221"/>
                          <a:gd name="T26" fmla="*/ 38 w 82"/>
                          <a:gd name="T27" fmla="*/ 141 h 221"/>
                          <a:gd name="T28" fmla="*/ 43 w 82"/>
                          <a:gd name="T29" fmla="*/ 154 h 221"/>
                          <a:gd name="T30" fmla="*/ 45 w 82"/>
                          <a:gd name="T31" fmla="*/ 168 h 221"/>
                          <a:gd name="T32" fmla="*/ 40 w 82"/>
                          <a:gd name="T33" fmla="*/ 182 h 221"/>
                          <a:gd name="T34" fmla="*/ 34 w 82"/>
                          <a:gd name="T35" fmla="*/ 191 h 221"/>
                          <a:gd name="T36" fmla="*/ 23 w 82"/>
                          <a:gd name="T37" fmla="*/ 203 h 221"/>
                          <a:gd name="T38" fmla="*/ 13 w 82"/>
                          <a:gd name="T39" fmla="*/ 211 h 221"/>
                          <a:gd name="T40" fmla="*/ 0 w 82"/>
                          <a:gd name="T41" fmla="*/ 220 h 22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82" h="221">
                            <a:moveTo>
                              <a:pt x="81" y="0"/>
                            </a:moveTo>
                            <a:lnTo>
                              <a:pt x="78" y="15"/>
                            </a:lnTo>
                            <a:lnTo>
                              <a:pt x="74" y="26"/>
                            </a:lnTo>
                            <a:lnTo>
                              <a:pt x="68" y="36"/>
                            </a:lnTo>
                            <a:lnTo>
                              <a:pt x="57" y="42"/>
                            </a:lnTo>
                            <a:lnTo>
                              <a:pt x="44" y="47"/>
                            </a:lnTo>
                            <a:lnTo>
                              <a:pt x="34" y="55"/>
                            </a:lnTo>
                            <a:lnTo>
                              <a:pt x="25" y="66"/>
                            </a:lnTo>
                            <a:lnTo>
                              <a:pt x="16" y="84"/>
                            </a:lnTo>
                            <a:lnTo>
                              <a:pt x="13" y="99"/>
                            </a:lnTo>
                            <a:lnTo>
                              <a:pt x="16" y="110"/>
                            </a:lnTo>
                            <a:lnTo>
                              <a:pt x="25" y="120"/>
                            </a:lnTo>
                            <a:lnTo>
                              <a:pt x="33" y="131"/>
                            </a:lnTo>
                            <a:lnTo>
                              <a:pt x="38" y="141"/>
                            </a:lnTo>
                            <a:lnTo>
                              <a:pt x="43" y="154"/>
                            </a:lnTo>
                            <a:lnTo>
                              <a:pt x="45" y="168"/>
                            </a:lnTo>
                            <a:lnTo>
                              <a:pt x="40" y="182"/>
                            </a:lnTo>
                            <a:lnTo>
                              <a:pt x="34" y="191"/>
                            </a:lnTo>
                            <a:lnTo>
                              <a:pt x="23" y="203"/>
                            </a:lnTo>
                            <a:lnTo>
                              <a:pt x="13" y="211"/>
                            </a:lnTo>
                            <a:lnTo>
                              <a:pt x="0" y="22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95" name="Oval 44">
                        <a:extLst>
                          <a:ext uri="{FF2B5EF4-FFF2-40B4-BE49-F238E27FC236}">
                            <a16:creationId xmlns:a16="http://schemas.microsoft.com/office/drawing/2014/main" id="{2D5F7C41-0E47-40C2-8698-8D68438DA8B0}"/>
                          </a:ext>
                        </a:extLst>
                      </p:cNvPr>
                      <p:cNvSpPr>
                        <a:spLocks noChangeArrowheads="1"/>
                      </p:cNvSpPr>
                      <p:nvPr/>
                    </p:nvSpPr>
                    <p:spPr bwMode="auto">
                      <a:xfrm>
                        <a:off x="3780" y="3243"/>
                        <a:ext cx="2" cy="2"/>
                      </a:xfrm>
                      <a:prstGeom prst="ellipse">
                        <a:avLst/>
                      </a:prstGeom>
                      <a:solidFill>
                        <a:srgbClr val="000000"/>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grpSp>
            </p:grpSp>
          </p:grpSp>
        </p:grpSp>
      </p:gr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5" name="Rectangle 2">
            <a:extLst>
              <a:ext uri="{FF2B5EF4-FFF2-40B4-BE49-F238E27FC236}">
                <a16:creationId xmlns:a16="http://schemas.microsoft.com/office/drawing/2014/main" id="{D42375CB-CE98-4CB4-931E-84B23E714B79}"/>
              </a:ext>
            </a:extLst>
          </p:cNvPr>
          <p:cNvSpPr>
            <a:spLocks noGrp="1" noChangeArrowheads="1"/>
          </p:cNvSpPr>
          <p:nvPr>
            <p:ph type="title"/>
          </p:nvPr>
        </p:nvSpPr>
        <p:spPr>
          <a:xfrm>
            <a:off x="457200" y="228600"/>
            <a:ext cx="8229600" cy="639763"/>
          </a:xfrm>
        </p:spPr>
        <p:txBody>
          <a:bodyPr>
            <a:normAutofit fontScale="90000"/>
          </a:bodyPr>
          <a:lstStyle/>
          <a:p>
            <a:pPr eaLnBrk="1" hangingPunct="1"/>
            <a:r>
              <a:rPr lang="en-US" altLang="zh-CN" sz="4000" b="1">
                <a:latin typeface="+mn-ea"/>
                <a:ea typeface="+mn-ea"/>
              </a:rPr>
              <a:t>Example I</a:t>
            </a:r>
          </a:p>
        </p:txBody>
      </p:sp>
      <p:sp>
        <p:nvSpPr>
          <p:cNvPr id="25606" name="Text Box 3">
            <a:extLst>
              <a:ext uri="{FF2B5EF4-FFF2-40B4-BE49-F238E27FC236}">
                <a16:creationId xmlns:a16="http://schemas.microsoft.com/office/drawing/2014/main" id="{8D437E15-5981-4891-9472-6161E3551EC9}"/>
              </a:ext>
            </a:extLst>
          </p:cNvPr>
          <p:cNvSpPr txBox="1">
            <a:spLocks noChangeArrowheads="1"/>
          </p:cNvSpPr>
          <p:nvPr/>
        </p:nvSpPr>
        <p:spPr bwMode="auto">
          <a:xfrm>
            <a:off x="593725" y="1012825"/>
            <a:ext cx="184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zh-CN"/>
          </a:p>
        </p:txBody>
      </p:sp>
      <p:sp>
        <p:nvSpPr>
          <p:cNvPr id="25607" name="Line 5">
            <a:extLst>
              <a:ext uri="{FF2B5EF4-FFF2-40B4-BE49-F238E27FC236}">
                <a16:creationId xmlns:a16="http://schemas.microsoft.com/office/drawing/2014/main" id="{0E8EE829-B7F0-4B94-9984-384BB038A7F3}"/>
              </a:ext>
            </a:extLst>
          </p:cNvPr>
          <p:cNvSpPr>
            <a:spLocks noChangeShapeType="1"/>
          </p:cNvSpPr>
          <p:nvPr/>
        </p:nvSpPr>
        <p:spPr bwMode="auto">
          <a:xfrm flipH="1">
            <a:off x="4800600" y="1295400"/>
            <a:ext cx="1447800"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08" name="Line 6">
            <a:extLst>
              <a:ext uri="{FF2B5EF4-FFF2-40B4-BE49-F238E27FC236}">
                <a16:creationId xmlns:a16="http://schemas.microsoft.com/office/drawing/2014/main" id="{1AF28741-139F-4468-B277-581C09875DF0}"/>
              </a:ext>
            </a:extLst>
          </p:cNvPr>
          <p:cNvSpPr>
            <a:spLocks noChangeShapeType="1"/>
          </p:cNvSpPr>
          <p:nvPr/>
        </p:nvSpPr>
        <p:spPr bwMode="auto">
          <a:xfrm flipH="1">
            <a:off x="3352800" y="3200400"/>
            <a:ext cx="1447800"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5609" name="Group 11">
            <a:extLst>
              <a:ext uri="{FF2B5EF4-FFF2-40B4-BE49-F238E27FC236}">
                <a16:creationId xmlns:a16="http://schemas.microsoft.com/office/drawing/2014/main" id="{AAD1E348-6B22-4E34-8F4B-619C80B15367}"/>
              </a:ext>
            </a:extLst>
          </p:cNvPr>
          <p:cNvGrpSpPr>
            <a:grpSpLocks/>
          </p:cNvGrpSpPr>
          <p:nvPr/>
        </p:nvGrpSpPr>
        <p:grpSpPr bwMode="auto">
          <a:xfrm>
            <a:off x="685800" y="1066800"/>
            <a:ext cx="7696200" cy="5434013"/>
            <a:chOff x="432" y="672"/>
            <a:chExt cx="4848" cy="3423"/>
          </a:xfrm>
        </p:grpSpPr>
        <p:grpSp>
          <p:nvGrpSpPr>
            <p:cNvPr id="25610" name="Group 8">
              <a:extLst>
                <a:ext uri="{FF2B5EF4-FFF2-40B4-BE49-F238E27FC236}">
                  <a16:creationId xmlns:a16="http://schemas.microsoft.com/office/drawing/2014/main" id="{B3554AD6-DA95-4873-ABDE-151C7DF9C602}"/>
                </a:ext>
              </a:extLst>
            </p:cNvPr>
            <p:cNvGrpSpPr>
              <a:grpSpLocks/>
            </p:cNvGrpSpPr>
            <p:nvPr/>
          </p:nvGrpSpPr>
          <p:grpSpPr bwMode="auto">
            <a:xfrm>
              <a:off x="432" y="672"/>
              <a:ext cx="4848" cy="3423"/>
              <a:chOff x="432" y="672"/>
              <a:chExt cx="4848" cy="3423"/>
            </a:xfrm>
          </p:grpSpPr>
          <p:pic>
            <p:nvPicPr>
              <p:cNvPr id="25613" name="Picture 4">
                <a:extLst>
                  <a:ext uri="{FF2B5EF4-FFF2-40B4-BE49-F238E27FC236}">
                    <a16:creationId xmlns:a16="http://schemas.microsoft.com/office/drawing/2014/main" id="{1D754BBA-2E70-4E3D-B085-C4D814879A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 y="672"/>
                <a:ext cx="4848" cy="3423"/>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614" name="Text Box 7">
                <a:extLst>
                  <a:ext uri="{FF2B5EF4-FFF2-40B4-BE49-F238E27FC236}">
                    <a16:creationId xmlns:a16="http://schemas.microsoft.com/office/drawing/2014/main" id="{B532B812-4FA6-4EC9-9E19-18A0EC8BBC5E}"/>
                  </a:ext>
                </a:extLst>
              </p:cNvPr>
              <p:cNvSpPr txBox="1">
                <a:spLocks noChangeArrowheads="1"/>
              </p:cNvSpPr>
              <p:nvPr/>
            </p:nvSpPr>
            <p:spPr bwMode="auto">
              <a:xfrm>
                <a:off x="2880" y="2832"/>
                <a:ext cx="2164"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b="1">
                    <a:solidFill>
                      <a:srgbClr val="FF0000"/>
                    </a:solidFill>
                  </a:rPr>
                  <a:t>// Give other threads a chance</a:t>
                </a:r>
              </a:p>
            </p:txBody>
          </p:sp>
        </p:grpSp>
        <p:sp>
          <p:nvSpPr>
            <p:cNvPr id="25611" name="Line 9">
              <a:extLst>
                <a:ext uri="{FF2B5EF4-FFF2-40B4-BE49-F238E27FC236}">
                  <a16:creationId xmlns:a16="http://schemas.microsoft.com/office/drawing/2014/main" id="{E0CEF1E3-7BBB-421C-99A4-7D315B0D435C}"/>
                </a:ext>
              </a:extLst>
            </p:cNvPr>
            <p:cNvSpPr>
              <a:spLocks noChangeShapeType="1"/>
            </p:cNvSpPr>
            <p:nvPr/>
          </p:nvSpPr>
          <p:spPr bwMode="auto">
            <a:xfrm flipH="1">
              <a:off x="3072" y="816"/>
              <a:ext cx="624"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12" name="Line 10">
              <a:extLst>
                <a:ext uri="{FF2B5EF4-FFF2-40B4-BE49-F238E27FC236}">
                  <a16:creationId xmlns:a16="http://schemas.microsoft.com/office/drawing/2014/main" id="{0EFF8333-9F1B-4EA2-A93D-945F52899A58}"/>
                </a:ext>
              </a:extLst>
            </p:cNvPr>
            <p:cNvSpPr>
              <a:spLocks noChangeShapeType="1"/>
            </p:cNvSpPr>
            <p:nvPr/>
          </p:nvSpPr>
          <p:spPr bwMode="auto">
            <a:xfrm flipH="1">
              <a:off x="2208" y="2016"/>
              <a:ext cx="624"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Rectangle 2">
            <a:extLst>
              <a:ext uri="{FF2B5EF4-FFF2-40B4-BE49-F238E27FC236}">
                <a16:creationId xmlns:a16="http://schemas.microsoft.com/office/drawing/2014/main" id="{ABE65F17-029D-45A8-9164-EF339BF7C6E8}"/>
              </a:ext>
            </a:extLst>
          </p:cNvPr>
          <p:cNvSpPr>
            <a:spLocks noGrp="1" noChangeArrowheads="1"/>
          </p:cNvSpPr>
          <p:nvPr>
            <p:ph type="title"/>
          </p:nvPr>
        </p:nvSpPr>
        <p:spPr>
          <a:xfrm>
            <a:off x="457200" y="274638"/>
            <a:ext cx="8229600" cy="639762"/>
          </a:xfrm>
        </p:spPr>
        <p:txBody>
          <a:bodyPr>
            <a:normAutofit fontScale="90000"/>
          </a:bodyPr>
          <a:lstStyle/>
          <a:p>
            <a:pPr eaLnBrk="1" hangingPunct="1"/>
            <a:r>
              <a:rPr lang="en-US" altLang="zh-CN" sz="4000" b="1">
                <a:latin typeface="+mn-ea"/>
                <a:ea typeface="+mn-ea"/>
              </a:rPr>
              <a:t>Example I (cont.)</a:t>
            </a:r>
          </a:p>
        </p:txBody>
      </p:sp>
      <p:pic>
        <p:nvPicPr>
          <p:cNvPr id="26630" name="Picture 3">
            <a:extLst>
              <a:ext uri="{FF2B5EF4-FFF2-40B4-BE49-F238E27FC236}">
                <a16:creationId xmlns:a16="http://schemas.microsoft.com/office/drawing/2014/main" id="{6FC0F17C-72B8-47DE-9CFA-5595DD21EA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447800"/>
            <a:ext cx="7848600" cy="3033713"/>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标题 1">
            <a:extLst>
              <a:ext uri="{FF2B5EF4-FFF2-40B4-BE49-F238E27FC236}">
                <a16:creationId xmlns:a16="http://schemas.microsoft.com/office/drawing/2014/main" id="{BF594DEF-2893-468D-818F-E6BEACACF27F}"/>
              </a:ext>
            </a:extLst>
          </p:cNvPr>
          <p:cNvSpPr>
            <a:spLocks noGrp="1"/>
          </p:cNvSpPr>
          <p:nvPr>
            <p:ph type="title"/>
          </p:nvPr>
        </p:nvSpPr>
        <p:spPr/>
        <p:txBody>
          <a:bodyPr/>
          <a:lstStyle/>
          <a:p>
            <a:r>
              <a:rPr lang="en-US" altLang="zh-CN">
                <a:latin typeface="+mn-ea"/>
                <a:ea typeface="+mn-ea"/>
              </a:rPr>
              <a:t>final</a:t>
            </a:r>
            <a:r>
              <a:rPr lang="zh-CN" altLang="en-US">
                <a:latin typeface="+mn-ea"/>
                <a:ea typeface="+mn-ea"/>
              </a:rPr>
              <a:t>关键字</a:t>
            </a:r>
          </a:p>
        </p:txBody>
      </p:sp>
      <p:sp>
        <p:nvSpPr>
          <p:cNvPr id="31747" name="内容占位符 2">
            <a:extLst>
              <a:ext uri="{FF2B5EF4-FFF2-40B4-BE49-F238E27FC236}">
                <a16:creationId xmlns:a16="http://schemas.microsoft.com/office/drawing/2014/main" id="{CA67E91F-2DFE-4AAD-9CC9-F44CCD8017C2}"/>
              </a:ext>
            </a:extLst>
          </p:cNvPr>
          <p:cNvSpPr>
            <a:spLocks noGrp="1"/>
          </p:cNvSpPr>
          <p:nvPr>
            <p:ph idx="1"/>
          </p:nvPr>
        </p:nvSpPr>
        <p:spPr/>
        <p:txBody>
          <a:bodyPr/>
          <a:lstStyle/>
          <a:p>
            <a:r>
              <a:rPr lang="en-US" altLang="zh-CN" sz="2800" dirty="0">
                <a:latin typeface="+mn-ea"/>
                <a:ea typeface="+mn-ea"/>
              </a:rPr>
              <a:t>Final: </a:t>
            </a:r>
            <a:r>
              <a:rPr lang="zh-CN" altLang="en-US" sz="2800" dirty="0">
                <a:latin typeface="+mn-ea"/>
                <a:ea typeface="+mn-ea"/>
              </a:rPr>
              <a:t>最终的意思，可以修饰类，成员变量，成员方法。</a:t>
            </a:r>
            <a:endParaRPr lang="en-US" altLang="zh-CN" sz="2800" dirty="0">
              <a:latin typeface="+mn-ea"/>
              <a:ea typeface="+mn-ea"/>
            </a:endParaRPr>
          </a:p>
          <a:p>
            <a:pPr lvl="1"/>
            <a:r>
              <a:rPr lang="zh-CN" altLang="en-US" sz="2300" dirty="0">
                <a:latin typeface="+mn-ea"/>
                <a:ea typeface="+mn-ea"/>
              </a:rPr>
              <a:t>修饰类，类不能被继承</a:t>
            </a:r>
            <a:endParaRPr lang="en-US" altLang="zh-CN" sz="2300" dirty="0">
              <a:latin typeface="+mn-ea"/>
              <a:ea typeface="+mn-ea"/>
            </a:endParaRPr>
          </a:p>
          <a:p>
            <a:pPr lvl="1"/>
            <a:r>
              <a:rPr lang="zh-CN" altLang="en-US" sz="2300" dirty="0">
                <a:latin typeface="+mn-ea"/>
                <a:ea typeface="+mn-ea"/>
              </a:rPr>
              <a:t>修饰变量，变量就变成了常量，只能被赋值一次</a:t>
            </a:r>
            <a:endParaRPr lang="en-US" altLang="zh-CN" sz="2300" dirty="0">
              <a:latin typeface="+mn-ea"/>
              <a:ea typeface="+mn-ea"/>
            </a:endParaRPr>
          </a:p>
          <a:p>
            <a:pPr lvl="1"/>
            <a:r>
              <a:rPr lang="zh-CN" altLang="en-US" sz="2300" dirty="0">
                <a:latin typeface="+mn-ea"/>
                <a:ea typeface="+mn-ea"/>
              </a:rPr>
              <a:t>修饰方法，方法不能被重写</a:t>
            </a:r>
            <a:endParaRPr lang="en-US" altLang="zh-CN" sz="1800" dirty="0">
              <a:latin typeface="+mn-ea"/>
              <a:ea typeface="+mn-ea"/>
            </a:endParaRPr>
          </a:p>
          <a:p>
            <a:pPr lvl="1"/>
            <a:endParaRPr lang="en-US" altLang="zh-CN" sz="2300" dirty="0">
              <a:latin typeface="+mn-ea"/>
              <a:ea typeface="+mn-ea"/>
            </a:endParaRPr>
          </a:p>
          <a:p>
            <a:endParaRPr lang="en-US" altLang="zh-CN" sz="2300" dirty="0">
              <a:latin typeface="+mn-ea"/>
              <a:ea typeface="+mn-ea"/>
            </a:endParaRPr>
          </a:p>
          <a:p>
            <a:endParaRPr lang="en-US" altLang="zh-CN" sz="2300" dirty="0">
              <a:latin typeface="+mn-ea"/>
              <a:ea typeface="+mn-ea"/>
            </a:endParaRPr>
          </a:p>
          <a:p>
            <a:endParaRPr lang="zh-CN" altLang="en-US" sz="2300" dirty="0">
              <a:latin typeface="+mn-ea"/>
              <a:ea typeface="+mn-ea"/>
            </a:endParaRPr>
          </a:p>
          <a:p>
            <a:pPr lvl="1"/>
            <a:endParaRPr lang="en-US" altLang="zh-CN" sz="2300" dirty="0">
              <a:latin typeface="+mn-ea"/>
              <a:ea typeface="+mn-ea"/>
            </a:endParaRPr>
          </a:p>
          <a:p>
            <a:pPr lvl="1"/>
            <a:endParaRPr lang="en-US" altLang="zh-CN" sz="2300" dirty="0">
              <a:latin typeface="+mn-ea"/>
              <a:ea typeface="+mn-ea"/>
            </a:endParaRPr>
          </a:p>
          <a:p>
            <a:pPr lvl="1"/>
            <a:endParaRPr lang="zh-CN" altLang="zh-CN" sz="2400" dirty="0">
              <a:latin typeface="+mn-ea"/>
              <a:ea typeface="+mn-ea"/>
            </a:endParaRPr>
          </a:p>
          <a:p>
            <a:pPr lvl="1"/>
            <a:endParaRPr lang="en-US" altLang="zh-CN" sz="2300" dirty="0">
              <a:latin typeface="+mn-ea"/>
              <a:ea typeface="+mn-ea"/>
            </a:endParaRPr>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3" name="Rectangle 2">
            <a:extLst>
              <a:ext uri="{FF2B5EF4-FFF2-40B4-BE49-F238E27FC236}">
                <a16:creationId xmlns:a16="http://schemas.microsoft.com/office/drawing/2014/main" id="{C60BCC64-E601-48A0-BF49-B9E0767108EF}"/>
              </a:ext>
            </a:extLst>
          </p:cNvPr>
          <p:cNvSpPr>
            <a:spLocks noGrp="1" noChangeArrowheads="1"/>
          </p:cNvSpPr>
          <p:nvPr>
            <p:ph type="title"/>
          </p:nvPr>
        </p:nvSpPr>
        <p:spPr>
          <a:xfrm>
            <a:off x="457200" y="274638"/>
            <a:ext cx="8229600" cy="487362"/>
          </a:xfrm>
        </p:spPr>
        <p:txBody>
          <a:bodyPr>
            <a:normAutofit fontScale="90000"/>
          </a:bodyPr>
          <a:lstStyle/>
          <a:p>
            <a:pPr eaLnBrk="1" hangingPunct="1"/>
            <a:r>
              <a:rPr lang="en-US" altLang="zh-CN" sz="4000" b="1">
                <a:latin typeface="+mn-ea"/>
                <a:ea typeface="+mn-ea"/>
              </a:rPr>
              <a:t>Example I (cont.)</a:t>
            </a:r>
          </a:p>
        </p:txBody>
      </p:sp>
      <p:pic>
        <p:nvPicPr>
          <p:cNvPr id="27654" name="Picture 3">
            <a:extLst>
              <a:ext uri="{FF2B5EF4-FFF2-40B4-BE49-F238E27FC236}">
                <a16:creationId xmlns:a16="http://schemas.microsoft.com/office/drawing/2014/main" id="{AC0EA843-32B9-46E3-AF3A-FBCD01740B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990600"/>
            <a:ext cx="6781800" cy="506730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7" name="Rectangle 2">
            <a:extLst>
              <a:ext uri="{FF2B5EF4-FFF2-40B4-BE49-F238E27FC236}">
                <a16:creationId xmlns:a16="http://schemas.microsoft.com/office/drawing/2014/main" id="{4AFB1E52-44D5-483A-9BF7-9C55CE7EE31B}"/>
              </a:ext>
            </a:extLst>
          </p:cNvPr>
          <p:cNvSpPr>
            <a:spLocks noGrp="1" noChangeArrowheads="1"/>
          </p:cNvSpPr>
          <p:nvPr>
            <p:ph type="title"/>
          </p:nvPr>
        </p:nvSpPr>
        <p:spPr>
          <a:xfrm>
            <a:off x="457200" y="274638"/>
            <a:ext cx="8229600" cy="715962"/>
          </a:xfrm>
        </p:spPr>
        <p:txBody>
          <a:bodyPr/>
          <a:lstStyle/>
          <a:p>
            <a:pPr eaLnBrk="1" hangingPunct="1"/>
            <a:r>
              <a:rPr lang="en-US" altLang="zh-CN" sz="4000" b="1">
                <a:latin typeface="+mn-ea"/>
                <a:ea typeface="+mn-ea"/>
              </a:rPr>
              <a:t>How to create Java Threads</a:t>
            </a:r>
          </a:p>
        </p:txBody>
      </p:sp>
      <p:sp>
        <p:nvSpPr>
          <p:cNvPr id="28678" name="Rectangle 3">
            <a:extLst>
              <a:ext uri="{FF2B5EF4-FFF2-40B4-BE49-F238E27FC236}">
                <a16:creationId xmlns:a16="http://schemas.microsoft.com/office/drawing/2014/main" id="{444F0F78-802C-44A6-8C1C-F71E70403988}"/>
              </a:ext>
            </a:extLst>
          </p:cNvPr>
          <p:cNvSpPr>
            <a:spLocks noGrp="1" noChangeArrowheads="1"/>
          </p:cNvSpPr>
          <p:nvPr>
            <p:ph type="body" idx="1"/>
          </p:nvPr>
        </p:nvSpPr>
        <p:spPr>
          <a:xfrm>
            <a:off x="457200" y="1295400"/>
            <a:ext cx="8229600" cy="4830763"/>
          </a:xfrm>
        </p:spPr>
        <p:txBody>
          <a:bodyPr/>
          <a:lstStyle/>
          <a:p>
            <a:pPr eaLnBrk="1" hangingPunct="1"/>
            <a:r>
              <a:rPr lang="en-US" altLang="zh-CN" sz="2800" b="1">
                <a:latin typeface="+mn-ea"/>
                <a:ea typeface="+mn-ea"/>
              </a:rPr>
              <a:t>There are two ways to create a Java thread:</a:t>
            </a:r>
          </a:p>
          <a:p>
            <a:pPr lvl="1" eaLnBrk="1" hangingPunct="1"/>
            <a:r>
              <a:rPr lang="en-US" altLang="zh-CN" b="1">
                <a:solidFill>
                  <a:srgbClr val="FF0000"/>
                </a:solidFill>
                <a:latin typeface="+mn-ea"/>
                <a:ea typeface="+mn-ea"/>
              </a:rPr>
              <a:t>Extend the java.lang.Thread class</a:t>
            </a:r>
          </a:p>
          <a:p>
            <a:pPr lvl="2" eaLnBrk="1" hangingPunct="1"/>
            <a:r>
              <a:rPr lang="en-US" altLang="zh-CN" sz="2800" b="1">
                <a:solidFill>
                  <a:schemeClr val="accent2"/>
                </a:solidFill>
                <a:latin typeface="+mn-ea"/>
                <a:ea typeface="+mn-ea"/>
              </a:rPr>
              <a:t>Extend Thread class and override the run method</a:t>
            </a:r>
          </a:p>
          <a:p>
            <a:pPr lvl="1" eaLnBrk="1" hangingPunct="1"/>
            <a:r>
              <a:rPr lang="en-US" altLang="zh-CN" b="1">
                <a:solidFill>
                  <a:srgbClr val="FF0000"/>
                </a:solidFill>
                <a:latin typeface="+mn-ea"/>
                <a:ea typeface="+mn-ea"/>
              </a:rPr>
              <a:t>Implement the java.lang.Runnable interface</a:t>
            </a:r>
          </a:p>
          <a:p>
            <a:pPr lvl="2" eaLnBrk="1" hangingPunct="1"/>
            <a:r>
              <a:rPr lang="en-US" altLang="zh-CN" sz="2800" b="1">
                <a:solidFill>
                  <a:schemeClr val="accent2"/>
                </a:solidFill>
                <a:latin typeface="+mn-ea"/>
                <a:ea typeface="+mn-ea"/>
              </a:rPr>
              <a:t>Better object-oriented design</a:t>
            </a:r>
          </a:p>
          <a:p>
            <a:pPr lvl="2" eaLnBrk="1" hangingPunct="1"/>
            <a:r>
              <a:rPr lang="en-US" altLang="zh-CN" sz="2800" b="1">
                <a:solidFill>
                  <a:schemeClr val="accent2"/>
                </a:solidFill>
                <a:latin typeface="+mn-ea"/>
                <a:ea typeface="+mn-ea"/>
              </a:rPr>
              <a:t>Single inheritance</a:t>
            </a:r>
          </a:p>
          <a:p>
            <a:pPr lvl="2" eaLnBrk="1" hangingPunct="1"/>
            <a:r>
              <a:rPr lang="en-US" altLang="zh-CN" sz="2800" b="1">
                <a:solidFill>
                  <a:schemeClr val="accent2"/>
                </a:solidFill>
                <a:latin typeface="+mn-ea"/>
                <a:ea typeface="+mn-ea"/>
              </a:rPr>
              <a:t>Consistency</a:t>
            </a:r>
          </a:p>
          <a:p>
            <a:pPr lvl="2" eaLnBrk="1" hangingPunct="1"/>
            <a:endParaRPr lang="en-US" altLang="zh-CN" sz="2800" b="1">
              <a:latin typeface="+mn-ea"/>
              <a:ea typeface="+mn-ea"/>
            </a:endParaRPr>
          </a:p>
          <a:p>
            <a:pPr eaLnBrk="1" hangingPunct="1"/>
            <a:endParaRPr lang="en-US" altLang="zh-CN" sz="2800" b="1">
              <a:latin typeface="+mn-ea"/>
              <a:ea typeface="+mn-ea"/>
            </a:endParaRP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1" name="Rectangle 2">
            <a:extLst>
              <a:ext uri="{FF2B5EF4-FFF2-40B4-BE49-F238E27FC236}">
                <a16:creationId xmlns:a16="http://schemas.microsoft.com/office/drawing/2014/main" id="{9D84791B-9A4F-4FE1-B059-D15F4DA11364}"/>
              </a:ext>
            </a:extLst>
          </p:cNvPr>
          <p:cNvSpPr>
            <a:spLocks noGrp="1" noChangeArrowheads="1"/>
          </p:cNvSpPr>
          <p:nvPr>
            <p:ph type="title"/>
          </p:nvPr>
        </p:nvSpPr>
        <p:spPr>
          <a:xfrm>
            <a:off x="457200" y="152400"/>
            <a:ext cx="8229600" cy="715963"/>
          </a:xfrm>
        </p:spPr>
        <p:txBody>
          <a:bodyPr/>
          <a:lstStyle/>
          <a:p>
            <a:pPr eaLnBrk="1" hangingPunct="1"/>
            <a:r>
              <a:rPr lang="en-US" altLang="zh-CN" sz="4000" b="1">
                <a:latin typeface="+mn-ea"/>
                <a:ea typeface="+mn-ea"/>
              </a:rPr>
              <a:t>Creating Threads in Java</a:t>
            </a:r>
          </a:p>
        </p:txBody>
      </p:sp>
      <p:sp>
        <p:nvSpPr>
          <p:cNvPr id="29702" name="Rectangle 3">
            <a:extLst>
              <a:ext uri="{FF2B5EF4-FFF2-40B4-BE49-F238E27FC236}">
                <a16:creationId xmlns:a16="http://schemas.microsoft.com/office/drawing/2014/main" id="{F106D566-8E47-491E-810B-B7371569D6E0}"/>
              </a:ext>
            </a:extLst>
          </p:cNvPr>
          <p:cNvSpPr>
            <a:spLocks noGrp="1" noChangeArrowheads="1"/>
          </p:cNvSpPr>
          <p:nvPr>
            <p:ph type="body" idx="1"/>
          </p:nvPr>
        </p:nvSpPr>
        <p:spPr>
          <a:xfrm>
            <a:off x="457200" y="990600"/>
            <a:ext cx="8229600" cy="5135563"/>
          </a:xfrm>
        </p:spPr>
        <p:txBody>
          <a:bodyPr/>
          <a:lstStyle/>
          <a:p>
            <a:pPr eaLnBrk="1" hangingPunct="1"/>
            <a:r>
              <a:rPr lang="en-US" altLang="zh-CN" b="1"/>
              <a:t>Note</a:t>
            </a:r>
          </a:p>
          <a:p>
            <a:pPr lvl="1" eaLnBrk="1" hangingPunct="1"/>
            <a:r>
              <a:rPr lang="en-US" altLang="zh-CN" b="1">
                <a:solidFill>
                  <a:srgbClr val="FF0000"/>
                </a:solidFill>
              </a:rPr>
              <a:t>Thread starts executing only if start() is called</a:t>
            </a:r>
          </a:p>
          <a:p>
            <a:pPr lvl="1" eaLnBrk="1" hangingPunct="1"/>
            <a:endParaRPr lang="en-US" altLang="zh-CN" b="1">
              <a:solidFill>
                <a:srgbClr val="FF0000"/>
              </a:solidFill>
            </a:endParaRPr>
          </a:p>
          <a:p>
            <a:pPr lvl="1" eaLnBrk="1" hangingPunct="1"/>
            <a:endParaRPr lang="en-US" altLang="zh-CN" b="1"/>
          </a:p>
          <a:p>
            <a:pPr lvl="1" eaLnBrk="1" hangingPunct="1"/>
            <a:endParaRPr lang="en-US" altLang="zh-CN" b="1"/>
          </a:p>
          <a:p>
            <a:pPr lvl="1" eaLnBrk="1" hangingPunct="1"/>
            <a:endParaRPr lang="en-US" altLang="zh-CN" b="1"/>
          </a:p>
        </p:txBody>
      </p:sp>
      <p:graphicFrame>
        <p:nvGraphicFramePr>
          <p:cNvPr id="29703" name="Object 4">
            <a:extLst>
              <a:ext uri="{FF2B5EF4-FFF2-40B4-BE49-F238E27FC236}">
                <a16:creationId xmlns:a16="http://schemas.microsoft.com/office/drawing/2014/main" id="{8BC3724D-7AD2-44BF-A21B-363199145C11}"/>
              </a:ext>
            </a:extLst>
          </p:cNvPr>
          <p:cNvGraphicFramePr>
            <a:graphicFrameLocks noChangeAspect="1"/>
          </p:cNvGraphicFramePr>
          <p:nvPr/>
        </p:nvGraphicFramePr>
        <p:xfrm>
          <a:off x="762000" y="2743200"/>
          <a:ext cx="7621588" cy="1733550"/>
        </p:xfrm>
        <a:graphic>
          <a:graphicData uri="http://schemas.openxmlformats.org/presentationml/2006/ole">
            <mc:AlternateContent xmlns:mc="http://schemas.openxmlformats.org/markup-compatibility/2006">
              <mc:Choice xmlns:v="urn:schemas-microsoft-com:vml" Requires="v">
                <p:oleObj spid="_x0000_s7178" name="Photo Editor Photo" r:id="rId3" imgW="7621064" imgH="1733333" progId="MSPhotoEd.3">
                  <p:embed/>
                </p:oleObj>
              </mc:Choice>
              <mc:Fallback>
                <p:oleObj name="Photo Editor Photo" r:id="rId3" imgW="7621064" imgH="1733333" progId="MSPhotoEd.3">
                  <p:embed/>
                  <p:pic>
                    <p:nvPicPr>
                      <p:cNvPr id="29703" name="Object 4">
                        <a:extLst>
                          <a:ext uri="{FF2B5EF4-FFF2-40B4-BE49-F238E27FC236}">
                            <a16:creationId xmlns:a16="http://schemas.microsoft.com/office/drawing/2014/main" id="{8BC3724D-7AD2-44BF-A21B-363199145C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2743200"/>
                        <a:ext cx="7621588" cy="173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5" name="Rectangle 2">
            <a:extLst>
              <a:ext uri="{FF2B5EF4-FFF2-40B4-BE49-F238E27FC236}">
                <a16:creationId xmlns:a16="http://schemas.microsoft.com/office/drawing/2014/main" id="{F0DF14E6-6D45-4F8B-9ECB-CE28CE514A96}"/>
              </a:ext>
            </a:extLst>
          </p:cNvPr>
          <p:cNvSpPr>
            <a:spLocks noGrp="1" noChangeArrowheads="1"/>
          </p:cNvSpPr>
          <p:nvPr>
            <p:ph type="title"/>
          </p:nvPr>
        </p:nvSpPr>
        <p:spPr>
          <a:xfrm>
            <a:off x="533400" y="0"/>
            <a:ext cx="8229600" cy="487363"/>
          </a:xfrm>
        </p:spPr>
        <p:txBody>
          <a:bodyPr>
            <a:normAutofit fontScale="90000"/>
          </a:bodyPr>
          <a:lstStyle/>
          <a:p>
            <a:pPr eaLnBrk="1" hangingPunct="1"/>
            <a:r>
              <a:rPr lang="en-US" altLang="zh-CN" sz="4000" b="1">
                <a:latin typeface="+mn-ea"/>
                <a:ea typeface="+mn-ea"/>
              </a:rPr>
              <a:t>Example for multithread</a:t>
            </a:r>
          </a:p>
        </p:txBody>
      </p:sp>
      <p:grpSp>
        <p:nvGrpSpPr>
          <p:cNvPr id="30726" name="Group 12">
            <a:extLst>
              <a:ext uri="{FF2B5EF4-FFF2-40B4-BE49-F238E27FC236}">
                <a16:creationId xmlns:a16="http://schemas.microsoft.com/office/drawing/2014/main" id="{45DBD95C-C499-4E5B-8CE8-47E5EBD707F3}"/>
              </a:ext>
            </a:extLst>
          </p:cNvPr>
          <p:cNvGrpSpPr>
            <a:grpSpLocks/>
          </p:cNvGrpSpPr>
          <p:nvPr/>
        </p:nvGrpSpPr>
        <p:grpSpPr bwMode="auto">
          <a:xfrm>
            <a:off x="457200" y="609600"/>
            <a:ext cx="8153400" cy="5619750"/>
            <a:chOff x="288" y="384"/>
            <a:chExt cx="5136" cy="3540"/>
          </a:xfrm>
        </p:grpSpPr>
        <p:pic>
          <p:nvPicPr>
            <p:cNvPr id="30727" name="Picture 7">
              <a:extLst>
                <a:ext uri="{FF2B5EF4-FFF2-40B4-BE49-F238E27FC236}">
                  <a16:creationId xmlns:a16="http://schemas.microsoft.com/office/drawing/2014/main" id="{D6A1CA1E-BC9F-43C4-A15B-0644F3BA0C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 y="384"/>
              <a:ext cx="5136" cy="354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30728" name="Line 8">
              <a:extLst>
                <a:ext uri="{FF2B5EF4-FFF2-40B4-BE49-F238E27FC236}">
                  <a16:creationId xmlns:a16="http://schemas.microsoft.com/office/drawing/2014/main" id="{CBFF7429-121A-4117-BC06-EC4E0B13AC2D}"/>
                </a:ext>
              </a:extLst>
            </p:cNvPr>
            <p:cNvSpPr>
              <a:spLocks noChangeShapeType="1"/>
            </p:cNvSpPr>
            <p:nvPr/>
          </p:nvSpPr>
          <p:spPr bwMode="auto">
            <a:xfrm flipH="1">
              <a:off x="2544" y="576"/>
              <a:ext cx="480"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29" name="Line 9">
              <a:extLst>
                <a:ext uri="{FF2B5EF4-FFF2-40B4-BE49-F238E27FC236}">
                  <a16:creationId xmlns:a16="http://schemas.microsoft.com/office/drawing/2014/main" id="{90755049-C172-4C29-AF55-9784560FFDBD}"/>
                </a:ext>
              </a:extLst>
            </p:cNvPr>
            <p:cNvSpPr>
              <a:spLocks noChangeShapeType="1"/>
            </p:cNvSpPr>
            <p:nvPr/>
          </p:nvSpPr>
          <p:spPr bwMode="auto">
            <a:xfrm flipH="1">
              <a:off x="2064" y="1488"/>
              <a:ext cx="480"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30" name="Line 10">
              <a:extLst>
                <a:ext uri="{FF2B5EF4-FFF2-40B4-BE49-F238E27FC236}">
                  <a16:creationId xmlns:a16="http://schemas.microsoft.com/office/drawing/2014/main" id="{003FEF25-9BEF-462E-A0ED-BD1003E866D0}"/>
                </a:ext>
              </a:extLst>
            </p:cNvPr>
            <p:cNvSpPr>
              <a:spLocks noChangeShapeType="1"/>
            </p:cNvSpPr>
            <p:nvPr/>
          </p:nvSpPr>
          <p:spPr bwMode="auto">
            <a:xfrm flipH="1">
              <a:off x="2160" y="3600"/>
              <a:ext cx="480"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31" name="Line 11">
              <a:extLst>
                <a:ext uri="{FF2B5EF4-FFF2-40B4-BE49-F238E27FC236}">
                  <a16:creationId xmlns:a16="http://schemas.microsoft.com/office/drawing/2014/main" id="{6E118D12-3A0B-4F3A-ADBC-FD7E1A516F94}"/>
                </a:ext>
              </a:extLst>
            </p:cNvPr>
            <p:cNvSpPr>
              <a:spLocks noChangeShapeType="1"/>
            </p:cNvSpPr>
            <p:nvPr/>
          </p:nvSpPr>
          <p:spPr bwMode="auto">
            <a:xfrm flipH="1">
              <a:off x="2160" y="3312"/>
              <a:ext cx="480"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749" name="Group 2">
            <a:extLst>
              <a:ext uri="{FF2B5EF4-FFF2-40B4-BE49-F238E27FC236}">
                <a16:creationId xmlns:a16="http://schemas.microsoft.com/office/drawing/2014/main" id="{616327D6-504F-4D80-A813-18EA3B1B1E10}"/>
              </a:ext>
            </a:extLst>
          </p:cNvPr>
          <p:cNvGrpSpPr>
            <a:grpSpLocks/>
          </p:cNvGrpSpPr>
          <p:nvPr/>
        </p:nvGrpSpPr>
        <p:grpSpPr bwMode="auto">
          <a:xfrm>
            <a:off x="1524000" y="685800"/>
            <a:ext cx="6019800" cy="5286375"/>
            <a:chOff x="960" y="432"/>
            <a:chExt cx="3792" cy="3330"/>
          </a:xfrm>
        </p:grpSpPr>
        <p:graphicFrame>
          <p:nvGraphicFramePr>
            <p:cNvPr id="31751" name="Object 3">
              <a:extLst>
                <a:ext uri="{FF2B5EF4-FFF2-40B4-BE49-F238E27FC236}">
                  <a16:creationId xmlns:a16="http://schemas.microsoft.com/office/drawing/2014/main" id="{2F5F09C8-D1C5-484D-B0A8-833343740B0D}"/>
                </a:ext>
              </a:extLst>
            </p:cNvPr>
            <p:cNvGraphicFramePr>
              <a:graphicFrameLocks noChangeAspect="1"/>
            </p:cNvGraphicFramePr>
            <p:nvPr/>
          </p:nvGraphicFramePr>
          <p:xfrm>
            <a:off x="1344" y="432"/>
            <a:ext cx="2647" cy="3330"/>
          </p:xfrm>
          <a:graphic>
            <a:graphicData uri="http://schemas.openxmlformats.org/presentationml/2006/ole">
              <mc:AlternateContent xmlns:mc="http://schemas.openxmlformats.org/markup-compatibility/2006">
                <mc:Choice xmlns:v="urn:schemas-microsoft-com:vml" Requires="v">
                  <p:oleObj spid="_x0000_s8202" name="位图图像" r:id="rId3" imgW="2952381" imgH="3715269" progId="Paint.Picture">
                    <p:embed/>
                  </p:oleObj>
                </mc:Choice>
                <mc:Fallback>
                  <p:oleObj name="位图图像" r:id="rId3" imgW="2952381" imgH="3715269" progId="Paint.Picture">
                    <p:embed/>
                    <p:pic>
                      <p:nvPicPr>
                        <p:cNvPr id="31751" name="Object 3">
                          <a:extLst>
                            <a:ext uri="{FF2B5EF4-FFF2-40B4-BE49-F238E27FC236}">
                              <a16:creationId xmlns:a16="http://schemas.microsoft.com/office/drawing/2014/main" id="{2F5F09C8-D1C5-484D-B0A8-833343740B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4" y="432"/>
                          <a:ext cx="2647" cy="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1752" name="Rectangle 4">
              <a:extLst>
                <a:ext uri="{FF2B5EF4-FFF2-40B4-BE49-F238E27FC236}">
                  <a16:creationId xmlns:a16="http://schemas.microsoft.com/office/drawing/2014/main" id="{75CAC141-87F8-4532-88AC-47B10DB5B18C}"/>
                </a:ext>
              </a:extLst>
            </p:cNvPr>
            <p:cNvSpPr>
              <a:spLocks noChangeArrowheads="1"/>
            </p:cNvSpPr>
            <p:nvPr/>
          </p:nvSpPr>
          <p:spPr bwMode="auto">
            <a:xfrm>
              <a:off x="1152" y="1104"/>
              <a:ext cx="3312" cy="432"/>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1753" name="Rectangle 5">
              <a:extLst>
                <a:ext uri="{FF2B5EF4-FFF2-40B4-BE49-F238E27FC236}">
                  <a16:creationId xmlns:a16="http://schemas.microsoft.com/office/drawing/2014/main" id="{B8E7BC4A-D2A1-4DBC-AFC4-3A34C0FE4FA1}"/>
                </a:ext>
              </a:extLst>
            </p:cNvPr>
            <p:cNvSpPr>
              <a:spLocks noChangeArrowheads="1"/>
            </p:cNvSpPr>
            <p:nvPr/>
          </p:nvSpPr>
          <p:spPr bwMode="auto">
            <a:xfrm>
              <a:off x="1056" y="2064"/>
              <a:ext cx="3552" cy="288"/>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1754" name="Rectangle 6">
              <a:extLst>
                <a:ext uri="{FF2B5EF4-FFF2-40B4-BE49-F238E27FC236}">
                  <a16:creationId xmlns:a16="http://schemas.microsoft.com/office/drawing/2014/main" id="{6620FF05-3B58-4EAA-8EF0-5AEA0BF3A851}"/>
                </a:ext>
              </a:extLst>
            </p:cNvPr>
            <p:cNvSpPr>
              <a:spLocks noChangeArrowheads="1"/>
            </p:cNvSpPr>
            <p:nvPr/>
          </p:nvSpPr>
          <p:spPr bwMode="auto">
            <a:xfrm>
              <a:off x="1008" y="2592"/>
              <a:ext cx="3696" cy="288"/>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1755" name="Rectangle 7">
              <a:extLst>
                <a:ext uri="{FF2B5EF4-FFF2-40B4-BE49-F238E27FC236}">
                  <a16:creationId xmlns:a16="http://schemas.microsoft.com/office/drawing/2014/main" id="{D548F515-44D7-4CCB-B770-34F600F7D9B7}"/>
                </a:ext>
              </a:extLst>
            </p:cNvPr>
            <p:cNvSpPr>
              <a:spLocks noChangeArrowheads="1"/>
            </p:cNvSpPr>
            <p:nvPr/>
          </p:nvSpPr>
          <p:spPr bwMode="auto">
            <a:xfrm>
              <a:off x="960" y="3168"/>
              <a:ext cx="3792" cy="288"/>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
        <p:nvSpPr>
          <p:cNvPr id="31750" name="Text Box 8">
            <a:extLst>
              <a:ext uri="{FF2B5EF4-FFF2-40B4-BE49-F238E27FC236}">
                <a16:creationId xmlns:a16="http://schemas.microsoft.com/office/drawing/2014/main" id="{B3EC0C80-EBEC-4850-87C1-F478C4F60B01}"/>
              </a:ext>
            </a:extLst>
          </p:cNvPr>
          <p:cNvSpPr txBox="1">
            <a:spLocks noChangeArrowheads="1"/>
          </p:cNvSpPr>
          <p:nvPr/>
        </p:nvSpPr>
        <p:spPr bwMode="auto">
          <a:xfrm>
            <a:off x="6443663" y="5734050"/>
            <a:ext cx="24415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b="1">
                <a:solidFill>
                  <a:srgbClr val="2B0ED6"/>
                </a:solidFill>
                <a:latin typeface="Times New Roman" panose="02020603050405020304" pitchFamily="18" charset="0"/>
                <a:hlinkClick r:id="rId5"/>
              </a:rPr>
              <a:t>TimePrinter.java</a:t>
            </a:r>
            <a:endParaRPr kumimoji="1" lang="en-US" altLang="zh-CN" sz="2400" b="1">
              <a:solidFill>
                <a:srgbClr val="2B0ED6"/>
              </a:solidFill>
              <a:latin typeface="Times New Roman" panose="02020603050405020304" pitchFamily="18" charset="0"/>
            </a:endParaRPr>
          </a:p>
        </p:txBody>
      </p:sp>
    </p:spTree>
  </p:cSld>
  <p:clrMapOvr>
    <a:masterClrMapping/>
  </p:clrMapOvr>
  <p:transition/>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3" name="Text Box 2">
            <a:extLst>
              <a:ext uri="{FF2B5EF4-FFF2-40B4-BE49-F238E27FC236}">
                <a16:creationId xmlns:a16="http://schemas.microsoft.com/office/drawing/2014/main" id="{527A9414-1DB5-43EA-A0C2-CAAE514C5119}"/>
              </a:ext>
            </a:extLst>
          </p:cNvPr>
          <p:cNvSpPr txBox="1">
            <a:spLocks noChangeArrowheads="1"/>
          </p:cNvSpPr>
          <p:nvPr/>
        </p:nvSpPr>
        <p:spPr bwMode="auto">
          <a:xfrm>
            <a:off x="822325" y="1849438"/>
            <a:ext cx="7705725" cy="229235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400" b="1">
                <a:solidFill>
                  <a:srgbClr val="0000FF"/>
                </a:solidFill>
                <a:latin typeface="仿宋_GB2312" pitchFamily="49" charset="-122"/>
                <a:ea typeface="仿宋_GB2312" pitchFamily="49" charset="-122"/>
              </a:rPr>
              <a:t>实际上一台计算机通常就只有一个</a:t>
            </a:r>
            <a:r>
              <a:rPr kumimoji="1" lang="en-US" altLang="zh-CN" sz="2400" b="1">
                <a:solidFill>
                  <a:srgbClr val="0000FF"/>
                </a:solidFill>
                <a:latin typeface="仿宋_GB2312" pitchFamily="49" charset="-122"/>
                <a:ea typeface="仿宋_GB2312" pitchFamily="49" charset="-122"/>
              </a:rPr>
              <a:t>CPU</a:t>
            </a:r>
            <a:r>
              <a:rPr kumimoji="1" lang="zh-CN" altLang="en-US" sz="2400" b="1">
                <a:solidFill>
                  <a:srgbClr val="0000FF"/>
                </a:solidFill>
                <a:latin typeface="仿宋_GB2312" pitchFamily="49" charset="-122"/>
                <a:ea typeface="仿宋_GB2312" pitchFamily="49" charset="-122"/>
              </a:rPr>
              <a:t>，在某个时刻只</a:t>
            </a:r>
          </a:p>
          <a:p>
            <a:pPr eaLnBrk="1" hangingPunct="1"/>
            <a:r>
              <a:rPr kumimoji="1" lang="zh-CN" altLang="en-US" sz="2400" b="1">
                <a:solidFill>
                  <a:srgbClr val="0000FF"/>
                </a:solidFill>
                <a:latin typeface="仿宋_GB2312" pitchFamily="49" charset="-122"/>
                <a:ea typeface="仿宋_GB2312" pitchFamily="49" charset="-122"/>
              </a:rPr>
              <a:t>能是只有一个线程在运行，而</a:t>
            </a:r>
            <a:r>
              <a:rPr kumimoji="1" lang="en-US" altLang="zh-CN" sz="2400" b="1">
                <a:solidFill>
                  <a:srgbClr val="0000FF"/>
                </a:solidFill>
                <a:latin typeface="仿宋_GB2312" pitchFamily="49" charset="-122"/>
                <a:ea typeface="仿宋_GB2312" pitchFamily="49" charset="-122"/>
              </a:rPr>
              <a:t>java</a:t>
            </a:r>
            <a:r>
              <a:rPr kumimoji="1" lang="zh-CN" altLang="en-US" sz="2400" b="1">
                <a:solidFill>
                  <a:srgbClr val="0000FF"/>
                </a:solidFill>
                <a:latin typeface="仿宋_GB2312" pitchFamily="49" charset="-122"/>
                <a:ea typeface="仿宋_GB2312" pitchFamily="49" charset="-122"/>
              </a:rPr>
              <a:t>语言在设计时就充分</a:t>
            </a:r>
          </a:p>
          <a:p>
            <a:pPr eaLnBrk="1" hangingPunct="1"/>
            <a:r>
              <a:rPr kumimoji="1" lang="zh-CN" altLang="en-US" sz="2400" b="1">
                <a:solidFill>
                  <a:srgbClr val="0000FF"/>
                </a:solidFill>
                <a:latin typeface="仿宋_GB2312" pitchFamily="49" charset="-122"/>
                <a:ea typeface="仿宋_GB2312" pitchFamily="49" charset="-122"/>
              </a:rPr>
              <a:t>考虑到线程的并发调度执行。对于程序员来说，在编程</a:t>
            </a:r>
          </a:p>
          <a:p>
            <a:pPr eaLnBrk="1" hangingPunct="1"/>
            <a:r>
              <a:rPr kumimoji="1" lang="zh-CN" altLang="en-US" sz="2400" b="1">
                <a:solidFill>
                  <a:srgbClr val="0000FF"/>
                </a:solidFill>
                <a:latin typeface="仿宋_GB2312" pitchFamily="49" charset="-122"/>
                <a:ea typeface="仿宋_GB2312" pitchFamily="49" charset="-122"/>
              </a:rPr>
              <a:t>时要注意给每个线程执行的时间和机会，主要是通过让</a:t>
            </a:r>
          </a:p>
          <a:p>
            <a:pPr eaLnBrk="1" hangingPunct="1"/>
            <a:r>
              <a:rPr kumimoji="1" lang="zh-CN" altLang="en-US" sz="2400" b="1">
                <a:solidFill>
                  <a:srgbClr val="0000FF"/>
                </a:solidFill>
                <a:latin typeface="仿宋_GB2312" pitchFamily="49" charset="-122"/>
                <a:ea typeface="仿宋_GB2312" pitchFamily="49" charset="-122"/>
              </a:rPr>
              <a:t>线程睡眠的办法（调用</a:t>
            </a:r>
            <a:r>
              <a:rPr kumimoji="1" lang="en-US" altLang="zh-CN" sz="2400" b="1">
                <a:solidFill>
                  <a:srgbClr val="0000FF"/>
                </a:solidFill>
                <a:latin typeface="仿宋_GB2312" pitchFamily="49" charset="-122"/>
                <a:ea typeface="仿宋_GB2312" pitchFamily="49" charset="-122"/>
              </a:rPr>
              <a:t>sleep()</a:t>
            </a:r>
            <a:r>
              <a:rPr kumimoji="1" lang="zh-CN" altLang="en-US" sz="2400" b="1">
                <a:solidFill>
                  <a:srgbClr val="0000FF"/>
                </a:solidFill>
                <a:latin typeface="仿宋_GB2312" pitchFamily="49" charset="-122"/>
                <a:ea typeface="仿宋_GB2312" pitchFamily="49" charset="-122"/>
              </a:rPr>
              <a:t>方法）来让当前线程暂停</a:t>
            </a:r>
          </a:p>
          <a:p>
            <a:pPr eaLnBrk="1" hangingPunct="1"/>
            <a:r>
              <a:rPr kumimoji="1" lang="zh-CN" altLang="en-US" sz="2400" b="1">
                <a:solidFill>
                  <a:srgbClr val="0000FF"/>
                </a:solidFill>
                <a:latin typeface="仿宋_GB2312" pitchFamily="49" charset="-122"/>
                <a:ea typeface="仿宋_GB2312" pitchFamily="49" charset="-122"/>
              </a:rPr>
              <a:t>执行，然后由其它线程来争夺执行的机会。</a:t>
            </a:r>
          </a:p>
        </p:txBody>
      </p:sp>
    </p:spTree>
  </p:cSld>
  <p:clrMapOvr>
    <a:masterClrMapping/>
  </p:clrMapOvr>
  <p:transition/>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7" name="Rectangle 2">
            <a:extLst>
              <a:ext uri="{FF2B5EF4-FFF2-40B4-BE49-F238E27FC236}">
                <a16:creationId xmlns:a16="http://schemas.microsoft.com/office/drawing/2014/main" id="{92F21454-628A-4E4A-BC8B-9AB846C42168}"/>
              </a:ext>
            </a:extLst>
          </p:cNvPr>
          <p:cNvSpPr>
            <a:spLocks noGrp="1" noChangeArrowheads="1"/>
          </p:cNvSpPr>
          <p:nvPr>
            <p:ph type="title"/>
          </p:nvPr>
        </p:nvSpPr>
        <p:spPr>
          <a:xfrm>
            <a:off x="457200" y="152400"/>
            <a:ext cx="8229600" cy="715963"/>
          </a:xfrm>
        </p:spPr>
        <p:txBody>
          <a:bodyPr/>
          <a:lstStyle/>
          <a:p>
            <a:pPr eaLnBrk="1" hangingPunct="1"/>
            <a:r>
              <a:rPr lang="en-US" altLang="zh-CN" sz="4000" b="1">
                <a:latin typeface="+mn-ea"/>
                <a:ea typeface="+mn-ea"/>
              </a:rPr>
              <a:t>Thread Class</a:t>
            </a:r>
          </a:p>
        </p:txBody>
      </p:sp>
      <p:sp>
        <p:nvSpPr>
          <p:cNvPr id="33798" name="Rectangle 3">
            <a:extLst>
              <a:ext uri="{FF2B5EF4-FFF2-40B4-BE49-F238E27FC236}">
                <a16:creationId xmlns:a16="http://schemas.microsoft.com/office/drawing/2014/main" id="{CC96AB2E-FD3D-4455-9C79-56AF230A1D4E}"/>
              </a:ext>
            </a:extLst>
          </p:cNvPr>
          <p:cNvSpPr>
            <a:spLocks noGrp="1" noChangeArrowheads="1"/>
          </p:cNvSpPr>
          <p:nvPr>
            <p:ph type="body" idx="1"/>
          </p:nvPr>
        </p:nvSpPr>
        <p:spPr>
          <a:xfrm>
            <a:off x="381000" y="838200"/>
            <a:ext cx="8458200" cy="5211763"/>
          </a:xfrm>
          <a:solidFill>
            <a:srgbClr val="EAEAEA"/>
          </a:solidFill>
          <a:ln>
            <a:solidFill>
              <a:srgbClr val="FF0000"/>
            </a:solidFill>
            <a:miter lim="800000"/>
            <a:headEnd/>
            <a:tailEnd/>
          </a:ln>
        </p:spPr>
        <p:txBody>
          <a:bodyPr/>
          <a:lstStyle/>
          <a:p>
            <a:pPr lvl="1" eaLnBrk="1" hangingPunct="1">
              <a:spcBef>
                <a:spcPct val="0"/>
              </a:spcBef>
              <a:buFontTx/>
              <a:buNone/>
            </a:pPr>
            <a:r>
              <a:rPr lang="en-US" altLang="zh-CN" sz="2600" b="1">
                <a:latin typeface="+mn-ea"/>
                <a:ea typeface="+mn-ea"/>
              </a:rPr>
              <a:t>public class </a:t>
            </a:r>
            <a:r>
              <a:rPr lang="en-US" altLang="zh-CN" sz="2600" b="1">
                <a:solidFill>
                  <a:srgbClr val="FF0000"/>
                </a:solidFill>
                <a:latin typeface="+mn-ea"/>
                <a:ea typeface="+mn-ea"/>
              </a:rPr>
              <a:t>Thread extends Object </a:t>
            </a:r>
          </a:p>
          <a:p>
            <a:pPr lvl="1" eaLnBrk="1" hangingPunct="1">
              <a:spcBef>
                <a:spcPct val="0"/>
              </a:spcBef>
              <a:buFontTx/>
              <a:buNone/>
            </a:pPr>
            <a:r>
              <a:rPr lang="en-US" altLang="zh-CN" sz="2600" b="1">
                <a:solidFill>
                  <a:srgbClr val="FF0000"/>
                </a:solidFill>
                <a:latin typeface="+mn-ea"/>
                <a:ea typeface="+mn-ea"/>
              </a:rPr>
              <a:t>				        implements Runnable</a:t>
            </a:r>
            <a:r>
              <a:rPr lang="en-US" altLang="zh-CN" sz="2600" b="1">
                <a:latin typeface="+mn-ea"/>
                <a:ea typeface="+mn-ea"/>
              </a:rPr>
              <a:t> {</a:t>
            </a:r>
          </a:p>
          <a:p>
            <a:pPr lvl="1" eaLnBrk="1" hangingPunct="1">
              <a:spcBef>
                <a:spcPct val="0"/>
              </a:spcBef>
              <a:buFontTx/>
              <a:buNone/>
            </a:pPr>
            <a:r>
              <a:rPr lang="en-US" altLang="zh-CN" sz="2600" b="1">
                <a:latin typeface="+mn-ea"/>
                <a:ea typeface="+mn-ea"/>
              </a:rPr>
              <a:t>    public Thread();</a:t>
            </a:r>
          </a:p>
          <a:p>
            <a:pPr lvl="1" eaLnBrk="1" hangingPunct="1">
              <a:spcBef>
                <a:spcPct val="0"/>
              </a:spcBef>
              <a:buFontTx/>
              <a:buNone/>
            </a:pPr>
            <a:r>
              <a:rPr lang="en-US" altLang="zh-CN" sz="2600" b="1">
                <a:latin typeface="+mn-ea"/>
                <a:ea typeface="+mn-ea"/>
              </a:rPr>
              <a:t>    public Thread(String name);   </a:t>
            </a:r>
            <a:r>
              <a:rPr lang="en-US" altLang="zh-CN" sz="2600" b="1">
                <a:solidFill>
                  <a:srgbClr val="FF3300"/>
                </a:solidFill>
                <a:latin typeface="+mn-ea"/>
                <a:ea typeface="+mn-ea"/>
              </a:rPr>
              <a:t>// Thread name</a:t>
            </a:r>
          </a:p>
          <a:p>
            <a:pPr lvl="1" eaLnBrk="1" hangingPunct="1">
              <a:spcBef>
                <a:spcPct val="0"/>
              </a:spcBef>
              <a:buFontTx/>
              <a:buNone/>
            </a:pPr>
            <a:r>
              <a:rPr lang="en-US" altLang="zh-CN" sz="2600" b="1">
                <a:latin typeface="+mn-ea"/>
                <a:ea typeface="+mn-ea"/>
              </a:rPr>
              <a:t>    public Thread(Runnable R); </a:t>
            </a:r>
            <a:r>
              <a:rPr lang="en-US" altLang="zh-CN" sz="2600" b="1">
                <a:solidFill>
                  <a:srgbClr val="FF3300"/>
                </a:solidFill>
                <a:latin typeface="+mn-ea"/>
                <a:ea typeface="+mn-ea"/>
              </a:rPr>
              <a:t>// Thread </a:t>
            </a:r>
            <a:r>
              <a:rPr lang="en-US" altLang="zh-CN" sz="2600" b="1">
                <a:solidFill>
                  <a:srgbClr val="FF3300"/>
                </a:solidFill>
                <a:latin typeface="+mn-ea"/>
                <a:ea typeface="+mn-ea"/>
                <a:sym typeface="Symbol" panose="05050102010706020507" pitchFamily="18" charset="2"/>
              </a:rPr>
              <a:t></a:t>
            </a:r>
            <a:r>
              <a:rPr lang="en-US" altLang="zh-CN" sz="2600" b="1">
                <a:solidFill>
                  <a:srgbClr val="FF3300"/>
                </a:solidFill>
                <a:latin typeface="+mn-ea"/>
                <a:ea typeface="+mn-ea"/>
              </a:rPr>
              <a:t> R.run()</a:t>
            </a:r>
            <a:r>
              <a:rPr lang="en-US" altLang="zh-CN" sz="2600" b="1">
                <a:latin typeface="+mn-ea"/>
                <a:ea typeface="+mn-ea"/>
              </a:rPr>
              <a:t> </a:t>
            </a:r>
          </a:p>
          <a:p>
            <a:pPr lvl="1" eaLnBrk="1" hangingPunct="1">
              <a:spcBef>
                <a:spcPct val="0"/>
              </a:spcBef>
              <a:buFontTx/>
              <a:buNone/>
            </a:pPr>
            <a:r>
              <a:rPr lang="en-US" altLang="zh-CN" sz="2600" b="1">
                <a:latin typeface="+mn-ea"/>
                <a:ea typeface="+mn-ea"/>
              </a:rPr>
              <a:t>    public Thread(Runnable R, String name);</a:t>
            </a:r>
          </a:p>
          <a:p>
            <a:pPr lvl="1" eaLnBrk="1" hangingPunct="1">
              <a:spcBef>
                <a:spcPct val="0"/>
              </a:spcBef>
              <a:buFontTx/>
              <a:buNone/>
            </a:pPr>
            <a:endParaRPr lang="en-US" altLang="zh-CN" sz="2600" b="1">
              <a:latin typeface="+mn-ea"/>
              <a:ea typeface="+mn-ea"/>
            </a:endParaRPr>
          </a:p>
          <a:p>
            <a:pPr lvl="1" eaLnBrk="1" hangingPunct="1">
              <a:spcBef>
                <a:spcPct val="0"/>
              </a:spcBef>
              <a:buFontTx/>
              <a:buNone/>
            </a:pPr>
            <a:r>
              <a:rPr lang="en-US" altLang="zh-CN" sz="2600" b="1">
                <a:latin typeface="+mn-ea"/>
                <a:ea typeface="+mn-ea"/>
              </a:rPr>
              <a:t>    </a:t>
            </a:r>
            <a:r>
              <a:rPr lang="en-US" altLang="zh-CN" sz="2600" b="1">
                <a:solidFill>
                  <a:schemeClr val="accent2"/>
                </a:solidFill>
                <a:latin typeface="+mn-ea"/>
                <a:ea typeface="+mn-ea"/>
              </a:rPr>
              <a:t>public void run();</a:t>
            </a:r>
            <a:r>
              <a:rPr lang="en-US" altLang="zh-CN" sz="2600" b="1">
                <a:latin typeface="+mn-ea"/>
                <a:ea typeface="+mn-ea"/>
              </a:rPr>
              <a:t>	</a:t>
            </a:r>
            <a:r>
              <a:rPr lang="en-US" altLang="zh-CN" sz="2600" b="1">
                <a:solidFill>
                  <a:srgbClr val="FF3300"/>
                </a:solidFill>
                <a:latin typeface="+mn-ea"/>
                <a:ea typeface="+mn-ea"/>
              </a:rPr>
              <a:t>// if no R, work for thread</a:t>
            </a:r>
          </a:p>
          <a:p>
            <a:pPr lvl="1" eaLnBrk="1" hangingPunct="1">
              <a:spcBef>
                <a:spcPct val="0"/>
              </a:spcBef>
              <a:buFontTx/>
              <a:buNone/>
            </a:pPr>
            <a:r>
              <a:rPr lang="en-US" altLang="zh-CN" sz="2600" b="1">
                <a:latin typeface="+mn-ea"/>
                <a:ea typeface="+mn-ea"/>
              </a:rPr>
              <a:t>    </a:t>
            </a:r>
            <a:r>
              <a:rPr lang="en-US" altLang="zh-CN" sz="2600" b="1">
                <a:solidFill>
                  <a:schemeClr val="accent2"/>
                </a:solidFill>
                <a:latin typeface="+mn-ea"/>
                <a:ea typeface="+mn-ea"/>
              </a:rPr>
              <a:t>public void start();</a:t>
            </a:r>
            <a:r>
              <a:rPr lang="en-US" altLang="zh-CN" sz="2600" b="1">
                <a:solidFill>
                  <a:srgbClr val="FF3300"/>
                </a:solidFill>
                <a:latin typeface="+mn-ea"/>
                <a:ea typeface="+mn-ea"/>
              </a:rPr>
              <a:t>// begin thread execution</a:t>
            </a:r>
          </a:p>
          <a:p>
            <a:pPr lvl="1" eaLnBrk="1" hangingPunct="1">
              <a:spcBef>
                <a:spcPct val="0"/>
              </a:spcBef>
              <a:buFontTx/>
              <a:buNone/>
            </a:pPr>
            <a:r>
              <a:rPr lang="en-US" altLang="zh-CN" sz="2600" b="1">
                <a:latin typeface="+mn-ea"/>
                <a:ea typeface="+mn-ea"/>
              </a:rPr>
              <a:t>    ...</a:t>
            </a:r>
          </a:p>
          <a:p>
            <a:pPr lvl="1" eaLnBrk="1" hangingPunct="1">
              <a:spcBef>
                <a:spcPct val="0"/>
              </a:spcBef>
              <a:buFontTx/>
              <a:buNone/>
            </a:pPr>
            <a:r>
              <a:rPr lang="en-US" altLang="zh-CN" sz="2600" b="1">
                <a:latin typeface="+mn-ea"/>
                <a:ea typeface="+mn-ea"/>
              </a:rPr>
              <a:t>}</a:t>
            </a:r>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1" name="Rectangle 2">
            <a:extLst>
              <a:ext uri="{FF2B5EF4-FFF2-40B4-BE49-F238E27FC236}">
                <a16:creationId xmlns:a16="http://schemas.microsoft.com/office/drawing/2014/main" id="{BB0875C1-CA2E-4AB6-829B-0B043112E6FE}"/>
              </a:ext>
            </a:extLst>
          </p:cNvPr>
          <p:cNvSpPr>
            <a:spLocks noGrp="1" noChangeArrowheads="1"/>
          </p:cNvSpPr>
          <p:nvPr>
            <p:ph type="title"/>
          </p:nvPr>
        </p:nvSpPr>
        <p:spPr>
          <a:xfrm>
            <a:off x="457200" y="274638"/>
            <a:ext cx="8229600" cy="411162"/>
          </a:xfrm>
        </p:spPr>
        <p:txBody>
          <a:bodyPr>
            <a:normAutofit fontScale="90000"/>
          </a:bodyPr>
          <a:lstStyle/>
          <a:p>
            <a:pPr eaLnBrk="1" hangingPunct="1"/>
            <a:r>
              <a:rPr lang="en-US" altLang="zh-CN" sz="4000" b="1">
                <a:latin typeface="+mn-ea"/>
                <a:ea typeface="+mn-ea"/>
              </a:rPr>
              <a:t>More Thread Class Methods</a:t>
            </a:r>
          </a:p>
        </p:txBody>
      </p:sp>
      <p:sp>
        <p:nvSpPr>
          <p:cNvPr id="34822" name="Rectangle 3">
            <a:extLst>
              <a:ext uri="{FF2B5EF4-FFF2-40B4-BE49-F238E27FC236}">
                <a16:creationId xmlns:a16="http://schemas.microsoft.com/office/drawing/2014/main" id="{933D7BF7-4938-4CA2-AE79-BFBBC7832F84}"/>
              </a:ext>
            </a:extLst>
          </p:cNvPr>
          <p:cNvSpPr>
            <a:spLocks noGrp="1" noChangeArrowheads="1"/>
          </p:cNvSpPr>
          <p:nvPr>
            <p:ph type="body" idx="1"/>
          </p:nvPr>
        </p:nvSpPr>
        <p:spPr>
          <a:xfrm>
            <a:off x="304800" y="1143000"/>
            <a:ext cx="8610600" cy="5029200"/>
          </a:xfrm>
          <a:solidFill>
            <a:srgbClr val="EAEAEA"/>
          </a:solidFill>
          <a:ln>
            <a:solidFill>
              <a:srgbClr val="FF0000"/>
            </a:solidFill>
            <a:miter lim="800000"/>
            <a:headEnd/>
            <a:tailEnd/>
          </a:ln>
        </p:spPr>
        <p:txBody>
          <a:bodyPr/>
          <a:lstStyle/>
          <a:p>
            <a:pPr lvl="1" eaLnBrk="1" hangingPunct="1">
              <a:lnSpc>
                <a:spcPct val="80000"/>
              </a:lnSpc>
              <a:spcBef>
                <a:spcPct val="0"/>
              </a:spcBef>
              <a:buFontTx/>
              <a:buNone/>
            </a:pPr>
            <a:r>
              <a:rPr lang="en-US" altLang="zh-CN" sz="2600">
                <a:latin typeface="+mn-ea"/>
                <a:ea typeface="+mn-ea"/>
              </a:rPr>
              <a:t>public class Thread extends Object {</a:t>
            </a:r>
          </a:p>
          <a:p>
            <a:pPr lvl="1" eaLnBrk="1" hangingPunct="1">
              <a:lnSpc>
                <a:spcPct val="80000"/>
              </a:lnSpc>
              <a:spcBef>
                <a:spcPct val="0"/>
              </a:spcBef>
              <a:buFontTx/>
              <a:buNone/>
            </a:pPr>
            <a:r>
              <a:rPr lang="en-US" altLang="zh-CN" sz="2600">
                <a:latin typeface="+mn-ea"/>
                <a:ea typeface="+mn-ea"/>
              </a:rPr>
              <a:t>    …</a:t>
            </a:r>
          </a:p>
          <a:p>
            <a:pPr lvl="1" eaLnBrk="1" hangingPunct="1">
              <a:lnSpc>
                <a:spcPct val="80000"/>
              </a:lnSpc>
              <a:spcBef>
                <a:spcPct val="0"/>
              </a:spcBef>
              <a:buFontTx/>
              <a:buNone/>
            </a:pPr>
            <a:r>
              <a:rPr lang="en-US" altLang="zh-CN" sz="2600">
                <a:latin typeface="+mn-ea"/>
                <a:ea typeface="+mn-ea"/>
              </a:rPr>
              <a:t>    </a:t>
            </a:r>
            <a:r>
              <a:rPr lang="en-US" altLang="zh-CN" sz="2600">
                <a:solidFill>
                  <a:srgbClr val="FF0000"/>
                </a:solidFill>
                <a:latin typeface="+mn-ea"/>
                <a:ea typeface="+mn-ea"/>
              </a:rPr>
              <a:t>public static Thread currentThread() //static method</a:t>
            </a:r>
          </a:p>
          <a:p>
            <a:pPr lvl="1" eaLnBrk="1" hangingPunct="1">
              <a:lnSpc>
                <a:spcPct val="80000"/>
              </a:lnSpc>
              <a:spcBef>
                <a:spcPct val="0"/>
              </a:spcBef>
              <a:buFontTx/>
              <a:buNone/>
            </a:pPr>
            <a:endParaRPr lang="en-US" altLang="zh-CN" sz="2600">
              <a:solidFill>
                <a:srgbClr val="FF0000"/>
              </a:solidFill>
              <a:latin typeface="+mn-ea"/>
              <a:ea typeface="+mn-ea"/>
            </a:endParaRPr>
          </a:p>
          <a:p>
            <a:pPr lvl="1" eaLnBrk="1" hangingPunct="1">
              <a:lnSpc>
                <a:spcPct val="80000"/>
              </a:lnSpc>
              <a:spcBef>
                <a:spcPct val="0"/>
              </a:spcBef>
              <a:buFontTx/>
              <a:buNone/>
            </a:pPr>
            <a:r>
              <a:rPr lang="en-US" altLang="zh-CN" sz="2600">
                <a:latin typeface="+mn-ea"/>
                <a:ea typeface="+mn-ea"/>
              </a:rPr>
              <a:t>    public String getName()</a:t>
            </a:r>
          </a:p>
          <a:p>
            <a:pPr lvl="1" eaLnBrk="1" hangingPunct="1">
              <a:lnSpc>
                <a:spcPct val="80000"/>
              </a:lnSpc>
              <a:spcBef>
                <a:spcPct val="0"/>
              </a:spcBef>
              <a:buFontTx/>
              <a:buNone/>
            </a:pPr>
            <a:r>
              <a:rPr lang="en-US" altLang="zh-CN" sz="2600">
                <a:latin typeface="+mn-ea"/>
                <a:ea typeface="+mn-ea"/>
              </a:rPr>
              <a:t>    public void interrupt()</a:t>
            </a:r>
          </a:p>
          <a:p>
            <a:pPr lvl="1" eaLnBrk="1" hangingPunct="1">
              <a:lnSpc>
                <a:spcPct val="80000"/>
              </a:lnSpc>
              <a:spcBef>
                <a:spcPct val="0"/>
              </a:spcBef>
              <a:buFontTx/>
              <a:buNone/>
            </a:pPr>
            <a:r>
              <a:rPr lang="en-US" altLang="zh-CN" sz="2600">
                <a:latin typeface="+mn-ea"/>
                <a:ea typeface="+mn-ea"/>
              </a:rPr>
              <a:t>    public boolean isAlive()</a:t>
            </a:r>
          </a:p>
          <a:p>
            <a:pPr lvl="1" eaLnBrk="1" hangingPunct="1">
              <a:lnSpc>
                <a:spcPct val="80000"/>
              </a:lnSpc>
              <a:spcBef>
                <a:spcPct val="0"/>
              </a:spcBef>
              <a:buFontTx/>
              <a:buNone/>
            </a:pPr>
            <a:r>
              <a:rPr lang="en-US" altLang="zh-CN" sz="2600">
                <a:latin typeface="+mn-ea"/>
                <a:ea typeface="+mn-ea"/>
              </a:rPr>
              <a:t>    public void join()</a:t>
            </a:r>
          </a:p>
          <a:p>
            <a:pPr lvl="1" eaLnBrk="1" hangingPunct="1">
              <a:lnSpc>
                <a:spcPct val="80000"/>
              </a:lnSpc>
              <a:spcBef>
                <a:spcPct val="0"/>
              </a:spcBef>
              <a:buFontTx/>
              <a:buNone/>
            </a:pPr>
            <a:r>
              <a:rPr lang="en-US" altLang="zh-CN" sz="2600">
                <a:latin typeface="+mn-ea"/>
                <a:ea typeface="+mn-ea"/>
              </a:rPr>
              <a:t>    public void setDaemon()</a:t>
            </a:r>
          </a:p>
          <a:p>
            <a:pPr lvl="1" eaLnBrk="1" hangingPunct="1">
              <a:lnSpc>
                <a:spcPct val="80000"/>
              </a:lnSpc>
              <a:spcBef>
                <a:spcPct val="0"/>
              </a:spcBef>
              <a:buFontTx/>
              <a:buNone/>
            </a:pPr>
            <a:r>
              <a:rPr lang="en-US" altLang="zh-CN" sz="2600">
                <a:latin typeface="+mn-ea"/>
                <a:ea typeface="+mn-ea"/>
              </a:rPr>
              <a:t>    public void setName()</a:t>
            </a:r>
          </a:p>
          <a:p>
            <a:pPr lvl="1" eaLnBrk="1" hangingPunct="1">
              <a:lnSpc>
                <a:spcPct val="80000"/>
              </a:lnSpc>
              <a:spcBef>
                <a:spcPct val="0"/>
              </a:spcBef>
              <a:buFontTx/>
              <a:buNone/>
            </a:pPr>
            <a:r>
              <a:rPr lang="en-US" altLang="zh-CN" sz="2600">
                <a:latin typeface="+mn-ea"/>
                <a:ea typeface="+mn-ea"/>
              </a:rPr>
              <a:t>    public void setPriority()</a:t>
            </a:r>
          </a:p>
          <a:p>
            <a:pPr lvl="1" eaLnBrk="1" hangingPunct="1">
              <a:lnSpc>
                <a:spcPct val="80000"/>
              </a:lnSpc>
              <a:spcBef>
                <a:spcPct val="0"/>
              </a:spcBef>
              <a:buFontTx/>
              <a:buNone/>
            </a:pPr>
            <a:r>
              <a:rPr lang="en-US" altLang="zh-CN" sz="2600">
                <a:latin typeface="+mn-ea"/>
                <a:ea typeface="+mn-ea"/>
              </a:rPr>
              <a:t>    </a:t>
            </a:r>
            <a:r>
              <a:rPr lang="en-US" altLang="zh-CN" sz="2600">
                <a:solidFill>
                  <a:srgbClr val="FF0000"/>
                </a:solidFill>
                <a:latin typeface="+mn-ea"/>
                <a:ea typeface="+mn-ea"/>
              </a:rPr>
              <a:t>public static void sleep() //static method</a:t>
            </a:r>
          </a:p>
          <a:p>
            <a:pPr lvl="1" eaLnBrk="1" hangingPunct="1">
              <a:lnSpc>
                <a:spcPct val="80000"/>
              </a:lnSpc>
              <a:spcBef>
                <a:spcPct val="0"/>
              </a:spcBef>
              <a:buFontTx/>
              <a:buNone/>
            </a:pPr>
            <a:r>
              <a:rPr lang="en-US" altLang="zh-CN" sz="2600">
                <a:solidFill>
                  <a:srgbClr val="FF0000"/>
                </a:solidFill>
                <a:latin typeface="+mn-ea"/>
                <a:ea typeface="+mn-ea"/>
              </a:rPr>
              <a:t>    public static void yield() //static method</a:t>
            </a:r>
          </a:p>
          <a:p>
            <a:pPr lvl="1" eaLnBrk="1" hangingPunct="1">
              <a:lnSpc>
                <a:spcPct val="80000"/>
              </a:lnSpc>
              <a:spcBef>
                <a:spcPct val="0"/>
              </a:spcBef>
              <a:buFontTx/>
              <a:buNone/>
            </a:pPr>
            <a:r>
              <a:rPr lang="en-US" altLang="zh-CN" sz="2600">
                <a:latin typeface="+mn-ea"/>
                <a:ea typeface="+mn-ea"/>
              </a:rPr>
              <a:t>}</a:t>
            </a: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5" name="Rectangle 2">
            <a:extLst>
              <a:ext uri="{FF2B5EF4-FFF2-40B4-BE49-F238E27FC236}">
                <a16:creationId xmlns:a16="http://schemas.microsoft.com/office/drawing/2014/main" id="{032274D8-A075-4188-BAE6-1117432B6CDC}"/>
              </a:ext>
            </a:extLst>
          </p:cNvPr>
          <p:cNvSpPr>
            <a:spLocks noGrp="1" noChangeArrowheads="1"/>
          </p:cNvSpPr>
          <p:nvPr>
            <p:ph type="title"/>
          </p:nvPr>
        </p:nvSpPr>
        <p:spPr>
          <a:xfrm>
            <a:off x="457200" y="228600"/>
            <a:ext cx="8229600" cy="639763"/>
          </a:xfrm>
        </p:spPr>
        <p:txBody>
          <a:bodyPr>
            <a:normAutofit fontScale="90000"/>
          </a:bodyPr>
          <a:lstStyle/>
          <a:p>
            <a:pPr eaLnBrk="1" hangingPunct="1"/>
            <a:r>
              <a:rPr lang="en-US" altLang="zh-CN" sz="4000" b="1">
                <a:latin typeface="+mn-ea"/>
                <a:ea typeface="+mn-ea"/>
              </a:rPr>
              <a:t>Creating Threads in Java</a:t>
            </a:r>
          </a:p>
        </p:txBody>
      </p:sp>
      <p:sp>
        <p:nvSpPr>
          <p:cNvPr id="35846" name="Rectangle 3">
            <a:extLst>
              <a:ext uri="{FF2B5EF4-FFF2-40B4-BE49-F238E27FC236}">
                <a16:creationId xmlns:a16="http://schemas.microsoft.com/office/drawing/2014/main" id="{8E7A2888-B715-4931-A0D8-8D1CC6919DB3}"/>
              </a:ext>
            </a:extLst>
          </p:cNvPr>
          <p:cNvSpPr>
            <a:spLocks noGrp="1" noChangeArrowheads="1"/>
          </p:cNvSpPr>
          <p:nvPr>
            <p:ph type="body" idx="1"/>
          </p:nvPr>
        </p:nvSpPr>
        <p:spPr>
          <a:xfrm>
            <a:off x="304800" y="1143000"/>
            <a:ext cx="8610600" cy="4724400"/>
          </a:xfrm>
          <a:solidFill>
            <a:srgbClr val="EAEAEA"/>
          </a:solidFill>
          <a:ln>
            <a:solidFill>
              <a:srgbClr val="FF0000"/>
            </a:solidFill>
            <a:miter lim="800000"/>
            <a:headEnd/>
            <a:tailEnd/>
          </a:ln>
        </p:spPr>
        <p:txBody>
          <a:bodyPr/>
          <a:lstStyle/>
          <a:p>
            <a:pPr marL="533400" indent="-533400" eaLnBrk="1" hangingPunct="1">
              <a:lnSpc>
                <a:spcPct val="90000"/>
              </a:lnSpc>
              <a:buFont typeface="Wingdings" panose="05000000000000000000" pitchFamily="2" charset="2"/>
              <a:buChar char="l"/>
            </a:pPr>
            <a:r>
              <a:rPr lang="en-US" altLang="zh-CN" sz="2600" b="1">
                <a:latin typeface="+mn-ea"/>
                <a:ea typeface="+mn-ea"/>
              </a:rPr>
              <a:t>Thread class</a:t>
            </a:r>
          </a:p>
          <a:p>
            <a:pPr marL="914400" lvl="1" indent="-457200" eaLnBrk="1" hangingPunct="1">
              <a:lnSpc>
                <a:spcPct val="90000"/>
              </a:lnSpc>
            </a:pPr>
            <a:r>
              <a:rPr lang="en-US" altLang="zh-CN" sz="2600" b="1">
                <a:latin typeface="+mn-ea"/>
                <a:ea typeface="+mn-ea"/>
              </a:rPr>
              <a:t>Extend Thread class and override the run method</a:t>
            </a:r>
          </a:p>
          <a:p>
            <a:pPr marL="533400" indent="-533400" eaLnBrk="1" hangingPunct="1">
              <a:lnSpc>
                <a:spcPct val="90000"/>
              </a:lnSpc>
            </a:pPr>
            <a:r>
              <a:rPr lang="en-US" altLang="zh-CN" sz="2600" b="1">
                <a:latin typeface="+mn-ea"/>
                <a:ea typeface="+mn-ea"/>
              </a:rPr>
              <a:t>Example</a:t>
            </a:r>
          </a:p>
          <a:p>
            <a:pPr marL="914400" lvl="1" indent="-457200" eaLnBrk="1" hangingPunct="1">
              <a:lnSpc>
                <a:spcPct val="90000"/>
              </a:lnSpc>
              <a:spcBef>
                <a:spcPct val="0"/>
              </a:spcBef>
              <a:buFontTx/>
              <a:buNone/>
            </a:pPr>
            <a:r>
              <a:rPr lang="en-US" altLang="zh-CN" sz="2600" b="1">
                <a:latin typeface="+mn-ea"/>
                <a:ea typeface="+mn-ea"/>
              </a:rPr>
              <a:t>public class MyT extends Thread {</a:t>
            </a:r>
          </a:p>
          <a:p>
            <a:pPr marL="914400" lvl="1" indent="-457200" eaLnBrk="1" hangingPunct="1">
              <a:lnSpc>
                <a:spcPct val="90000"/>
              </a:lnSpc>
              <a:spcBef>
                <a:spcPct val="0"/>
              </a:spcBef>
              <a:buFontTx/>
              <a:buNone/>
            </a:pPr>
            <a:r>
              <a:rPr lang="en-US" altLang="zh-CN" sz="2600" b="1">
                <a:latin typeface="+mn-ea"/>
                <a:ea typeface="+mn-ea"/>
              </a:rPr>
              <a:t>    public void run() {</a:t>
            </a:r>
          </a:p>
          <a:p>
            <a:pPr marL="914400" lvl="1" indent="-457200" eaLnBrk="1" hangingPunct="1">
              <a:lnSpc>
                <a:spcPct val="90000"/>
              </a:lnSpc>
              <a:spcBef>
                <a:spcPct val="0"/>
              </a:spcBef>
              <a:buFontTx/>
              <a:buNone/>
            </a:pPr>
            <a:r>
              <a:rPr lang="en-US" altLang="zh-CN" sz="2600" b="1">
                <a:latin typeface="+mn-ea"/>
                <a:ea typeface="+mn-ea"/>
              </a:rPr>
              <a:t>        … 			</a:t>
            </a:r>
            <a:r>
              <a:rPr lang="en-US" altLang="zh-CN" sz="2600" b="1">
                <a:solidFill>
                  <a:srgbClr val="FF3300"/>
                </a:solidFill>
                <a:latin typeface="+mn-ea"/>
                <a:ea typeface="+mn-ea"/>
              </a:rPr>
              <a:t>// work for thread</a:t>
            </a:r>
          </a:p>
          <a:p>
            <a:pPr marL="914400" lvl="1" indent="-457200" eaLnBrk="1" hangingPunct="1">
              <a:lnSpc>
                <a:spcPct val="90000"/>
              </a:lnSpc>
              <a:spcBef>
                <a:spcPct val="0"/>
              </a:spcBef>
              <a:buFontTx/>
              <a:buNone/>
            </a:pPr>
            <a:r>
              <a:rPr lang="en-US" altLang="zh-CN" sz="2600" b="1">
                <a:latin typeface="+mn-ea"/>
                <a:ea typeface="+mn-ea"/>
              </a:rPr>
              <a:t>    }</a:t>
            </a:r>
          </a:p>
          <a:p>
            <a:pPr marL="914400" lvl="1" indent="-457200" eaLnBrk="1" hangingPunct="1">
              <a:lnSpc>
                <a:spcPct val="90000"/>
              </a:lnSpc>
              <a:spcBef>
                <a:spcPct val="0"/>
              </a:spcBef>
              <a:buFontTx/>
              <a:buNone/>
            </a:pPr>
            <a:r>
              <a:rPr lang="en-US" altLang="zh-CN" sz="2600" b="1">
                <a:latin typeface="+mn-ea"/>
                <a:ea typeface="+mn-ea"/>
              </a:rPr>
              <a:t>}</a:t>
            </a:r>
          </a:p>
          <a:p>
            <a:pPr marL="914400" lvl="1" indent="-457200" eaLnBrk="1" hangingPunct="1">
              <a:lnSpc>
                <a:spcPct val="90000"/>
              </a:lnSpc>
              <a:spcBef>
                <a:spcPct val="0"/>
              </a:spcBef>
              <a:buFontTx/>
              <a:buNone/>
            </a:pPr>
            <a:r>
              <a:rPr lang="en-US" altLang="zh-CN" sz="2600" b="1">
                <a:latin typeface="+mn-ea"/>
                <a:ea typeface="+mn-ea"/>
              </a:rPr>
              <a:t>MyT T = new MyT () ;	</a:t>
            </a:r>
            <a:r>
              <a:rPr lang="en-US" altLang="zh-CN" sz="2600" b="1">
                <a:solidFill>
                  <a:srgbClr val="FF3300"/>
                </a:solidFill>
                <a:latin typeface="+mn-ea"/>
                <a:ea typeface="+mn-ea"/>
              </a:rPr>
              <a:t>// create thread</a:t>
            </a:r>
          </a:p>
          <a:p>
            <a:pPr marL="914400" lvl="1" indent="-457200" eaLnBrk="1" hangingPunct="1">
              <a:lnSpc>
                <a:spcPct val="90000"/>
              </a:lnSpc>
              <a:spcBef>
                <a:spcPct val="0"/>
              </a:spcBef>
              <a:buFontTx/>
              <a:buNone/>
            </a:pPr>
            <a:r>
              <a:rPr lang="en-US" altLang="zh-CN" sz="2600" b="1">
                <a:latin typeface="+mn-ea"/>
                <a:ea typeface="+mn-ea"/>
              </a:rPr>
              <a:t>T.start();		       	</a:t>
            </a:r>
            <a:r>
              <a:rPr lang="en-US" altLang="zh-CN" sz="2600" b="1">
                <a:solidFill>
                  <a:srgbClr val="FF3300"/>
                </a:solidFill>
                <a:latin typeface="+mn-ea"/>
                <a:ea typeface="+mn-ea"/>
              </a:rPr>
              <a:t>// begin running thread</a:t>
            </a:r>
          </a:p>
          <a:p>
            <a:pPr marL="914400" lvl="1" indent="-457200" eaLnBrk="1" hangingPunct="1">
              <a:lnSpc>
                <a:spcPct val="90000"/>
              </a:lnSpc>
              <a:spcBef>
                <a:spcPct val="0"/>
              </a:spcBef>
              <a:buFontTx/>
              <a:buNone/>
            </a:pPr>
            <a:r>
              <a:rPr lang="en-US" altLang="zh-CN" sz="2600" b="1">
                <a:latin typeface="+mn-ea"/>
                <a:ea typeface="+mn-ea"/>
              </a:rPr>
              <a:t>…</a:t>
            </a:r>
            <a:r>
              <a:rPr lang="en-US" altLang="zh-CN" sz="2600" b="1">
                <a:solidFill>
                  <a:srgbClr val="FF3300"/>
                </a:solidFill>
                <a:latin typeface="+mn-ea"/>
                <a:ea typeface="+mn-ea"/>
              </a:rPr>
              <a:t>			// thread executing in parallel</a:t>
            </a: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Rectangle 2">
            <a:extLst>
              <a:ext uri="{FF2B5EF4-FFF2-40B4-BE49-F238E27FC236}">
                <a16:creationId xmlns:a16="http://schemas.microsoft.com/office/drawing/2014/main" id="{46E697A9-7296-475A-ACA2-95F742964EE0}"/>
              </a:ext>
            </a:extLst>
          </p:cNvPr>
          <p:cNvSpPr>
            <a:spLocks noGrp="1" noChangeArrowheads="1"/>
          </p:cNvSpPr>
          <p:nvPr>
            <p:ph type="title"/>
          </p:nvPr>
        </p:nvSpPr>
        <p:spPr>
          <a:xfrm>
            <a:off x="457200" y="274638"/>
            <a:ext cx="8229600" cy="639762"/>
          </a:xfrm>
        </p:spPr>
        <p:txBody>
          <a:bodyPr>
            <a:normAutofit fontScale="90000"/>
          </a:bodyPr>
          <a:lstStyle/>
          <a:p>
            <a:pPr eaLnBrk="1" hangingPunct="1"/>
            <a:r>
              <a:rPr lang="en-US" altLang="zh-CN" sz="4000" b="1">
                <a:latin typeface="+mn-ea"/>
                <a:ea typeface="+mn-ea"/>
              </a:rPr>
              <a:t>Extending the Thread class</a:t>
            </a:r>
          </a:p>
        </p:txBody>
      </p:sp>
      <p:sp>
        <p:nvSpPr>
          <p:cNvPr id="36870" name="Rectangle 3">
            <a:extLst>
              <a:ext uri="{FF2B5EF4-FFF2-40B4-BE49-F238E27FC236}">
                <a16:creationId xmlns:a16="http://schemas.microsoft.com/office/drawing/2014/main" id="{377C7063-D764-428D-888E-507CE5498361}"/>
              </a:ext>
            </a:extLst>
          </p:cNvPr>
          <p:cNvSpPr>
            <a:spLocks noGrp="1" noChangeArrowheads="1"/>
          </p:cNvSpPr>
          <p:nvPr>
            <p:ph type="body" idx="1"/>
          </p:nvPr>
        </p:nvSpPr>
        <p:spPr/>
        <p:txBody>
          <a:bodyPr/>
          <a:lstStyle/>
          <a:p>
            <a:pPr eaLnBrk="1" hangingPunct="1"/>
            <a:r>
              <a:rPr lang="en-US" altLang="zh-CN" sz="2800" b="1">
                <a:latin typeface="+mn-ea"/>
                <a:ea typeface="+mn-ea"/>
              </a:rPr>
              <a:t>In order to create a new thread we may </a:t>
            </a:r>
            <a:r>
              <a:rPr lang="en-US" altLang="zh-CN" sz="2800" b="1">
                <a:solidFill>
                  <a:srgbClr val="FF0000"/>
                </a:solidFill>
                <a:latin typeface="+mn-ea"/>
                <a:ea typeface="+mn-ea"/>
              </a:rPr>
              <a:t>subclass java.lang.Thread</a:t>
            </a:r>
            <a:r>
              <a:rPr lang="en-US" altLang="zh-CN" sz="2800" b="1">
                <a:latin typeface="+mn-ea"/>
                <a:ea typeface="+mn-ea"/>
              </a:rPr>
              <a:t> and customize what the thread does by </a:t>
            </a:r>
            <a:r>
              <a:rPr lang="en-US" altLang="zh-CN" sz="2800" b="1">
                <a:solidFill>
                  <a:srgbClr val="FF0000"/>
                </a:solidFill>
                <a:latin typeface="+mn-ea"/>
                <a:ea typeface="+mn-ea"/>
              </a:rPr>
              <a:t>overriding its empty run method.</a:t>
            </a:r>
          </a:p>
          <a:p>
            <a:pPr eaLnBrk="1" hangingPunct="1"/>
            <a:r>
              <a:rPr lang="en-US" altLang="zh-CN" sz="2800" b="1">
                <a:latin typeface="+mn-ea"/>
                <a:ea typeface="+mn-ea"/>
              </a:rPr>
              <a:t>The </a:t>
            </a:r>
            <a:r>
              <a:rPr lang="en-US" altLang="zh-CN" sz="2800" b="1">
                <a:solidFill>
                  <a:srgbClr val="FF0000"/>
                </a:solidFill>
                <a:latin typeface="+mn-ea"/>
                <a:ea typeface="+mn-ea"/>
              </a:rPr>
              <a:t>run</a:t>
            </a:r>
            <a:r>
              <a:rPr lang="en-US" altLang="zh-CN" sz="2800" b="1">
                <a:latin typeface="+mn-ea"/>
                <a:ea typeface="+mn-ea"/>
              </a:rPr>
              <a:t> method is where the </a:t>
            </a:r>
            <a:r>
              <a:rPr lang="en-US" altLang="zh-CN" sz="2800" b="1">
                <a:solidFill>
                  <a:srgbClr val="FF0000"/>
                </a:solidFill>
                <a:latin typeface="+mn-ea"/>
                <a:ea typeface="+mn-ea"/>
              </a:rPr>
              <a:t>action of the thread</a:t>
            </a:r>
            <a:r>
              <a:rPr lang="en-US" altLang="zh-CN" sz="2800" b="1">
                <a:latin typeface="+mn-ea"/>
                <a:ea typeface="+mn-ea"/>
              </a:rPr>
              <a:t> takes place.</a:t>
            </a:r>
          </a:p>
          <a:p>
            <a:pPr eaLnBrk="1" hangingPunct="1"/>
            <a:r>
              <a:rPr lang="en-US" altLang="zh-CN" sz="2800" b="1">
                <a:latin typeface="+mn-ea"/>
                <a:ea typeface="+mn-ea"/>
              </a:rPr>
              <a:t>The </a:t>
            </a:r>
            <a:r>
              <a:rPr lang="en-US" altLang="zh-CN" sz="2800" b="1">
                <a:solidFill>
                  <a:srgbClr val="FF0000"/>
                </a:solidFill>
                <a:latin typeface="+mn-ea"/>
                <a:ea typeface="+mn-ea"/>
              </a:rPr>
              <a:t>execution of a thread</a:t>
            </a:r>
            <a:r>
              <a:rPr lang="en-US" altLang="zh-CN" sz="2800" b="1">
                <a:latin typeface="+mn-ea"/>
                <a:ea typeface="+mn-ea"/>
              </a:rPr>
              <a:t> starts by calling the </a:t>
            </a:r>
            <a:r>
              <a:rPr lang="en-US" altLang="zh-CN" sz="2800" b="1">
                <a:solidFill>
                  <a:srgbClr val="FF0000"/>
                </a:solidFill>
                <a:latin typeface="+mn-ea"/>
                <a:ea typeface="+mn-ea"/>
              </a:rPr>
              <a:t>start method</a:t>
            </a:r>
            <a:r>
              <a:rPr lang="en-US" altLang="zh-CN" sz="2800" b="1">
                <a:latin typeface="+mn-ea"/>
                <a:ea typeface="+mn-ea"/>
              </a:rPr>
              <a:t>.</a:t>
            </a:r>
          </a:p>
          <a:p>
            <a:pPr eaLnBrk="1" hangingPunct="1"/>
            <a:endParaRPr lang="en-US" altLang="zh-CN" sz="2800" b="1">
              <a:latin typeface="+mn-ea"/>
              <a:ea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zh-CN" altLang="en-US" dirty="0">
                <a:latin typeface="+mn-ea"/>
                <a:ea typeface="+mn-ea"/>
              </a:rPr>
              <a:t>单继承</a:t>
            </a:r>
          </a:p>
        </p:txBody>
      </p:sp>
      <p:sp>
        <p:nvSpPr>
          <p:cNvPr id="27651" name="Rectangle 3"/>
          <p:cNvSpPr>
            <a:spLocks noGrp="1" noChangeArrowheads="1"/>
          </p:cNvSpPr>
          <p:nvPr>
            <p:ph idx="1"/>
          </p:nvPr>
        </p:nvSpPr>
        <p:spPr>
          <a:xfrm>
            <a:off x="628650" y="1825625"/>
            <a:ext cx="7274379" cy="3673838"/>
          </a:xfrm>
        </p:spPr>
        <p:txBody>
          <a:bodyPr/>
          <a:lstStyle/>
          <a:p>
            <a:pPr eaLnBrk="1" hangingPunct="1"/>
            <a:r>
              <a:rPr kumimoji="1" lang="en-US" altLang="zh-CN" dirty="0">
                <a:latin typeface="+mn-ea"/>
                <a:ea typeface="+mn-ea"/>
              </a:rPr>
              <a:t>Java</a:t>
            </a:r>
            <a:r>
              <a:rPr kumimoji="1" lang="zh-CN" altLang="en-US" dirty="0">
                <a:latin typeface="+mn-ea"/>
                <a:ea typeface="+mn-ea"/>
              </a:rPr>
              <a:t>是单继承的，即只能从一个类继承，    </a:t>
            </a:r>
            <a:r>
              <a:rPr kumimoji="1" lang="en-US" altLang="zh-CN" dirty="0">
                <a:latin typeface="+mn-ea"/>
                <a:ea typeface="+mn-ea"/>
              </a:rPr>
              <a:t>extends</a:t>
            </a:r>
            <a:r>
              <a:rPr kumimoji="1" lang="zh-CN" altLang="en-US" dirty="0">
                <a:latin typeface="+mn-ea"/>
                <a:ea typeface="+mn-ea"/>
              </a:rPr>
              <a:t>后类名只能有一个。</a:t>
            </a:r>
          </a:p>
          <a:p>
            <a:pPr eaLnBrk="1" hangingPunct="1"/>
            <a:endParaRPr kumimoji="1" lang="zh-CN" altLang="en-US" dirty="0">
              <a:latin typeface="+mn-ea"/>
              <a:ea typeface="+mn-ea"/>
            </a:endParaRPr>
          </a:p>
          <a:p>
            <a:pPr eaLnBrk="1" hangingPunct="1"/>
            <a:r>
              <a:rPr kumimoji="1" lang="zh-CN" altLang="en-US" dirty="0">
                <a:latin typeface="+mn-ea"/>
                <a:ea typeface="+mn-ea"/>
              </a:rPr>
              <a:t>单继承的优点：</a:t>
            </a:r>
          </a:p>
          <a:p>
            <a:pPr lvl="1" eaLnBrk="1" hangingPunct="1"/>
            <a:r>
              <a:rPr kumimoji="1" lang="zh-CN" altLang="en-US" dirty="0">
                <a:latin typeface="+mn-ea"/>
                <a:ea typeface="+mn-ea"/>
              </a:rPr>
              <a:t>代码更可靠</a:t>
            </a:r>
          </a:p>
          <a:p>
            <a:pPr lvl="1" eaLnBrk="1" hangingPunct="1"/>
            <a:r>
              <a:rPr kumimoji="1" lang="zh-CN" altLang="en-US" dirty="0">
                <a:latin typeface="+mn-ea"/>
                <a:ea typeface="+mn-ea"/>
              </a:rPr>
              <a:t>可以用接口弥补</a:t>
            </a:r>
          </a:p>
          <a:p>
            <a:pPr lvl="1" eaLnBrk="1" hangingPunct="1"/>
            <a:r>
              <a:rPr kumimoji="1" lang="zh-CN" altLang="en-US" dirty="0">
                <a:latin typeface="+mn-ea"/>
                <a:ea typeface="+mn-ea"/>
              </a:rPr>
              <a:t>用一个类实现多个接口，达到多继承效果。</a:t>
            </a:r>
          </a:p>
          <a:p>
            <a:pPr eaLnBrk="1" hangingPunct="1"/>
            <a:endParaRPr lang="en-US" altLang="zh-CN" dirty="0">
              <a:latin typeface="+mn-ea"/>
              <a:ea typeface="+mn-ea"/>
            </a:endParaRPr>
          </a:p>
        </p:txBody>
      </p:sp>
    </p:spTree>
    <p:extLst>
      <p:ext uri="{BB962C8B-B14F-4D97-AF65-F5344CB8AC3E}">
        <p14:creationId xmlns:p14="http://schemas.microsoft.com/office/powerpoint/2010/main" val="2094335765"/>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3" name="Rectangle 2">
            <a:extLst>
              <a:ext uri="{FF2B5EF4-FFF2-40B4-BE49-F238E27FC236}">
                <a16:creationId xmlns:a16="http://schemas.microsoft.com/office/drawing/2014/main" id="{CE3CE851-C199-4A58-9276-8DCDF25D286E}"/>
              </a:ext>
            </a:extLst>
          </p:cNvPr>
          <p:cNvSpPr>
            <a:spLocks noGrp="1" noChangeArrowheads="1"/>
          </p:cNvSpPr>
          <p:nvPr>
            <p:ph type="title"/>
          </p:nvPr>
        </p:nvSpPr>
        <p:spPr>
          <a:xfrm>
            <a:off x="457200" y="0"/>
            <a:ext cx="8229600" cy="1143000"/>
          </a:xfrm>
        </p:spPr>
        <p:txBody>
          <a:bodyPr/>
          <a:lstStyle/>
          <a:p>
            <a:pPr eaLnBrk="1" hangingPunct="1"/>
            <a:r>
              <a:rPr lang="en-US" altLang="zh-CN" sz="3600" b="1">
                <a:latin typeface="+mn-ea"/>
                <a:ea typeface="+mn-ea"/>
              </a:rPr>
              <a:t>Implementing the Runnable</a:t>
            </a:r>
            <a:br>
              <a:rPr lang="en-US" altLang="zh-CN" sz="3600" b="1">
                <a:latin typeface="+mn-ea"/>
                <a:ea typeface="+mn-ea"/>
              </a:rPr>
            </a:br>
            <a:r>
              <a:rPr lang="en-US" altLang="zh-CN" sz="3600" b="1">
                <a:latin typeface="+mn-ea"/>
                <a:ea typeface="+mn-ea"/>
              </a:rPr>
              <a:t>interface</a:t>
            </a:r>
          </a:p>
        </p:txBody>
      </p:sp>
      <p:sp>
        <p:nvSpPr>
          <p:cNvPr id="37894" name="Rectangle 3">
            <a:extLst>
              <a:ext uri="{FF2B5EF4-FFF2-40B4-BE49-F238E27FC236}">
                <a16:creationId xmlns:a16="http://schemas.microsoft.com/office/drawing/2014/main" id="{6F0AFAA6-1AE7-4F47-83A7-D51BFBB969B5}"/>
              </a:ext>
            </a:extLst>
          </p:cNvPr>
          <p:cNvSpPr>
            <a:spLocks noGrp="1" noChangeArrowheads="1"/>
          </p:cNvSpPr>
          <p:nvPr>
            <p:ph type="body" idx="1"/>
          </p:nvPr>
        </p:nvSpPr>
        <p:spPr>
          <a:xfrm>
            <a:off x="457200" y="1219200"/>
            <a:ext cx="8229600" cy="4906963"/>
          </a:xfrm>
        </p:spPr>
        <p:txBody>
          <a:bodyPr/>
          <a:lstStyle/>
          <a:p>
            <a:pPr eaLnBrk="1" hangingPunct="1"/>
            <a:r>
              <a:rPr lang="en-US" altLang="zh-CN" sz="2600" b="1">
                <a:latin typeface="+mn-ea"/>
                <a:ea typeface="+mn-ea"/>
              </a:rPr>
              <a:t>In order to create a new thread we may also provide a </a:t>
            </a:r>
            <a:r>
              <a:rPr lang="en-US" altLang="zh-CN" sz="2600" b="1">
                <a:solidFill>
                  <a:srgbClr val="FF0000"/>
                </a:solidFill>
                <a:latin typeface="+mn-ea"/>
                <a:ea typeface="+mn-ea"/>
              </a:rPr>
              <a:t>class that implements the java.lang.Runnable interface</a:t>
            </a:r>
          </a:p>
          <a:p>
            <a:pPr eaLnBrk="1" hangingPunct="1"/>
            <a:r>
              <a:rPr lang="en-US" altLang="zh-CN" sz="2600" b="1">
                <a:latin typeface="+mn-ea"/>
                <a:ea typeface="+mn-ea"/>
              </a:rPr>
              <a:t>Preffered way in case our class has to subclass some other class</a:t>
            </a:r>
          </a:p>
          <a:p>
            <a:pPr eaLnBrk="1" hangingPunct="1"/>
            <a:r>
              <a:rPr lang="en-US" altLang="zh-CN" sz="2600" b="1">
                <a:latin typeface="+mn-ea"/>
                <a:ea typeface="+mn-ea"/>
              </a:rPr>
              <a:t>A Runnable object can be wrapped up into a Thread object</a:t>
            </a:r>
          </a:p>
          <a:p>
            <a:pPr lvl="1" eaLnBrk="1" hangingPunct="1"/>
            <a:r>
              <a:rPr lang="en-US" altLang="zh-CN" sz="2600" b="1">
                <a:solidFill>
                  <a:srgbClr val="FF0000"/>
                </a:solidFill>
                <a:latin typeface="+mn-ea"/>
                <a:ea typeface="+mn-ea"/>
              </a:rPr>
              <a:t>Thread(Runnable target)</a:t>
            </a:r>
          </a:p>
          <a:p>
            <a:pPr lvl="1" eaLnBrk="1" hangingPunct="1"/>
            <a:r>
              <a:rPr lang="en-US" altLang="zh-CN" sz="2600" b="1">
                <a:solidFill>
                  <a:srgbClr val="FF0000"/>
                </a:solidFill>
                <a:latin typeface="+mn-ea"/>
                <a:ea typeface="+mn-ea"/>
              </a:rPr>
              <a:t>Thread(Runnable target, String name)</a:t>
            </a:r>
          </a:p>
          <a:p>
            <a:pPr eaLnBrk="1" hangingPunct="1"/>
            <a:r>
              <a:rPr lang="en-US" altLang="zh-CN" sz="2600" b="1">
                <a:latin typeface="+mn-ea"/>
                <a:ea typeface="+mn-ea"/>
              </a:rPr>
              <a:t>The thread’s logic is included inside the run method of the runnable object</a:t>
            </a:r>
          </a:p>
          <a:p>
            <a:pPr eaLnBrk="1" hangingPunct="1"/>
            <a:endParaRPr lang="en-US" altLang="zh-CN" sz="2600" b="1">
              <a:latin typeface="+mn-ea"/>
              <a:ea typeface="+mn-ea"/>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7" name="Rectangle 2">
            <a:extLst>
              <a:ext uri="{FF2B5EF4-FFF2-40B4-BE49-F238E27FC236}">
                <a16:creationId xmlns:a16="http://schemas.microsoft.com/office/drawing/2014/main" id="{4C38E885-1A4E-4227-9241-B2D4550A9334}"/>
              </a:ext>
            </a:extLst>
          </p:cNvPr>
          <p:cNvSpPr>
            <a:spLocks noGrp="1" noChangeArrowheads="1"/>
          </p:cNvSpPr>
          <p:nvPr>
            <p:ph type="title"/>
          </p:nvPr>
        </p:nvSpPr>
        <p:spPr>
          <a:xfrm>
            <a:off x="457200" y="274638"/>
            <a:ext cx="8229600" cy="563562"/>
          </a:xfrm>
        </p:spPr>
        <p:txBody>
          <a:bodyPr>
            <a:normAutofit fontScale="90000"/>
          </a:bodyPr>
          <a:lstStyle/>
          <a:p>
            <a:pPr eaLnBrk="1" hangingPunct="1"/>
            <a:r>
              <a:rPr lang="en-US" altLang="zh-CN" sz="4000" b="1">
                <a:latin typeface="+mn-ea"/>
                <a:ea typeface="+mn-ea"/>
              </a:rPr>
              <a:t>Example II</a:t>
            </a:r>
          </a:p>
        </p:txBody>
      </p:sp>
      <p:grpSp>
        <p:nvGrpSpPr>
          <p:cNvPr id="38918" name="Group 3">
            <a:extLst>
              <a:ext uri="{FF2B5EF4-FFF2-40B4-BE49-F238E27FC236}">
                <a16:creationId xmlns:a16="http://schemas.microsoft.com/office/drawing/2014/main" id="{224E81DB-E1DD-496E-AC00-2183890C46E4}"/>
              </a:ext>
            </a:extLst>
          </p:cNvPr>
          <p:cNvGrpSpPr>
            <a:grpSpLocks/>
          </p:cNvGrpSpPr>
          <p:nvPr/>
        </p:nvGrpSpPr>
        <p:grpSpPr bwMode="auto">
          <a:xfrm>
            <a:off x="609600" y="1143000"/>
            <a:ext cx="8153400" cy="4921250"/>
            <a:chOff x="384" y="720"/>
            <a:chExt cx="5136" cy="3100"/>
          </a:xfrm>
        </p:grpSpPr>
        <p:pic>
          <p:nvPicPr>
            <p:cNvPr id="38919" name="Picture 4">
              <a:extLst>
                <a:ext uri="{FF2B5EF4-FFF2-40B4-BE49-F238E27FC236}">
                  <a16:creationId xmlns:a16="http://schemas.microsoft.com/office/drawing/2014/main" id="{7E7DA125-BC28-4A53-93BC-027EB5998D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4" y="720"/>
              <a:ext cx="5136" cy="310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920" name="Line 5">
              <a:extLst>
                <a:ext uri="{FF2B5EF4-FFF2-40B4-BE49-F238E27FC236}">
                  <a16:creationId xmlns:a16="http://schemas.microsoft.com/office/drawing/2014/main" id="{DDEBFDBA-1C52-4890-BE10-4B549EA7E559}"/>
                </a:ext>
              </a:extLst>
            </p:cNvPr>
            <p:cNvSpPr>
              <a:spLocks noChangeShapeType="1"/>
            </p:cNvSpPr>
            <p:nvPr/>
          </p:nvSpPr>
          <p:spPr bwMode="auto">
            <a:xfrm flipH="1">
              <a:off x="3120" y="816"/>
              <a:ext cx="576"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1" name="Line 6">
              <a:extLst>
                <a:ext uri="{FF2B5EF4-FFF2-40B4-BE49-F238E27FC236}">
                  <a16:creationId xmlns:a16="http://schemas.microsoft.com/office/drawing/2014/main" id="{E0C5A0F7-EE6C-4EE6-B894-E16D2BB72939}"/>
                </a:ext>
              </a:extLst>
            </p:cNvPr>
            <p:cNvSpPr>
              <a:spLocks noChangeShapeType="1"/>
            </p:cNvSpPr>
            <p:nvPr/>
          </p:nvSpPr>
          <p:spPr bwMode="auto">
            <a:xfrm flipH="1">
              <a:off x="1920" y="1920"/>
              <a:ext cx="624"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1" name="Rectangle 2">
            <a:extLst>
              <a:ext uri="{FF2B5EF4-FFF2-40B4-BE49-F238E27FC236}">
                <a16:creationId xmlns:a16="http://schemas.microsoft.com/office/drawing/2014/main" id="{4B78E80F-3C8A-4B64-BC82-ABA53A798C5C}"/>
              </a:ext>
            </a:extLst>
          </p:cNvPr>
          <p:cNvSpPr>
            <a:spLocks noGrp="1" noChangeArrowheads="1"/>
          </p:cNvSpPr>
          <p:nvPr>
            <p:ph type="title"/>
          </p:nvPr>
        </p:nvSpPr>
        <p:spPr>
          <a:xfrm>
            <a:off x="457200" y="274638"/>
            <a:ext cx="8229600" cy="487362"/>
          </a:xfrm>
        </p:spPr>
        <p:txBody>
          <a:bodyPr>
            <a:normAutofit fontScale="90000"/>
          </a:bodyPr>
          <a:lstStyle/>
          <a:p>
            <a:pPr eaLnBrk="1" hangingPunct="1"/>
            <a:r>
              <a:rPr lang="en-US" altLang="zh-CN" sz="4000" b="1">
                <a:latin typeface="+mn-ea"/>
                <a:ea typeface="+mn-ea"/>
              </a:rPr>
              <a:t>Example II (cont.)</a:t>
            </a:r>
          </a:p>
        </p:txBody>
      </p:sp>
      <p:grpSp>
        <p:nvGrpSpPr>
          <p:cNvPr id="39942" name="Group 5">
            <a:extLst>
              <a:ext uri="{FF2B5EF4-FFF2-40B4-BE49-F238E27FC236}">
                <a16:creationId xmlns:a16="http://schemas.microsoft.com/office/drawing/2014/main" id="{39D7D412-5395-48F2-B9E5-7F0188024A4D}"/>
              </a:ext>
            </a:extLst>
          </p:cNvPr>
          <p:cNvGrpSpPr>
            <a:grpSpLocks/>
          </p:cNvGrpSpPr>
          <p:nvPr/>
        </p:nvGrpSpPr>
        <p:grpSpPr bwMode="auto">
          <a:xfrm>
            <a:off x="152400" y="1143000"/>
            <a:ext cx="8610600" cy="4668838"/>
            <a:chOff x="96" y="720"/>
            <a:chExt cx="5424" cy="2941"/>
          </a:xfrm>
        </p:grpSpPr>
        <p:pic>
          <p:nvPicPr>
            <p:cNvPr id="39943" name="Picture 3">
              <a:extLst>
                <a:ext uri="{FF2B5EF4-FFF2-40B4-BE49-F238E27FC236}">
                  <a16:creationId xmlns:a16="http://schemas.microsoft.com/office/drawing/2014/main" id="{9BDF77E9-92A6-49B1-8419-9EA04F0F2E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 y="720"/>
              <a:ext cx="5088" cy="2941"/>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9944" name="Oval 4">
              <a:extLst>
                <a:ext uri="{FF2B5EF4-FFF2-40B4-BE49-F238E27FC236}">
                  <a16:creationId xmlns:a16="http://schemas.microsoft.com/office/drawing/2014/main" id="{7FB35DA3-7CA9-405C-BF4C-D064D1995EDF}"/>
                </a:ext>
              </a:extLst>
            </p:cNvPr>
            <p:cNvSpPr>
              <a:spLocks noChangeArrowheads="1"/>
            </p:cNvSpPr>
            <p:nvPr/>
          </p:nvSpPr>
          <p:spPr bwMode="auto">
            <a:xfrm>
              <a:off x="96" y="2592"/>
              <a:ext cx="5424" cy="432"/>
            </a:xfrm>
            <a:prstGeom prst="ellipse">
              <a:avLst/>
            </a:prstGeom>
            <a:noFill/>
            <a:ln w="9525">
              <a:solidFill>
                <a:srgbClr val="FF0000"/>
              </a:solidFill>
              <a:round/>
              <a:headEnd/>
              <a:tailEnd/>
            </a:ln>
            <a:effectLst/>
            <a:extLst>
              <a:ext uri="{909E8E84-426E-40DD-AFC4-6F175D3DCCD1}">
                <a14:hiddenFill xmlns:a14="http://schemas.microsoft.com/office/drawing/2010/main">
                  <a:solidFill>
                    <a:srgbClr val="EAEAEA"/>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5" name="Rectangle 2">
            <a:extLst>
              <a:ext uri="{FF2B5EF4-FFF2-40B4-BE49-F238E27FC236}">
                <a16:creationId xmlns:a16="http://schemas.microsoft.com/office/drawing/2014/main" id="{D6417229-10F9-4730-B00C-835C713A646F}"/>
              </a:ext>
            </a:extLst>
          </p:cNvPr>
          <p:cNvSpPr>
            <a:spLocks noGrp="1" noChangeArrowheads="1"/>
          </p:cNvSpPr>
          <p:nvPr>
            <p:ph type="title"/>
          </p:nvPr>
        </p:nvSpPr>
        <p:spPr>
          <a:xfrm>
            <a:off x="457200" y="274638"/>
            <a:ext cx="8229600" cy="487362"/>
          </a:xfrm>
        </p:spPr>
        <p:txBody>
          <a:bodyPr>
            <a:normAutofit fontScale="90000"/>
          </a:bodyPr>
          <a:lstStyle/>
          <a:p>
            <a:pPr eaLnBrk="1" hangingPunct="1"/>
            <a:r>
              <a:rPr lang="en-US" altLang="zh-CN" sz="4000" b="1">
                <a:latin typeface="+mn-ea"/>
                <a:ea typeface="+mn-ea"/>
              </a:rPr>
              <a:t>Example II (cont.)</a:t>
            </a:r>
          </a:p>
        </p:txBody>
      </p:sp>
      <p:pic>
        <p:nvPicPr>
          <p:cNvPr id="40966" name="Picture 3">
            <a:extLst>
              <a:ext uri="{FF2B5EF4-FFF2-40B4-BE49-F238E27FC236}">
                <a16:creationId xmlns:a16="http://schemas.microsoft.com/office/drawing/2014/main" id="{A465D090-EF41-4E48-9596-F5CE402BFB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143000"/>
            <a:ext cx="8534400" cy="5170488"/>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9" name="Rectangle 2">
            <a:extLst>
              <a:ext uri="{FF2B5EF4-FFF2-40B4-BE49-F238E27FC236}">
                <a16:creationId xmlns:a16="http://schemas.microsoft.com/office/drawing/2014/main" id="{CE6E4843-BE38-4603-AB9E-460CAA96F8B9}"/>
              </a:ext>
            </a:extLst>
          </p:cNvPr>
          <p:cNvSpPr>
            <a:spLocks noGrp="1" noChangeArrowheads="1"/>
          </p:cNvSpPr>
          <p:nvPr>
            <p:ph type="title"/>
          </p:nvPr>
        </p:nvSpPr>
        <p:spPr>
          <a:xfrm>
            <a:off x="457200" y="0"/>
            <a:ext cx="8229600" cy="715963"/>
          </a:xfrm>
        </p:spPr>
        <p:txBody>
          <a:bodyPr/>
          <a:lstStyle/>
          <a:p>
            <a:pPr eaLnBrk="1" hangingPunct="1"/>
            <a:r>
              <a:rPr lang="en-US" altLang="zh-CN" sz="4000" b="1">
                <a:latin typeface="+mn-ea"/>
                <a:ea typeface="+mn-ea"/>
              </a:rPr>
              <a:t>Creating Threads in Java</a:t>
            </a:r>
          </a:p>
        </p:txBody>
      </p:sp>
      <p:sp>
        <p:nvSpPr>
          <p:cNvPr id="41990" name="Rectangle 3">
            <a:extLst>
              <a:ext uri="{FF2B5EF4-FFF2-40B4-BE49-F238E27FC236}">
                <a16:creationId xmlns:a16="http://schemas.microsoft.com/office/drawing/2014/main" id="{0F1E1946-C0AE-458E-B293-7D286403E99A}"/>
              </a:ext>
            </a:extLst>
          </p:cNvPr>
          <p:cNvSpPr>
            <a:spLocks noGrp="1" noChangeArrowheads="1"/>
          </p:cNvSpPr>
          <p:nvPr>
            <p:ph type="body" idx="1"/>
          </p:nvPr>
        </p:nvSpPr>
        <p:spPr>
          <a:xfrm>
            <a:off x="304800" y="762000"/>
            <a:ext cx="8458200" cy="5562600"/>
          </a:xfrm>
          <a:solidFill>
            <a:srgbClr val="EAEAEA"/>
          </a:solidFill>
          <a:ln>
            <a:solidFill>
              <a:srgbClr val="FF0000"/>
            </a:solidFill>
            <a:miter lim="800000"/>
            <a:headEnd/>
            <a:tailEnd/>
          </a:ln>
        </p:spPr>
        <p:txBody>
          <a:bodyPr/>
          <a:lstStyle/>
          <a:p>
            <a:pPr marL="609600" indent="-609600" eaLnBrk="1" hangingPunct="1">
              <a:buFont typeface="Wingdings" panose="05000000000000000000" pitchFamily="2" charset="2"/>
              <a:buChar char="l"/>
            </a:pPr>
            <a:r>
              <a:rPr lang="en-US" altLang="zh-CN" sz="2400" b="1">
                <a:latin typeface="+mn-ea"/>
                <a:ea typeface="+mn-ea"/>
              </a:rPr>
              <a:t>Runnable interface</a:t>
            </a:r>
          </a:p>
          <a:p>
            <a:pPr marL="990600" lvl="1" indent="-533400" eaLnBrk="1" hangingPunct="1"/>
            <a:r>
              <a:rPr lang="en-US" altLang="zh-CN" sz="2400" b="1">
                <a:solidFill>
                  <a:schemeClr val="accent2"/>
                </a:solidFill>
                <a:latin typeface="+mn-ea"/>
                <a:ea typeface="+mn-ea"/>
              </a:rPr>
              <a:t>Create object implementing Runnable interface</a:t>
            </a:r>
          </a:p>
          <a:p>
            <a:pPr marL="990600" lvl="1" indent="-533400" eaLnBrk="1" hangingPunct="1"/>
            <a:r>
              <a:rPr lang="en-US" altLang="zh-CN" sz="2400" b="1">
                <a:solidFill>
                  <a:schemeClr val="accent2"/>
                </a:solidFill>
                <a:latin typeface="+mn-ea"/>
                <a:ea typeface="+mn-ea"/>
              </a:rPr>
              <a:t>Pass it to Thread object via Thread constructor</a:t>
            </a:r>
          </a:p>
          <a:p>
            <a:pPr marL="609600" indent="-609600" eaLnBrk="1" hangingPunct="1"/>
            <a:r>
              <a:rPr lang="en-US" altLang="zh-CN" sz="2400">
                <a:latin typeface="+mn-ea"/>
                <a:ea typeface="+mn-ea"/>
              </a:rPr>
              <a:t>Example</a:t>
            </a:r>
          </a:p>
          <a:p>
            <a:pPr marL="990600" lvl="1" indent="-533400" eaLnBrk="1" hangingPunct="1">
              <a:buFontTx/>
              <a:buNone/>
            </a:pPr>
            <a:r>
              <a:rPr lang="en-US" altLang="zh-CN" sz="2400">
                <a:latin typeface="+mn-ea"/>
                <a:ea typeface="+mn-ea"/>
              </a:rPr>
              <a:t>public class MyT implements Runnable {</a:t>
            </a:r>
          </a:p>
          <a:p>
            <a:pPr marL="990600" lvl="1" indent="-533400" eaLnBrk="1" hangingPunct="1">
              <a:buFontTx/>
              <a:buNone/>
            </a:pPr>
            <a:r>
              <a:rPr lang="en-US" altLang="zh-CN" sz="2400">
                <a:latin typeface="+mn-ea"/>
                <a:ea typeface="+mn-ea"/>
              </a:rPr>
              <a:t>    public void run() {</a:t>
            </a:r>
          </a:p>
          <a:p>
            <a:pPr marL="990600" lvl="1" indent="-533400" eaLnBrk="1" hangingPunct="1">
              <a:buFontTx/>
              <a:buNone/>
            </a:pPr>
            <a:r>
              <a:rPr lang="en-US" altLang="zh-CN" sz="2400">
                <a:latin typeface="+mn-ea"/>
                <a:ea typeface="+mn-ea"/>
              </a:rPr>
              <a:t>         …   </a:t>
            </a:r>
            <a:r>
              <a:rPr lang="en-US" altLang="zh-CN" sz="2400">
                <a:solidFill>
                  <a:srgbClr val="FF3300"/>
                </a:solidFill>
                <a:latin typeface="+mn-ea"/>
                <a:ea typeface="+mn-ea"/>
              </a:rPr>
              <a:t>// work for thread</a:t>
            </a:r>
          </a:p>
          <a:p>
            <a:pPr marL="990600" lvl="1" indent="-533400" eaLnBrk="1" hangingPunct="1">
              <a:buFontTx/>
              <a:buNone/>
            </a:pPr>
            <a:r>
              <a:rPr lang="en-US" altLang="zh-CN" sz="2400">
                <a:latin typeface="+mn-ea"/>
                <a:ea typeface="+mn-ea"/>
              </a:rPr>
              <a:t>    }</a:t>
            </a:r>
          </a:p>
          <a:p>
            <a:pPr marL="990600" lvl="1" indent="-533400" eaLnBrk="1" hangingPunct="1">
              <a:buFontTx/>
              <a:buNone/>
            </a:pPr>
            <a:r>
              <a:rPr lang="en-US" altLang="zh-CN" sz="2400">
                <a:latin typeface="+mn-ea"/>
                <a:ea typeface="+mn-ea"/>
              </a:rPr>
              <a:t>}</a:t>
            </a:r>
          </a:p>
          <a:p>
            <a:pPr marL="990600" lvl="1" indent="-533400" eaLnBrk="1" hangingPunct="1">
              <a:buFontTx/>
              <a:buNone/>
            </a:pPr>
            <a:r>
              <a:rPr lang="en-US" altLang="zh-CN" sz="2400">
                <a:latin typeface="+mn-ea"/>
                <a:ea typeface="+mn-ea"/>
              </a:rPr>
              <a:t>Thread T = new Thread(new MyT);  </a:t>
            </a:r>
            <a:r>
              <a:rPr lang="en-US" altLang="zh-CN" sz="2400">
                <a:solidFill>
                  <a:srgbClr val="FF3300"/>
                </a:solidFill>
                <a:latin typeface="+mn-ea"/>
                <a:ea typeface="+mn-ea"/>
              </a:rPr>
              <a:t>// create thread</a:t>
            </a:r>
          </a:p>
          <a:p>
            <a:pPr marL="990600" lvl="1" indent="-533400" eaLnBrk="1" hangingPunct="1">
              <a:spcBef>
                <a:spcPct val="0"/>
              </a:spcBef>
              <a:buFontTx/>
              <a:buNone/>
            </a:pPr>
            <a:r>
              <a:rPr lang="en-US" altLang="zh-CN" sz="2400">
                <a:latin typeface="+mn-ea"/>
                <a:ea typeface="+mn-ea"/>
              </a:rPr>
              <a:t>T.start();			       	</a:t>
            </a:r>
            <a:r>
              <a:rPr lang="en-US" altLang="zh-CN" sz="2400">
                <a:solidFill>
                  <a:srgbClr val="FF3300"/>
                </a:solidFill>
                <a:latin typeface="+mn-ea"/>
                <a:ea typeface="+mn-ea"/>
              </a:rPr>
              <a:t>// begin running thread</a:t>
            </a:r>
          </a:p>
          <a:p>
            <a:pPr marL="990600" lvl="1" indent="-533400" eaLnBrk="1" hangingPunct="1">
              <a:spcBef>
                <a:spcPct val="0"/>
              </a:spcBef>
              <a:buFontTx/>
              <a:buNone/>
            </a:pPr>
            <a:r>
              <a:rPr lang="en-US" altLang="zh-CN" sz="2400">
                <a:latin typeface="+mn-ea"/>
                <a:ea typeface="+mn-ea"/>
              </a:rPr>
              <a:t>…</a:t>
            </a:r>
            <a:r>
              <a:rPr lang="en-US" altLang="zh-CN" sz="2400">
                <a:solidFill>
                  <a:srgbClr val="FF3300"/>
                </a:solidFill>
                <a:latin typeface="+mn-ea"/>
                <a:ea typeface="+mn-ea"/>
              </a:rPr>
              <a:t>				// thread executing in parallel</a:t>
            </a:r>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3" name="Rectangle 2">
            <a:extLst>
              <a:ext uri="{FF2B5EF4-FFF2-40B4-BE49-F238E27FC236}">
                <a16:creationId xmlns:a16="http://schemas.microsoft.com/office/drawing/2014/main" id="{4E217952-6B63-4323-B69A-72E7C921D506}"/>
              </a:ext>
            </a:extLst>
          </p:cNvPr>
          <p:cNvSpPr>
            <a:spLocks noGrp="1" noChangeArrowheads="1"/>
          </p:cNvSpPr>
          <p:nvPr>
            <p:ph type="title"/>
          </p:nvPr>
        </p:nvSpPr>
        <p:spPr>
          <a:xfrm>
            <a:off x="457200" y="0"/>
            <a:ext cx="8229600" cy="639763"/>
          </a:xfrm>
        </p:spPr>
        <p:txBody>
          <a:bodyPr>
            <a:normAutofit fontScale="90000"/>
          </a:bodyPr>
          <a:lstStyle/>
          <a:p>
            <a:pPr eaLnBrk="1" hangingPunct="1"/>
            <a:r>
              <a:rPr lang="en-US" altLang="zh-CN" sz="4000" b="1">
                <a:latin typeface="+mn-ea"/>
                <a:ea typeface="+mn-ea"/>
              </a:rPr>
              <a:t>Creating the Thread</a:t>
            </a:r>
          </a:p>
        </p:txBody>
      </p:sp>
      <p:sp>
        <p:nvSpPr>
          <p:cNvPr id="43014" name="Rectangle 3">
            <a:extLst>
              <a:ext uri="{FF2B5EF4-FFF2-40B4-BE49-F238E27FC236}">
                <a16:creationId xmlns:a16="http://schemas.microsoft.com/office/drawing/2014/main" id="{750CA665-BDD1-4956-940B-F5A81FD084B1}"/>
              </a:ext>
            </a:extLst>
          </p:cNvPr>
          <p:cNvSpPr>
            <a:spLocks noGrp="1" noChangeArrowheads="1"/>
          </p:cNvSpPr>
          <p:nvPr>
            <p:ph type="body" idx="1"/>
          </p:nvPr>
        </p:nvSpPr>
        <p:spPr>
          <a:xfrm>
            <a:off x="457200" y="715963"/>
            <a:ext cx="8229600" cy="5135562"/>
          </a:xfrm>
        </p:spPr>
        <p:txBody>
          <a:bodyPr/>
          <a:lstStyle/>
          <a:p>
            <a:pPr eaLnBrk="1" hangingPunct="1"/>
            <a:r>
              <a:rPr lang="en-US" altLang="zh-CN" sz="2800" b="1">
                <a:latin typeface="+mn-ea"/>
                <a:ea typeface="+mn-ea"/>
              </a:rPr>
              <a:t>Multithreaded programming has these characteristics:</a:t>
            </a:r>
          </a:p>
          <a:p>
            <a:pPr lvl="1" eaLnBrk="1" hangingPunct="1"/>
            <a:r>
              <a:rPr lang="en-US" altLang="zh-CN" sz="2400" b="1">
                <a:solidFill>
                  <a:srgbClr val="FF0000"/>
                </a:solidFill>
                <a:latin typeface="+mn-ea"/>
                <a:ea typeface="+mn-ea"/>
              </a:rPr>
              <a:t>Multiple threads are from one Runnable instance.</a:t>
            </a:r>
          </a:p>
          <a:p>
            <a:pPr lvl="1" eaLnBrk="1" hangingPunct="1"/>
            <a:r>
              <a:rPr lang="en-US" altLang="zh-CN" sz="2400" b="1">
                <a:solidFill>
                  <a:srgbClr val="FF0000"/>
                </a:solidFill>
                <a:latin typeface="+mn-ea"/>
                <a:ea typeface="+mn-ea"/>
              </a:rPr>
              <a:t>Threads share the same data and code.</a:t>
            </a:r>
          </a:p>
          <a:p>
            <a:pPr eaLnBrk="1" hangingPunct="1"/>
            <a:r>
              <a:rPr lang="en-US" altLang="zh-CN" sz="2800" b="1">
                <a:latin typeface="+mn-ea"/>
                <a:ea typeface="+mn-ea"/>
              </a:rPr>
              <a:t>For example:</a:t>
            </a:r>
          </a:p>
          <a:p>
            <a:pPr lvl="1" eaLnBrk="1" hangingPunct="1"/>
            <a:r>
              <a:rPr lang="en-US" altLang="zh-CN" sz="2400" b="1">
                <a:solidFill>
                  <a:srgbClr val="FF0000"/>
                </a:solidFill>
                <a:latin typeface="+mn-ea"/>
                <a:ea typeface="+mn-ea"/>
              </a:rPr>
              <a:t>Thread t1 = new Thread(r);</a:t>
            </a:r>
          </a:p>
          <a:p>
            <a:pPr lvl="1" eaLnBrk="1" hangingPunct="1"/>
            <a:r>
              <a:rPr lang="en-US" altLang="zh-CN" sz="2400" b="1">
                <a:solidFill>
                  <a:srgbClr val="FF0000"/>
                </a:solidFill>
                <a:latin typeface="+mn-ea"/>
                <a:ea typeface="+mn-ea"/>
              </a:rPr>
              <a:t>Thread t2 = new Thread(r);</a:t>
            </a:r>
          </a:p>
        </p:txBody>
      </p:sp>
      <p:pic>
        <p:nvPicPr>
          <p:cNvPr id="43015" name="Picture 4">
            <a:extLst>
              <a:ext uri="{FF2B5EF4-FFF2-40B4-BE49-F238E27FC236}">
                <a16:creationId xmlns:a16="http://schemas.microsoft.com/office/drawing/2014/main" id="{E1C8BFC8-BB73-4B50-BD84-0D400A7961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3962400"/>
            <a:ext cx="6096000" cy="2522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7" name="Rectangle 2">
            <a:extLst>
              <a:ext uri="{FF2B5EF4-FFF2-40B4-BE49-F238E27FC236}">
                <a16:creationId xmlns:a16="http://schemas.microsoft.com/office/drawing/2014/main" id="{DA9D808C-227B-4993-B45E-6B6BEF108909}"/>
              </a:ext>
            </a:extLst>
          </p:cNvPr>
          <p:cNvSpPr>
            <a:spLocks noGrp="1" noChangeArrowheads="1"/>
          </p:cNvSpPr>
          <p:nvPr>
            <p:ph type="title"/>
          </p:nvPr>
        </p:nvSpPr>
        <p:spPr>
          <a:xfrm>
            <a:off x="457200" y="152400"/>
            <a:ext cx="8229600" cy="715963"/>
          </a:xfrm>
        </p:spPr>
        <p:txBody>
          <a:bodyPr/>
          <a:lstStyle/>
          <a:p>
            <a:pPr eaLnBrk="1" hangingPunct="1"/>
            <a:r>
              <a:rPr lang="en-US" altLang="zh-CN" sz="4000" b="1">
                <a:latin typeface="+mn-ea"/>
                <a:ea typeface="+mn-ea"/>
              </a:rPr>
              <a:t>One more example</a:t>
            </a:r>
          </a:p>
        </p:txBody>
      </p:sp>
      <p:grpSp>
        <p:nvGrpSpPr>
          <p:cNvPr id="44038" name="Group 6">
            <a:extLst>
              <a:ext uri="{FF2B5EF4-FFF2-40B4-BE49-F238E27FC236}">
                <a16:creationId xmlns:a16="http://schemas.microsoft.com/office/drawing/2014/main" id="{1CF4E4FE-0886-4ADC-ACCA-61934B296B2C}"/>
              </a:ext>
            </a:extLst>
          </p:cNvPr>
          <p:cNvGrpSpPr>
            <a:grpSpLocks/>
          </p:cNvGrpSpPr>
          <p:nvPr/>
        </p:nvGrpSpPr>
        <p:grpSpPr bwMode="auto">
          <a:xfrm>
            <a:off x="990600" y="838200"/>
            <a:ext cx="6934200" cy="5589588"/>
            <a:chOff x="624" y="672"/>
            <a:chExt cx="4320" cy="3454"/>
          </a:xfrm>
        </p:grpSpPr>
        <p:pic>
          <p:nvPicPr>
            <p:cNvPr id="44039" name="Picture 3">
              <a:extLst>
                <a:ext uri="{FF2B5EF4-FFF2-40B4-BE49-F238E27FC236}">
                  <a16:creationId xmlns:a16="http://schemas.microsoft.com/office/drawing/2014/main" id="{B3B858FC-5118-4FCC-8A67-060033764B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 y="672"/>
              <a:ext cx="4320" cy="3454"/>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44040" name="Line 4">
              <a:extLst>
                <a:ext uri="{FF2B5EF4-FFF2-40B4-BE49-F238E27FC236}">
                  <a16:creationId xmlns:a16="http://schemas.microsoft.com/office/drawing/2014/main" id="{65678683-A898-4380-848A-1F567C100BCE}"/>
                </a:ext>
              </a:extLst>
            </p:cNvPr>
            <p:cNvSpPr>
              <a:spLocks noChangeShapeType="1"/>
            </p:cNvSpPr>
            <p:nvPr/>
          </p:nvSpPr>
          <p:spPr bwMode="auto">
            <a:xfrm flipH="1">
              <a:off x="3504" y="1344"/>
              <a:ext cx="960"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41" name="Line 5">
              <a:extLst>
                <a:ext uri="{FF2B5EF4-FFF2-40B4-BE49-F238E27FC236}">
                  <a16:creationId xmlns:a16="http://schemas.microsoft.com/office/drawing/2014/main" id="{9E2214F3-2197-405D-9DCB-CBF83189C574}"/>
                </a:ext>
              </a:extLst>
            </p:cNvPr>
            <p:cNvSpPr>
              <a:spLocks noChangeShapeType="1"/>
            </p:cNvSpPr>
            <p:nvPr/>
          </p:nvSpPr>
          <p:spPr bwMode="auto">
            <a:xfrm flipH="1">
              <a:off x="2208" y="1536"/>
              <a:ext cx="960"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061" name="Group 2">
            <a:extLst>
              <a:ext uri="{FF2B5EF4-FFF2-40B4-BE49-F238E27FC236}">
                <a16:creationId xmlns:a16="http://schemas.microsoft.com/office/drawing/2014/main" id="{A0924B93-011F-479C-BA80-A0B4F179A1A4}"/>
              </a:ext>
            </a:extLst>
          </p:cNvPr>
          <p:cNvGrpSpPr>
            <a:grpSpLocks/>
          </p:cNvGrpSpPr>
          <p:nvPr/>
        </p:nvGrpSpPr>
        <p:grpSpPr bwMode="auto">
          <a:xfrm>
            <a:off x="838200" y="228600"/>
            <a:ext cx="7620000" cy="6096000"/>
            <a:chOff x="528" y="144"/>
            <a:chExt cx="4800" cy="3840"/>
          </a:xfrm>
        </p:grpSpPr>
        <p:pic>
          <p:nvPicPr>
            <p:cNvPr id="45062" name="Picture 3">
              <a:extLst>
                <a:ext uri="{FF2B5EF4-FFF2-40B4-BE49-F238E27FC236}">
                  <a16:creationId xmlns:a16="http://schemas.microsoft.com/office/drawing/2014/main" id="{494D7BB2-66B6-4494-8BA9-1B600847CF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8" y="144"/>
              <a:ext cx="4800" cy="384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45063" name="AutoShape 4">
              <a:extLst>
                <a:ext uri="{FF2B5EF4-FFF2-40B4-BE49-F238E27FC236}">
                  <a16:creationId xmlns:a16="http://schemas.microsoft.com/office/drawing/2014/main" id="{CF4CBABE-7901-49DD-8411-EA140012830C}"/>
                </a:ext>
              </a:extLst>
            </p:cNvPr>
            <p:cNvSpPr>
              <a:spLocks noChangeArrowheads="1"/>
            </p:cNvSpPr>
            <p:nvPr/>
          </p:nvSpPr>
          <p:spPr bwMode="auto">
            <a:xfrm>
              <a:off x="3696" y="1706"/>
              <a:ext cx="1316" cy="408"/>
            </a:xfrm>
            <a:prstGeom prst="wedgeRoundRectCallout">
              <a:avLst>
                <a:gd name="adj1" fmla="val -68542"/>
                <a:gd name="adj2" fmla="val -148528"/>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kumimoji="1" lang="zh-CN" altLang="zh-CN" sz="2400">
                <a:latin typeface="Times New Roman" panose="02020603050405020304" pitchFamily="18" charset="0"/>
                <a:ea typeface="黑体" panose="02010609060101010101" pitchFamily="49" charset="-122"/>
              </a:endParaRPr>
            </a:p>
          </p:txBody>
        </p:sp>
        <p:sp>
          <p:nvSpPr>
            <p:cNvPr id="45064" name="Text Box 5">
              <a:extLst>
                <a:ext uri="{FF2B5EF4-FFF2-40B4-BE49-F238E27FC236}">
                  <a16:creationId xmlns:a16="http://schemas.microsoft.com/office/drawing/2014/main" id="{89365425-1C59-4381-AD0E-8A32ADBFED11}"/>
                </a:ext>
              </a:extLst>
            </p:cNvPr>
            <p:cNvSpPr txBox="1">
              <a:spLocks noChangeArrowheads="1"/>
            </p:cNvSpPr>
            <p:nvPr/>
          </p:nvSpPr>
          <p:spPr bwMode="auto">
            <a:xfrm>
              <a:off x="3923" y="1797"/>
              <a:ext cx="88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400">
                  <a:latin typeface="Times New Roman" panose="02020603050405020304" pitchFamily="18" charset="0"/>
                  <a:ea typeface="黑体" panose="02010609060101010101" pitchFamily="49" charset="-122"/>
                </a:rPr>
                <a:t>共享</a:t>
              </a:r>
              <a:r>
                <a:rPr kumimoji="1" lang="en-US" altLang="zh-CN" sz="2400">
                  <a:latin typeface="Times New Roman" panose="02020603050405020304" pitchFamily="18" charset="0"/>
                  <a:ea typeface="黑体" panose="02010609060101010101" pitchFamily="49" charset="-122"/>
                </a:rPr>
                <a:t>hello</a:t>
              </a:r>
            </a:p>
          </p:txBody>
        </p:sp>
      </p:grpSp>
    </p:spTree>
  </p:cSld>
  <p:clrMapOvr>
    <a:masterClrMapping/>
  </p:clrMapOvr>
  <p:transition/>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5" name="Picture 2">
            <a:extLst>
              <a:ext uri="{FF2B5EF4-FFF2-40B4-BE49-F238E27FC236}">
                <a16:creationId xmlns:a16="http://schemas.microsoft.com/office/drawing/2014/main" id="{BF760D15-E11F-4C76-ACBC-44414308F5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404813"/>
            <a:ext cx="8353425" cy="5915025"/>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109" name="Group 2">
            <a:extLst>
              <a:ext uri="{FF2B5EF4-FFF2-40B4-BE49-F238E27FC236}">
                <a16:creationId xmlns:a16="http://schemas.microsoft.com/office/drawing/2014/main" id="{BB6A15E5-D339-49A7-A5C8-8D76D450E451}"/>
              </a:ext>
            </a:extLst>
          </p:cNvPr>
          <p:cNvGrpSpPr>
            <a:grpSpLocks/>
          </p:cNvGrpSpPr>
          <p:nvPr/>
        </p:nvGrpSpPr>
        <p:grpSpPr bwMode="auto">
          <a:xfrm>
            <a:off x="250825" y="620713"/>
            <a:ext cx="8496300" cy="5692775"/>
            <a:chOff x="158" y="391"/>
            <a:chExt cx="5352" cy="3586"/>
          </a:xfrm>
        </p:grpSpPr>
        <p:pic>
          <p:nvPicPr>
            <p:cNvPr id="47110" name="Picture 3">
              <a:extLst>
                <a:ext uri="{FF2B5EF4-FFF2-40B4-BE49-F238E27FC236}">
                  <a16:creationId xmlns:a16="http://schemas.microsoft.com/office/drawing/2014/main" id="{9D77A349-6BE9-4681-AA7A-94643321B4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 y="391"/>
              <a:ext cx="5352" cy="3586"/>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47111" name="AutoShape 4">
              <a:extLst>
                <a:ext uri="{FF2B5EF4-FFF2-40B4-BE49-F238E27FC236}">
                  <a16:creationId xmlns:a16="http://schemas.microsoft.com/office/drawing/2014/main" id="{B5060DBE-5AF7-462D-BAE5-02340F89E4A1}"/>
                </a:ext>
              </a:extLst>
            </p:cNvPr>
            <p:cNvSpPr>
              <a:spLocks/>
            </p:cNvSpPr>
            <p:nvPr/>
          </p:nvSpPr>
          <p:spPr bwMode="auto">
            <a:xfrm>
              <a:off x="4785" y="572"/>
              <a:ext cx="227" cy="590"/>
            </a:xfrm>
            <a:prstGeom prst="rightBrace">
              <a:avLst>
                <a:gd name="adj1" fmla="val 21659"/>
                <a:gd name="adj2" fmla="val 50000"/>
              </a:avLst>
            </a:prstGeom>
            <a:noFill/>
            <a:ln w="5715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zh-CN" altLang="en-US"/>
              <a:t>重载</a:t>
            </a:r>
            <a:r>
              <a:rPr lang="en-US" altLang="zh-CN"/>
              <a:t>(Overloading)</a:t>
            </a:r>
          </a:p>
        </p:txBody>
      </p:sp>
      <p:sp>
        <p:nvSpPr>
          <p:cNvPr id="21507" name="Rectangle 3"/>
          <p:cNvSpPr>
            <a:spLocks noGrp="1" noChangeArrowheads="1"/>
          </p:cNvSpPr>
          <p:nvPr>
            <p:ph idx="1"/>
          </p:nvPr>
        </p:nvSpPr>
        <p:spPr/>
        <p:txBody>
          <a:bodyPr>
            <a:normAutofit/>
          </a:bodyPr>
          <a:lstStyle/>
          <a:p>
            <a:pPr eaLnBrk="1" hangingPunct="1">
              <a:lnSpc>
                <a:spcPct val="90000"/>
              </a:lnSpc>
              <a:buFont typeface="Wingdings" panose="05000000000000000000" pitchFamily="2" charset="2"/>
              <a:buNone/>
            </a:pPr>
            <a:r>
              <a:rPr kumimoji="1" lang="zh-CN" altLang="en-US" sz="1950" dirty="0"/>
              <a:t>含义：在同一个类中一个方法名被用来定义多个</a:t>
            </a:r>
          </a:p>
          <a:p>
            <a:pPr eaLnBrk="1" hangingPunct="1">
              <a:lnSpc>
                <a:spcPct val="90000"/>
              </a:lnSpc>
              <a:buFont typeface="Wingdings" panose="05000000000000000000" pitchFamily="2" charset="2"/>
              <a:buNone/>
            </a:pPr>
            <a:r>
              <a:rPr kumimoji="1" lang="zh-CN" altLang="en-US" sz="1950" dirty="0"/>
              <a:t>             方法。</a:t>
            </a:r>
          </a:p>
          <a:p>
            <a:pPr eaLnBrk="1" hangingPunct="1">
              <a:lnSpc>
                <a:spcPct val="90000"/>
              </a:lnSpc>
              <a:buFont typeface="Wingdings" panose="05000000000000000000" pitchFamily="2" charset="2"/>
              <a:buNone/>
            </a:pPr>
            <a:r>
              <a:rPr kumimoji="1" lang="zh-CN" altLang="en-US" sz="1950" dirty="0"/>
              <a:t> </a:t>
            </a:r>
            <a:r>
              <a:rPr kumimoji="1" lang="en-US" altLang="zh-CN" sz="1950" dirty="0"/>
              <a:t>class Screen {</a:t>
            </a:r>
          </a:p>
          <a:p>
            <a:pPr eaLnBrk="1" hangingPunct="1">
              <a:lnSpc>
                <a:spcPct val="90000"/>
              </a:lnSpc>
              <a:buFont typeface="Wingdings" panose="05000000000000000000" pitchFamily="2" charset="2"/>
              <a:buNone/>
            </a:pPr>
            <a:r>
              <a:rPr kumimoji="1" lang="en-US" altLang="zh-CN" sz="1950" dirty="0"/>
              <a:t>		public void print( </a:t>
            </a:r>
            <a:r>
              <a:rPr kumimoji="1" lang="en-US" altLang="zh-CN" sz="1950" dirty="0" err="1"/>
              <a:t>int</a:t>
            </a:r>
            <a:r>
              <a:rPr kumimoji="1" lang="en-US" altLang="zh-CN" sz="1950" dirty="0"/>
              <a:t> </a:t>
            </a:r>
            <a:r>
              <a:rPr kumimoji="1" lang="en-US" altLang="zh-CN" sz="1950" dirty="0" err="1"/>
              <a:t>i</a:t>
            </a:r>
            <a:r>
              <a:rPr kumimoji="1" lang="en-US" altLang="zh-CN" sz="1950" dirty="0"/>
              <a:t>){ … }</a:t>
            </a:r>
          </a:p>
          <a:p>
            <a:pPr eaLnBrk="1" hangingPunct="1">
              <a:lnSpc>
                <a:spcPct val="90000"/>
              </a:lnSpc>
              <a:buFont typeface="Wingdings" panose="05000000000000000000" pitchFamily="2" charset="2"/>
              <a:buNone/>
            </a:pPr>
            <a:r>
              <a:rPr kumimoji="1" lang="en-US" altLang="zh-CN" sz="1950" dirty="0"/>
              <a:t>		public void print( float </a:t>
            </a:r>
            <a:r>
              <a:rPr kumimoji="1" lang="en-US" altLang="zh-CN" sz="1950" dirty="0" err="1"/>
              <a:t>i</a:t>
            </a:r>
            <a:r>
              <a:rPr kumimoji="1" lang="en-US" altLang="zh-CN" sz="1950" dirty="0"/>
              <a:t>){ … }</a:t>
            </a:r>
          </a:p>
          <a:p>
            <a:pPr eaLnBrk="1" hangingPunct="1">
              <a:lnSpc>
                <a:spcPct val="90000"/>
              </a:lnSpc>
              <a:buFont typeface="Wingdings" panose="05000000000000000000" pitchFamily="2" charset="2"/>
              <a:buNone/>
            </a:pPr>
            <a:r>
              <a:rPr kumimoji="1" lang="en-US" altLang="zh-CN" sz="1950" dirty="0"/>
              <a:t> 		public void print( String </a:t>
            </a:r>
            <a:r>
              <a:rPr kumimoji="1" lang="en-US" altLang="zh-CN" sz="1950" dirty="0" err="1"/>
              <a:t>str</a:t>
            </a:r>
            <a:r>
              <a:rPr kumimoji="1" lang="en-US" altLang="zh-CN" sz="1950" dirty="0"/>
              <a:t> ){ … }</a:t>
            </a:r>
          </a:p>
          <a:p>
            <a:pPr eaLnBrk="1" hangingPunct="1">
              <a:lnSpc>
                <a:spcPct val="90000"/>
              </a:lnSpc>
              <a:buFont typeface="Wingdings" panose="05000000000000000000" pitchFamily="2" charset="2"/>
              <a:buNone/>
            </a:pPr>
            <a:r>
              <a:rPr kumimoji="1" lang="en-US" altLang="zh-CN" sz="1950" dirty="0"/>
              <a:t>		}</a:t>
            </a:r>
          </a:p>
          <a:p>
            <a:pPr eaLnBrk="1" hangingPunct="1">
              <a:lnSpc>
                <a:spcPct val="90000"/>
              </a:lnSpc>
              <a:buFont typeface="Wingdings" panose="05000000000000000000" pitchFamily="2" charset="2"/>
              <a:buNone/>
            </a:pPr>
            <a:endParaRPr lang="en-US" altLang="zh-CN" sz="1950" dirty="0"/>
          </a:p>
        </p:txBody>
      </p:sp>
    </p:spTree>
    <p:extLst>
      <p:ext uri="{BB962C8B-B14F-4D97-AF65-F5344CB8AC3E}">
        <p14:creationId xmlns:p14="http://schemas.microsoft.com/office/powerpoint/2010/main" val="42620546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4"/>
          <p:cNvSpPr>
            <a:spLocks noGrp="1" noChangeArrowheads="1"/>
          </p:cNvSpPr>
          <p:nvPr>
            <p:ph type="title"/>
          </p:nvPr>
        </p:nvSpPr>
        <p:spPr/>
        <p:txBody>
          <a:bodyPr/>
          <a:lstStyle/>
          <a:p>
            <a:pPr eaLnBrk="1" hangingPunct="1"/>
            <a:r>
              <a:rPr lang="zh-CN" altLang="en-US">
                <a:latin typeface="+mn-ea"/>
                <a:ea typeface="+mn-ea"/>
              </a:rPr>
              <a:t>抽象类</a:t>
            </a:r>
          </a:p>
        </p:txBody>
      </p:sp>
      <p:sp>
        <p:nvSpPr>
          <p:cNvPr id="36867" name="Rectangle 6"/>
          <p:cNvSpPr>
            <a:spLocks noGrp="1" noChangeArrowheads="1"/>
          </p:cNvSpPr>
          <p:nvPr>
            <p:ph idx="1"/>
          </p:nvPr>
        </p:nvSpPr>
        <p:spPr/>
        <p:txBody>
          <a:bodyPr>
            <a:normAutofit/>
          </a:bodyPr>
          <a:lstStyle/>
          <a:p>
            <a:pPr eaLnBrk="1" hangingPunct="1">
              <a:lnSpc>
                <a:spcPct val="80000"/>
              </a:lnSpc>
            </a:pPr>
            <a:r>
              <a:rPr kumimoji="1" lang="zh-CN" altLang="en-US" sz="2000" dirty="0">
                <a:latin typeface="+mn-ea"/>
                <a:ea typeface="+mn-ea"/>
              </a:rPr>
              <a:t>一个类如果只声明方法而没有方法的实现，则称为抽象类。</a:t>
            </a:r>
          </a:p>
          <a:p>
            <a:pPr eaLnBrk="1" hangingPunct="1">
              <a:lnSpc>
                <a:spcPct val="80000"/>
              </a:lnSpc>
            </a:pPr>
            <a:r>
              <a:rPr kumimoji="1" lang="zh-CN" altLang="en-US" sz="2000" b="1" dirty="0">
                <a:latin typeface="+mn-ea"/>
                <a:ea typeface="+mn-ea"/>
              </a:rPr>
              <a:t>必须在声明中增加 </a:t>
            </a:r>
            <a:r>
              <a:rPr kumimoji="1" lang="en-US" altLang="zh-CN" sz="2000" b="1" dirty="0">
                <a:latin typeface="+mn-ea"/>
                <a:ea typeface="+mn-ea"/>
              </a:rPr>
              <a:t>abstract </a:t>
            </a:r>
            <a:r>
              <a:rPr kumimoji="1" lang="zh-CN" altLang="en-US" sz="2000" b="1" dirty="0">
                <a:latin typeface="+mn-ea"/>
                <a:ea typeface="+mn-ea"/>
              </a:rPr>
              <a:t>关键字，在无方法体的方法前    也要加上</a:t>
            </a:r>
            <a:r>
              <a:rPr kumimoji="1" lang="en-US" altLang="zh-CN" sz="2000" b="1" dirty="0">
                <a:latin typeface="+mn-ea"/>
                <a:ea typeface="+mn-ea"/>
              </a:rPr>
              <a:t>abstract</a:t>
            </a:r>
            <a:r>
              <a:rPr kumimoji="1" lang="zh-CN" altLang="en-US" sz="2000" b="1" dirty="0">
                <a:latin typeface="+mn-ea"/>
                <a:ea typeface="+mn-ea"/>
              </a:rPr>
              <a:t>。</a:t>
            </a:r>
          </a:p>
          <a:p>
            <a:pPr lvl="1" eaLnBrk="1" hangingPunct="1">
              <a:lnSpc>
                <a:spcPct val="80000"/>
              </a:lnSpc>
              <a:buFont typeface="Wingdings" panose="05000000000000000000" pitchFamily="2" charset="2"/>
              <a:buNone/>
            </a:pPr>
            <a:r>
              <a:rPr kumimoji="1" lang="en-US" altLang="zh-CN" sz="2000" dirty="0">
                <a:latin typeface="+mn-ea"/>
                <a:ea typeface="+mn-ea"/>
              </a:rPr>
              <a:t>Public abstract class Drawing</a:t>
            </a:r>
          </a:p>
          <a:p>
            <a:pPr lvl="1" eaLnBrk="1" hangingPunct="1">
              <a:lnSpc>
                <a:spcPct val="80000"/>
              </a:lnSpc>
              <a:buFont typeface="Wingdings" panose="05000000000000000000" pitchFamily="2" charset="2"/>
              <a:buNone/>
            </a:pPr>
            <a:r>
              <a:rPr kumimoji="1" lang="en-US" altLang="zh-CN" sz="2000" dirty="0">
                <a:latin typeface="+mn-ea"/>
                <a:ea typeface="+mn-ea"/>
              </a:rPr>
              <a:t>{</a:t>
            </a:r>
          </a:p>
          <a:p>
            <a:pPr lvl="1" eaLnBrk="1" hangingPunct="1">
              <a:lnSpc>
                <a:spcPct val="80000"/>
              </a:lnSpc>
              <a:buFont typeface="Wingdings" panose="05000000000000000000" pitchFamily="2" charset="2"/>
              <a:buNone/>
            </a:pPr>
            <a:r>
              <a:rPr kumimoji="1" lang="en-US" altLang="zh-CN" sz="2000" dirty="0">
                <a:latin typeface="+mn-ea"/>
                <a:ea typeface="+mn-ea"/>
              </a:rPr>
              <a:t>	public abstract void </a:t>
            </a:r>
            <a:r>
              <a:rPr kumimoji="1" lang="en-US" altLang="zh-CN" sz="2000" dirty="0" err="1">
                <a:latin typeface="+mn-ea"/>
                <a:ea typeface="+mn-ea"/>
              </a:rPr>
              <a:t>drawDot</a:t>
            </a:r>
            <a:r>
              <a:rPr kumimoji="1" lang="en-US" altLang="zh-CN" sz="2000" dirty="0">
                <a:latin typeface="+mn-ea"/>
                <a:ea typeface="+mn-ea"/>
              </a:rPr>
              <a:t>( </a:t>
            </a:r>
            <a:r>
              <a:rPr kumimoji="1" lang="en-US" altLang="zh-CN" sz="2000" dirty="0" err="1">
                <a:latin typeface="+mn-ea"/>
                <a:ea typeface="+mn-ea"/>
              </a:rPr>
              <a:t>int</a:t>
            </a:r>
            <a:r>
              <a:rPr kumimoji="1" lang="en-US" altLang="zh-CN" sz="2000" dirty="0">
                <a:latin typeface="+mn-ea"/>
                <a:ea typeface="+mn-ea"/>
              </a:rPr>
              <a:t> x, </a:t>
            </a:r>
            <a:r>
              <a:rPr kumimoji="1" lang="en-US" altLang="zh-CN" sz="2000" dirty="0" err="1">
                <a:latin typeface="+mn-ea"/>
                <a:ea typeface="+mn-ea"/>
              </a:rPr>
              <a:t>int</a:t>
            </a:r>
            <a:r>
              <a:rPr kumimoji="1" lang="en-US" altLang="zh-CN" sz="2000" dirty="0">
                <a:latin typeface="+mn-ea"/>
                <a:ea typeface="+mn-ea"/>
              </a:rPr>
              <a:t> y);</a:t>
            </a:r>
          </a:p>
          <a:p>
            <a:pPr lvl="1" eaLnBrk="1" hangingPunct="1">
              <a:lnSpc>
                <a:spcPct val="80000"/>
              </a:lnSpc>
              <a:buFont typeface="Wingdings" panose="05000000000000000000" pitchFamily="2" charset="2"/>
              <a:buNone/>
            </a:pPr>
            <a:r>
              <a:rPr kumimoji="1" lang="en-US" altLang="zh-CN" sz="2000" dirty="0">
                <a:latin typeface="+mn-ea"/>
                <a:ea typeface="+mn-ea"/>
              </a:rPr>
              <a:t>	public void </a:t>
            </a:r>
            <a:r>
              <a:rPr kumimoji="1" lang="en-US" altLang="zh-CN" sz="2000" dirty="0" err="1">
                <a:latin typeface="+mn-ea"/>
                <a:ea typeface="+mn-ea"/>
              </a:rPr>
              <a:t>drawLine</a:t>
            </a:r>
            <a:r>
              <a:rPr kumimoji="1" lang="en-US" altLang="zh-CN" sz="2000" dirty="0">
                <a:latin typeface="+mn-ea"/>
                <a:ea typeface="+mn-ea"/>
              </a:rPr>
              <a:t>(</a:t>
            </a:r>
            <a:r>
              <a:rPr kumimoji="1" lang="en-US" altLang="zh-CN" sz="2000" dirty="0" err="1">
                <a:latin typeface="+mn-ea"/>
                <a:ea typeface="+mn-ea"/>
              </a:rPr>
              <a:t>int</a:t>
            </a:r>
            <a:r>
              <a:rPr kumimoji="1" lang="en-US" altLang="zh-CN" sz="2000" dirty="0">
                <a:latin typeface="+mn-ea"/>
                <a:ea typeface="+mn-ea"/>
              </a:rPr>
              <a:t> x1, </a:t>
            </a:r>
            <a:r>
              <a:rPr kumimoji="1" lang="en-US" altLang="zh-CN" sz="2000" dirty="0" err="1">
                <a:latin typeface="+mn-ea"/>
                <a:ea typeface="+mn-ea"/>
              </a:rPr>
              <a:t>int</a:t>
            </a:r>
            <a:r>
              <a:rPr kumimoji="1" lang="en-US" altLang="zh-CN" sz="2000" dirty="0">
                <a:latin typeface="+mn-ea"/>
                <a:ea typeface="+mn-ea"/>
              </a:rPr>
              <a:t> y1, </a:t>
            </a:r>
            <a:r>
              <a:rPr kumimoji="1" lang="en-US" altLang="zh-CN" sz="2000" dirty="0" err="1">
                <a:latin typeface="+mn-ea"/>
                <a:ea typeface="+mn-ea"/>
              </a:rPr>
              <a:t>int</a:t>
            </a:r>
            <a:r>
              <a:rPr kumimoji="1" lang="en-US" altLang="zh-CN" sz="2000" dirty="0">
                <a:latin typeface="+mn-ea"/>
                <a:ea typeface="+mn-ea"/>
              </a:rPr>
              <a:t> x2,int y2)</a:t>
            </a:r>
          </a:p>
          <a:p>
            <a:pPr lvl="1" eaLnBrk="1" hangingPunct="1">
              <a:lnSpc>
                <a:spcPct val="80000"/>
              </a:lnSpc>
              <a:buFont typeface="Wingdings" panose="05000000000000000000" pitchFamily="2" charset="2"/>
              <a:buNone/>
            </a:pPr>
            <a:r>
              <a:rPr kumimoji="1" lang="en-US" altLang="zh-CN" sz="2000" dirty="0">
                <a:latin typeface="+mn-ea"/>
                <a:ea typeface="+mn-ea"/>
              </a:rPr>
              <a:t>		{...</a:t>
            </a:r>
          </a:p>
          <a:p>
            <a:pPr lvl="1" eaLnBrk="1" hangingPunct="1">
              <a:lnSpc>
                <a:spcPct val="80000"/>
              </a:lnSpc>
              <a:buFont typeface="Wingdings" panose="05000000000000000000" pitchFamily="2" charset="2"/>
              <a:buNone/>
            </a:pPr>
            <a:r>
              <a:rPr kumimoji="1" lang="en-US" altLang="zh-CN" sz="2000" dirty="0">
                <a:latin typeface="+mn-ea"/>
                <a:ea typeface="+mn-ea"/>
              </a:rPr>
              <a:t>		// </a:t>
            </a:r>
            <a:r>
              <a:rPr kumimoji="1" lang="zh-CN" altLang="en-US" sz="2000" dirty="0">
                <a:latin typeface="+mn-ea"/>
                <a:ea typeface="+mn-ea"/>
              </a:rPr>
              <a:t>调用</a:t>
            </a:r>
            <a:r>
              <a:rPr kumimoji="1" lang="en-US" altLang="zh-CN" sz="2000" dirty="0" err="1">
                <a:latin typeface="+mn-ea"/>
                <a:ea typeface="+mn-ea"/>
              </a:rPr>
              <a:t>drawDot</a:t>
            </a:r>
            <a:r>
              <a:rPr kumimoji="1" lang="en-US" altLang="zh-CN" sz="2000" dirty="0">
                <a:latin typeface="+mn-ea"/>
                <a:ea typeface="+mn-ea"/>
              </a:rPr>
              <a:t>()</a:t>
            </a:r>
            <a:r>
              <a:rPr kumimoji="1" lang="zh-CN" altLang="en-US" sz="2000" dirty="0">
                <a:latin typeface="+mn-ea"/>
                <a:ea typeface="+mn-ea"/>
              </a:rPr>
              <a:t>方法</a:t>
            </a:r>
          </a:p>
          <a:p>
            <a:pPr lvl="1" eaLnBrk="1" hangingPunct="1">
              <a:lnSpc>
                <a:spcPct val="80000"/>
              </a:lnSpc>
              <a:buFont typeface="Wingdings" panose="05000000000000000000" pitchFamily="2" charset="2"/>
              <a:buNone/>
            </a:pPr>
            <a:r>
              <a:rPr kumimoji="1" lang="zh-CN" altLang="en-US" sz="2000" dirty="0">
                <a:latin typeface="+mn-ea"/>
                <a:ea typeface="+mn-ea"/>
              </a:rPr>
              <a:t>		</a:t>
            </a:r>
            <a:r>
              <a:rPr kumimoji="1" lang="en-US" altLang="zh-CN" sz="2000" dirty="0">
                <a:latin typeface="+mn-ea"/>
                <a:ea typeface="+mn-ea"/>
              </a:rPr>
              <a:t>}</a:t>
            </a:r>
          </a:p>
          <a:p>
            <a:pPr lvl="1" eaLnBrk="1" hangingPunct="1">
              <a:lnSpc>
                <a:spcPct val="80000"/>
              </a:lnSpc>
              <a:buFont typeface="Wingdings" panose="05000000000000000000" pitchFamily="2" charset="2"/>
              <a:buNone/>
            </a:pPr>
            <a:r>
              <a:rPr kumimoji="1" lang="en-US" altLang="zh-CN" sz="2000" dirty="0">
                <a:latin typeface="+mn-ea"/>
                <a:ea typeface="+mn-ea"/>
              </a:rPr>
              <a:t>}</a:t>
            </a:r>
          </a:p>
          <a:p>
            <a:pPr eaLnBrk="1" hangingPunct="1">
              <a:lnSpc>
                <a:spcPct val="80000"/>
              </a:lnSpc>
            </a:pPr>
            <a:endParaRPr kumimoji="1" lang="en-US" altLang="zh-CN" sz="2000" dirty="0">
              <a:latin typeface="+mn-ea"/>
              <a:ea typeface="+mn-ea"/>
            </a:endParaRPr>
          </a:p>
          <a:p>
            <a:pPr eaLnBrk="1" hangingPunct="1">
              <a:lnSpc>
                <a:spcPct val="80000"/>
              </a:lnSpc>
            </a:pPr>
            <a:r>
              <a:rPr kumimoji="1" lang="zh-CN" altLang="en-US" sz="2000" dirty="0">
                <a:latin typeface="+mn-ea"/>
                <a:ea typeface="+mn-ea"/>
              </a:rPr>
              <a:t>抽象类也可有普通的成员变量或方法。</a:t>
            </a:r>
          </a:p>
        </p:txBody>
      </p:sp>
    </p:spTree>
    <p:extLst>
      <p:ext uri="{BB962C8B-B14F-4D97-AF65-F5344CB8AC3E}">
        <p14:creationId xmlns:p14="http://schemas.microsoft.com/office/powerpoint/2010/main" val="167621330"/>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3" name="Picture 2">
            <a:extLst>
              <a:ext uri="{FF2B5EF4-FFF2-40B4-BE49-F238E27FC236}">
                <a16:creationId xmlns:a16="http://schemas.microsoft.com/office/drawing/2014/main" id="{D8405957-C45E-4055-9798-8FC71BAB43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875" y="1700213"/>
            <a:ext cx="3992563" cy="309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7" name="Rectangle 2">
            <a:extLst>
              <a:ext uri="{FF2B5EF4-FFF2-40B4-BE49-F238E27FC236}">
                <a16:creationId xmlns:a16="http://schemas.microsoft.com/office/drawing/2014/main" id="{C784B409-5DCD-4CCA-A8E1-2FD1C4F43D3A}"/>
              </a:ext>
            </a:extLst>
          </p:cNvPr>
          <p:cNvSpPr>
            <a:spLocks noGrp="1" noChangeArrowheads="1"/>
          </p:cNvSpPr>
          <p:nvPr>
            <p:ph type="ctrTitle"/>
          </p:nvPr>
        </p:nvSpPr>
        <p:spPr/>
        <p:txBody>
          <a:bodyPr/>
          <a:lstStyle/>
          <a:p>
            <a:pPr eaLnBrk="1" hangingPunct="1"/>
            <a:r>
              <a:rPr kumimoji="1" lang="en-US" altLang="zh-CN" b="1">
                <a:latin typeface="+mn-ea"/>
                <a:ea typeface="+mn-ea"/>
              </a:rPr>
              <a:t>Thread class</a:t>
            </a:r>
          </a:p>
        </p:txBody>
      </p:sp>
      <p:sp>
        <p:nvSpPr>
          <p:cNvPr id="49158" name="Rectangle 3">
            <a:extLst>
              <a:ext uri="{FF2B5EF4-FFF2-40B4-BE49-F238E27FC236}">
                <a16:creationId xmlns:a16="http://schemas.microsoft.com/office/drawing/2014/main" id="{C913E519-C03A-4B0D-A4DC-7B6AC2D28D4A}"/>
              </a:ext>
            </a:extLst>
          </p:cNvPr>
          <p:cNvSpPr>
            <a:spLocks noGrp="1" noChangeArrowheads="1"/>
          </p:cNvSpPr>
          <p:nvPr>
            <p:ph type="subTitle" idx="1"/>
          </p:nvPr>
        </p:nvSpPr>
        <p:spPr/>
        <p:txBody>
          <a:bodyPr/>
          <a:lstStyle/>
          <a:p>
            <a:pPr eaLnBrk="1" hangingPunct="1"/>
            <a:endParaRPr lang="zh-CN" altLang="zh-CN"/>
          </a:p>
        </p:txBody>
      </p:sp>
      <p:grpSp>
        <p:nvGrpSpPr>
          <p:cNvPr id="49159" name="Group 4">
            <a:extLst>
              <a:ext uri="{FF2B5EF4-FFF2-40B4-BE49-F238E27FC236}">
                <a16:creationId xmlns:a16="http://schemas.microsoft.com/office/drawing/2014/main" id="{BA3B04BE-7277-4017-91C2-FE1D408A5077}"/>
              </a:ext>
            </a:extLst>
          </p:cNvPr>
          <p:cNvGrpSpPr>
            <a:grpSpLocks/>
          </p:cNvGrpSpPr>
          <p:nvPr/>
        </p:nvGrpSpPr>
        <p:grpSpPr bwMode="auto">
          <a:xfrm>
            <a:off x="7391400" y="5105400"/>
            <a:ext cx="1295400" cy="1524000"/>
            <a:chOff x="3627" y="2688"/>
            <a:chExt cx="1174" cy="977"/>
          </a:xfrm>
        </p:grpSpPr>
        <p:grpSp>
          <p:nvGrpSpPr>
            <p:cNvPr id="49160" name="Group 5">
              <a:extLst>
                <a:ext uri="{FF2B5EF4-FFF2-40B4-BE49-F238E27FC236}">
                  <a16:creationId xmlns:a16="http://schemas.microsoft.com/office/drawing/2014/main" id="{2373D00E-9D44-46A5-A8BE-7A666BB50F90}"/>
                </a:ext>
              </a:extLst>
            </p:cNvPr>
            <p:cNvGrpSpPr>
              <a:grpSpLocks/>
            </p:cNvGrpSpPr>
            <p:nvPr/>
          </p:nvGrpSpPr>
          <p:grpSpPr bwMode="auto">
            <a:xfrm>
              <a:off x="4137" y="2688"/>
              <a:ext cx="664" cy="970"/>
              <a:chOff x="4137" y="2688"/>
              <a:chExt cx="664" cy="970"/>
            </a:xfrm>
          </p:grpSpPr>
          <p:sp>
            <p:nvSpPr>
              <p:cNvPr id="49190" name="Freeform 6">
                <a:extLst>
                  <a:ext uri="{FF2B5EF4-FFF2-40B4-BE49-F238E27FC236}">
                    <a16:creationId xmlns:a16="http://schemas.microsoft.com/office/drawing/2014/main" id="{426E7015-D0F0-4439-90FD-7C85C7505861}"/>
                  </a:ext>
                </a:extLst>
              </p:cNvPr>
              <p:cNvSpPr>
                <a:spLocks/>
              </p:cNvSpPr>
              <p:nvPr/>
            </p:nvSpPr>
            <p:spPr bwMode="auto">
              <a:xfrm>
                <a:off x="4430" y="3093"/>
                <a:ext cx="371" cy="553"/>
              </a:xfrm>
              <a:custGeom>
                <a:avLst/>
                <a:gdLst>
                  <a:gd name="T0" fmla="*/ 0 w 371"/>
                  <a:gd name="T1" fmla="*/ 260 h 553"/>
                  <a:gd name="T2" fmla="*/ 105 w 371"/>
                  <a:gd name="T3" fmla="*/ 205 h 553"/>
                  <a:gd name="T4" fmla="*/ 222 w 371"/>
                  <a:gd name="T5" fmla="*/ 11 h 553"/>
                  <a:gd name="T6" fmla="*/ 226 w 371"/>
                  <a:gd name="T7" fmla="*/ 8 h 553"/>
                  <a:gd name="T8" fmla="*/ 235 w 371"/>
                  <a:gd name="T9" fmla="*/ 3 h 553"/>
                  <a:gd name="T10" fmla="*/ 244 w 371"/>
                  <a:gd name="T11" fmla="*/ 2 h 553"/>
                  <a:gd name="T12" fmla="*/ 256 w 371"/>
                  <a:gd name="T13" fmla="*/ 0 h 553"/>
                  <a:gd name="T14" fmla="*/ 267 w 371"/>
                  <a:gd name="T15" fmla="*/ 2 h 553"/>
                  <a:gd name="T16" fmla="*/ 278 w 371"/>
                  <a:gd name="T17" fmla="*/ 5 h 553"/>
                  <a:gd name="T18" fmla="*/ 291 w 371"/>
                  <a:gd name="T19" fmla="*/ 11 h 553"/>
                  <a:gd name="T20" fmla="*/ 307 w 371"/>
                  <a:gd name="T21" fmla="*/ 19 h 553"/>
                  <a:gd name="T22" fmla="*/ 320 w 371"/>
                  <a:gd name="T23" fmla="*/ 27 h 553"/>
                  <a:gd name="T24" fmla="*/ 332 w 371"/>
                  <a:gd name="T25" fmla="*/ 35 h 553"/>
                  <a:gd name="T26" fmla="*/ 340 w 371"/>
                  <a:gd name="T27" fmla="*/ 42 h 553"/>
                  <a:gd name="T28" fmla="*/ 348 w 371"/>
                  <a:gd name="T29" fmla="*/ 52 h 553"/>
                  <a:gd name="T30" fmla="*/ 358 w 371"/>
                  <a:gd name="T31" fmla="*/ 65 h 553"/>
                  <a:gd name="T32" fmla="*/ 363 w 371"/>
                  <a:gd name="T33" fmla="*/ 75 h 553"/>
                  <a:gd name="T34" fmla="*/ 368 w 371"/>
                  <a:gd name="T35" fmla="*/ 89 h 553"/>
                  <a:gd name="T36" fmla="*/ 370 w 371"/>
                  <a:gd name="T37" fmla="*/ 105 h 553"/>
                  <a:gd name="T38" fmla="*/ 370 w 371"/>
                  <a:gd name="T39" fmla="*/ 129 h 553"/>
                  <a:gd name="T40" fmla="*/ 366 w 371"/>
                  <a:gd name="T41" fmla="*/ 156 h 553"/>
                  <a:gd name="T42" fmla="*/ 361 w 371"/>
                  <a:gd name="T43" fmla="*/ 182 h 553"/>
                  <a:gd name="T44" fmla="*/ 351 w 371"/>
                  <a:gd name="T45" fmla="*/ 213 h 553"/>
                  <a:gd name="T46" fmla="*/ 341 w 371"/>
                  <a:gd name="T47" fmla="*/ 238 h 553"/>
                  <a:gd name="T48" fmla="*/ 333 w 371"/>
                  <a:gd name="T49" fmla="*/ 255 h 553"/>
                  <a:gd name="T50" fmla="*/ 320 w 371"/>
                  <a:gd name="T51" fmla="*/ 274 h 553"/>
                  <a:gd name="T52" fmla="*/ 309 w 371"/>
                  <a:gd name="T53" fmla="*/ 287 h 553"/>
                  <a:gd name="T54" fmla="*/ 298 w 371"/>
                  <a:gd name="T55" fmla="*/ 301 h 553"/>
                  <a:gd name="T56" fmla="*/ 286 w 371"/>
                  <a:gd name="T57" fmla="*/ 316 h 553"/>
                  <a:gd name="T58" fmla="*/ 274 w 371"/>
                  <a:gd name="T59" fmla="*/ 324 h 553"/>
                  <a:gd name="T60" fmla="*/ 44 w 371"/>
                  <a:gd name="T61" fmla="*/ 308 h 553"/>
                  <a:gd name="T62" fmla="*/ 34 w 371"/>
                  <a:gd name="T63" fmla="*/ 328 h 553"/>
                  <a:gd name="T64" fmla="*/ 34 w 371"/>
                  <a:gd name="T65" fmla="*/ 473 h 553"/>
                  <a:gd name="T66" fmla="*/ 36 w 371"/>
                  <a:gd name="T67" fmla="*/ 487 h 553"/>
                  <a:gd name="T68" fmla="*/ 38 w 371"/>
                  <a:gd name="T69" fmla="*/ 496 h 553"/>
                  <a:gd name="T70" fmla="*/ 43 w 371"/>
                  <a:gd name="T71" fmla="*/ 505 h 553"/>
                  <a:gd name="T72" fmla="*/ 48 w 371"/>
                  <a:gd name="T73" fmla="*/ 512 h 553"/>
                  <a:gd name="T74" fmla="*/ 56 w 371"/>
                  <a:gd name="T75" fmla="*/ 518 h 553"/>
                  <a:gd name="T76" fmla="*/ 64 w 371"/>
                  <a:gd name="T77" fmla="*/ 522 h 553"/>
                  <a:gd name="T78" fmla="*/ 72 w 371"/>
                  <a:gd name="T79" fmla="*/ 524 h 553"/>
                  <a:gd name="T80" fmla="*/ 81 w 371"/>
                  <a:gd name="T81" fmla="*/ 526 h 553"/>
                  <a:gd name="T82" fmla="*/ 331 w 371"/>
                  <a:gd name="T83" fmla="*/ 525 h 553"/>
                  <a:gd name="T84" fmla="*/ 332 w 371"/>
                  <a:gd name="T85" fmla="*/ 552 h 553"/>
                  <a:gd name="T86" fmla="*/ 75 w 371"/>
                  <a:gd name="T87" fmla="*/ 551 h 553"/>
                  <a:gd name="T88" fmla="*/ 61 w 371"/>
                  <a:gd name="T89" fmla="*/ 550 h 553"/>
                  <a:gd name="T90" fmla="*/ 52 w 371"/>
                  <a:gd name="T91" fmla="*/ 549 h 553"/>
                  <a:gd name="T92" fmla="*/ 42 w 371"/>
                  <a:gd name="T93" fmla="*/ 547 h 553"/>
                  <a:gd name="T94" fmla="*/ 34 w 371"/>
                  <a:gd name="T95" fmla="*/ 543 h 553"/>
                  <a:gd name="T96" fmla="*/ 26 w 371"/>
                  <a:gd name="T97" fmla="*/ 537 h 553"/>
                  <a:gd name="T98" fmla="*/ 18 w 371"/>
                  <a:gd name="T99" fmla="*/ 527 h 553"/>
                  <a:gd name="T100" fmla="*/ 12 w 371"/>
                  <a:gd name="T101" fmla="*/ 518 h 553"/>
                  <a:gd name="T102" fmla="*/ 7 w 371"/>
                  <a:gd name="T103" fmla="*/ 508 h 553"/>
                  <a:gd name="T104" fmla="*/ 4 w 371"/>
                  <a:gd name="T105" fmla="*/ 497 h 553"/>
                  <a:gd name="T106" fmla="*/ 1 w 371"/>
                  <a:gd name="T107" fmla="*/ 485 h 553"/>
                  <a:gd name="T108" fmla="*/ 0 w 371"/>
                  <a:gd name="T109" fmla="*/ 470 h 553"/>
                  <a:gd name="T110" fmla="*/ 0 w 371"/>
                  <a:gd name="T111" fmla="*/ 260 h 55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71" h="553">
                    <a:moveTo>
                      <a:pt x="0" y="260"/>
                    </a:moveTo>
                    <a:lnTo>
                      <a:pt x="105" y="205"/>
                    </a:lnTo>
                    <a:lnTo>
                      <a:pt x="222" y="11"/>
                    </a:lnTo>
                    <a:lnTo>
                      <a:pt x="226" y="8"/>
                    </a:lnTo>
                    <a:lnTo>
                      <a:pt x="235" y="3"/>
                    </a:lnTo>
                    <a:lnTo>
                      <a:pt x="244" y="2"/>
                    </a:lnTo>
                    <a:lnTo>
                      <a:pt x="256" y="0"/>
                    </a:lnTo>
                    <a:lnTo>
                      <a:pt x="267" y="2"/>
                    </a:lnTo>
                    <a:lnTo>
                      <a:pt x="278" y="5"/>
                    </a:lnTo>
                    <a:lnTo>
                      <a:pt x="291" y="11"/>
                    </a:lnTo>
                    <a:lnTo>
                      <a:pt x="307" y="19"/>
                    </a:lnTo>
                    <a:lnTo>
                      <a:pt x="320" y="27"/>
                    </a:lnTo>
                    <a:lnTo>
                      <a:pt x="332" y="35"/>
                    </a:lnTo>
                    <a:lnTo>
                      <a:pt x="340" y="42"/>
                    </a:lnTo>
                    <a:lnTo>
                      <a:pt x="348" y="52"/>
                    </a:lnTo>
                    <a:lnTo>
                      <a:pt x="358" y="65"/>
                    </a:lnTo>
                    <a:lnTo>
                      <a:pt x="363" y="75"/>
                    </a:lnTo>
                    <a:lnTo>
                      <a:pt x="368" y="89"/>
                    </a:lnTo>
                    <a:lnTo>
                      <a:pt x="370" y="105"/>
                    </a:lnTo>
                    <a:lnTo>
                      <a:pt x="370" y="129"/>
                    </a:lnTo>
                    <a:lnTo>
                      <a:pt x="366" y="156"/>
                    </a:lnTo>
                    <a:lnTo>
                      <a:pt x="361" y="182"/>
                    </a:lnTo>
                    <a:lnTo>
                      <a:pt x="351" y="213"/>
                    </a:lnTo>
                    <a:lnTo>
                      <a:pt x="341" y="238"/>
                    </a:lnTo>
                    <a:lnTo>
                      <a:pt x="333" y="255"/>
                    </a:lnTo>
                    <a:lnTo>
                      <a:pt x="320" y="274"/>
                    </a:lnTo>
                    <a:lnTo>
                      <a:pt x="309" y="287"/>
                    </a:lnTo>
                    <a:lnTo>
                      <a:pt x="298" y="301"/>
                    </a:lnTo>
                    <a:lnTo>
                      <a:pt x="286" y="316"/>
                    </a:lnTo>
                    <a:lnTo>
                      <a:pt x="274" y="324"/>
                    </a:lnTo>
                    <a:lnTo>
                      <a:pt x="44" y="308"/>
                    </a:lnTo>
                    <a:lnTo>
                      <a:pt x="34" y="328"/>
                    </a:lnTo>
                    <a:lnTo>
                      <a:pt x="34" y="473"/>
                    </a:lnTo>
                    <a:lnTo>
                      <a:pt x="36" y="487"/>
                    </a:lnTo>
                    <a:lnTo>
                      <a:pt x="38" y="496"/>
                    </a:lnTo>
                    <a:lnTo>
                      <a:pt x="43" y="505"/>
                    </a:lnTo>
                    <a:lnTo>
                      <a:pt x="48" y="512"/>
                    </a:lnTo>
                    <a:lnTo>
                      <a:pt x="56" y="518"/>
                    </a:lnTo>
                    <a:lnTo>
                      <a:pt x="64" y="522"/>
                    </a:lnTo>
                    <a:lnTo>
                      <a:pt x="72" y="524"/>
                    </a:lnTo>
                    <a:lnTo>
                      <a:pt x="81" y="526"/>
                    </a:lnTo>
                    <a:lnTo>
                      <a:pt x="331" y="525"/>
                    </a:lnTo>
                    <a:lnTo>
                      <a:pt x="332" y="552"/>
                    </a:lnTo>
                    <a:lnTo>
                      <a:pt x="75" y="551"/>
                    </a:lnTo>
                    <a:lnTo>
                      <a:pt x="61" y="550"/>
                    </a:lnTo>
                    <a:lnTo>
                      <a:pt x="52" y="549"/>
                    </a:lnTo>
                    <a:lnTo>
                      <a:pt x="42" y="547"/>
                    </a:lnTo>
                    <a:lnTo>
                      <a:pt x="34" y="543"/>
                    </a:lnTo>
                    <a:lnTo>
                      <a:pt x="26" y="537"/>
                    </a:lnTo>
                    <a:lnTo>
                      <a:pt x="18" y="527"/>
                    </a:lnTo>
                    <a:lnTo>
                      <a:pt x="12" y="518"/>
                    </a:lnTo>
                    <a:lnTo>
                      <a:pt x="7" y="508"/>
                    </a:lnTo>
                    <a:lnTo>
                      <a:pt x="4" y="497"/>
                    </a:lnTo>
                    <a:lnTo>
                      <a:pt x="1" y="485"/>
                    </a:lnTo>
                    <a:lnTo>
                      <a:pt x="0" y="470"/>
                    </a:lnTo>
                    <a:lnTo>
                      <a:pt x="0" y="260"/>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49191" name="Group 7">
                <a:extLst>
                  <a:ext uri="{FF2B5EF4-FFF2-40B4-BE49-F238E27FC236}">
                    <a16:creationId xmlns:a16="http://schemas.microsoft.com/office/drawing/2014/main" id="{EEA915FA-B244-4316-9976-CABCC142E3F3}"/>
                  </a:ext>
                </a:extLst>
              </p:cNvPr>
              <p:cNvGrpSpPr>
                <a:grpSpLocks/>
              </p:cNvGrpSpPr>
              <p:nvPr/>
            </p:nvGrpSpPr>
            <p:grpSpPr bwMode="auto">
              <a:xfrm>
                <a:off x="4137" y="2688"/>
                <a:ext cx="583" cy="970"/>
                <a:chOff x="4137" y="2688"/>
                <a:chExt cx="583" cy="970"/>
              </a:xfrm>
            </p:grpSpPr>
            <p:sp>
              <p:nvSpPr>
                <p:cNvPr id="49192" name="Freeform 8">
                  <a:extLst>
                    <a:ext uri="{FF2B5EF4-FFF2-40B4-BE49-F238E27FC236}">
                      <a16:creationId xmlns:a16="http://schemas.microsoft.com/office/drawing/2014/main" id="{ED02D92A-0599-456E-99D0-6F5F8255F700}"/>
                    </a:ext>
                  </a:extLst>
                </p:cNvPr>
                <p:cNvSpPr>
                  <a:spLocks/>
                </p:cNvSpPr>
                <p:nvPr/>
              </p:nvSpPr>
              <p:spPr bwMode="auto">
                <a:xfrm>
                  <a:off x="4137" y="2688"/>
                  <a:ext cx="583" cy="970"/>
                </a:xfrm>
                <a:custGeom>
                  <a:avLst/>
                  <a:gdLst>
                    <a:gd name="T0" fmla="*/ 527 w 583"/>
                    <a:gd name="T1" fmla="*/ 120 h 970"/>
                    <a:gd name="T2" fmla="*/ 479 w 583"/>
                    <a:gd name="T3" fmla="*/ 112 h 970"/>
                    <a:gd name="T4" fmla="*/ 480 w 583"/>
                    <a:gd name="T5" fmla="*/ 100 h 970"/>
                    <a:gd name="T6" fmla="*/ 428 w 583"/>
                    <a:gd name="T7" fmla="*/ 117 h 970"/>
                    <a:gd name="T8" fmla="*/ 430 w 583"/>
                    <a:gd name="T9" fmla="*/ 89 h 970"/>
                    <a:gd name="T10" fmla="*/ 448 w 583"/>
                    <a:gd name="T11" fmla="*/ 41 h 970"/>
                    <a:gd name="T12" fmla="*/ 402 w 583"/>
                    <a:gd name="T13" fmla="*/ 79 h 970"/>
                    <a:gd name="T14" fmla="*/ 406 w 583"/>
                    <a:gd name="T15" fmla="*/ 38 h 970"/>
                    <a:gd name="T16" fmla="*/ 391 w 583"/>
                    <a:gd name="T17" fmla="*/ 38 h 970"/>
                    <a:gd name="T18" fmla="*/ 373 w 583"/>
                    <a:gd name="T19" fmla="*/ 41 h 970"/>
                    <a:gd name="T20" fmla="*/ 349 w 583"/>
                    <a:gd name="T21" fmla="*/ 65 h 970"/>
                    <a:gd name="T22" fmla="*/ 330 w 583"/>
                    <a:gd name="T23" fmla="*/ 42 h 970"/>
                    <a:gd name="T24" fmla="*/ 310 w 583"/>
                    <a:gd name="T25" fmla="*/ 63 h 970"/>
                    <a:gd name="T26" fmla="*/ 284 w 583"/>
                    <a:gd name="T27" fmla="*/ 19 h 970"/>
                    <a:gd name="T28" fmla="*/ 267 w 583"/>
                    <a:gd name="T29" fmla="*/ 57 h 970"/>
                    <a:gd name="T30" fmla="*/ 259 w 583"/>
                    <a:gd name="T31" fmla="*/ 82 h 970"/>
                    <a:gd name="T32" fmla="*/ 230 w 583"/>
                    <a:gd name="T33" fmla="*/ 28 h 970"/>
                    <a:gd name="T34" fmla="*/ 237 w 583"/>
                    <a:gd name="T35" fmla="*/ 77 h 970"/>
                    <a:gd name="T36" fmla="*/ 218 w 583"/>
                    <a:gd name="T37" fmla="*/ 116 h 970"/>
                    <a:gd name="T38" fmla="*/ 177 w 583"/>
                    <a:gd name="T39" fmla="*/ 156 h 970"/>
                    <a:gd name="T40" fmla="*/ 127 w 583"/>
                    <a:gd name="T41" fmla="*/ 215 h 970"/>
                    <a:gd name="T42" fmla="*/ 110 w 583"/>
                    <a:gd name="T43" fmla="*/ 246 h 970"/>
                    <a:gd name="T44" fmla="*/ 121 w 583"/>
                    <a:gd name="T45" fmla="*/ 260 h 970"/>
                    <a:gd name="T46" fmla="*/ 156 w 583"/>
                    <a:gd name="T47" fmla="*/ 266 h 970"/>
                    <a:gd name="T48" fmla="*/ 152 w 583"/>
                    <a:gd name="T49" fmla="*/ 369 h 970"/>
                    <a:gd name="T50" fmla="*/ 164 w 583"/>
                    <a:gd name="T51" fmla="*/ 385 h 970"/>
                    <a:gd name="T52" fmla="*/ 192 w 583"/>
                    <a:gd name="T53" fmla="*/ 391 h 970"/>
                    <a:gd name="T54" fmla="*/ 239 w 583"/>
                    <a:gd name="T55" fmla="*/ 377 h 970"/>
                    <a:gd name="T56" fmla="*/ 210 w 583"/>
                    <a:gd name="T57" fmla="*/ 533 h 970"/>
                    <a:gd name="T58" fmla="*/ 218 w 583"/>
                    <a:gd name="T59" fmla="*/ 556 h 970"/>
                    <a:gd name="T60" fmla="*/ 245 w 583"/>
                    <a:gd name="T61" fmla="*/ 567 h 970"/>
                    <a:gd name="T62" fmla="*/ 282 w 583"/>
                    <a:gd name="T63" fmla="*/ 564 h 970"/>
                    <a:gd name="T64" fmla="*/ 213 w 583"/>
                    <a:gd name="T65" fmla="*/ 646 h 970"/>
                    <a:gd name="T66" fmla="*/ 196 w 583"/>
                    <a:gd name="T67" fmla="*/ 776 h 970"/>
                    <a:gd name="T68" fmla="*/ 173 w 583"/>
                    <a:gd name="T69" fmla="*/ 865 h 970"/>
                    <a:gd name="T70" fmla="*/ 148 w 583"/>
                    <a:gd name="T71" fmla="*/ 884 h 970"/>
                    <a:gd name="T72" fmla="*/ 52 w 583"/>
                    <a:gd name="T73" fmla="*/ 917 h 970"/>
                    <a:gd name="T74" fmla="*/ 6 w 583"/>
                    <a:gd name="T75" fmla="*/ 942 h 970"/>
                    <a:gd name="T76" fmla="*/ 0 w 583"/>
                    <a:gd name="T77" fmla="*/ 961 h 970"/>
                    <a:gd name="T78" fmla="*/ 106 w 583"/>
                    <a:gd name="T79" fmla="*/ 965 h 970"/>
                    <a:gd name="T80" fmla="*/ 190 w 583"/>
                    <a:gd name="T81" fmla="*/ 965 h 970"/>
                    <a:gd name="T82" fmla="*/ 269 w 583"/>
                    <a:gd name="T83" fmla="*/ 964 h 970"/>
                    <a:gd name="T84" fmla="*/ 307 w 583"/>
                    <a:gd name="T85" fmla="*/ 957 h 970"/>
                    <a:gd name="T86" fmla="*/ 305 w 583"/>
                    <a:gd name="T87" fmla="*/ 773 h 970"/>
                    <a:gd name="T88" fmla="*/ 313 w 583"/>
                    <a:gd name="T89" fmla="*/ 696 h 970"/>
                    <a:gd name="T90" fmla="*/ 387 w 583"/>
                    <a:gd name="T91" fmla="*/ 681 h 970"/>
                    <a:gd name="T92" fmla="*/ 474 w 583"/>
                    <a:gd name="T93" fmla="*/ 683 h 970"/>
                    <a:gd name="T94" fmla="*/ 536 w 583"/>
                    <a:gd name="T95" fmla="*/ 678 h 970"/>
                    <a:gd name="T96" fmla="*/ 562 w 583"/>
                    <a:gd name="T97" fmla="*/ 650 h 970"/>
                    <a:gd name="T98" fmla="*/ 577 w 583"/>
                    <a:gd name="T99" fmla="*/ 605 h 970"/>
                    <a:gd name="T100" fmla="*/ 580 w 583"/>
                    <a:gd name="T101" fmla="*/ 550 h 970"/>
                    <a:gd name="T102" fmla="*/ 562 w 583"/>
                    <a:gd name="T103" fmla="*/ 493 h 970"/>
                    <a:gd name="T104" fmla="*/ 528 w 583"/>
                    <a:gd name="T105" fmla="*/ 428 h 970"/>
                    <a:gd name="T106" fmla="*/ 496 w 583"/>
                    <a:gd name="T107" fmla="*/ 370 h 970"/>
                    <a:gd name="T108" fmla="*/ 463 w 583"/>
                    <a:gd name="T109" fmla="*/ 294 h 970"/>
                    <a:gd name="T110" fmla="*/ 452 w 583"/>
                    <a:gd name="T111" fmla="*/ 238 h 97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3" h="970">
                      <a:moveTo>
                        <a:pt x="464" y="142"/>
                      </a:moveTo>
                      <a:lnTo>
                        <a:pt x="494" y="126"/>
                      </a:lnTo>
                      <a:lnTo>
                        <a:pt x="527" y="120"/>
                      </a:lnTo>
                      <a:lnTo>
                        <a:pt x="490" y="121"/>
                      </a:lnTo>
                      <a:lnTo>
                        <a:pt x="461" y="135"/>
                      </a:lnTo>
                      <a:lnTo>
                        <a:pt x="479" y="112"/>
                      </a:lnTo>
                      <a:lnTo>
                        <a:pt x="457" y="122"/>
                      </a:lnTo>
                      <a:lnTo>
                        <a:pt x="447" y="121"/>
                      </a:lnTo>
                      <a:lnTo>
                        <a:pt x="480" y="100"/>
                      </a:lnTo>
                      <a:lnTo>
                        <a:pt x="498" y="74"/>
                      </a:lnTo>
                      <a:lnTo>
                        <a:pt x="472" y="97"/>
                      </a:lnTo>
                      <a:lnTo>
                        <a:pt x="428" y="117"/>
                      </a:lnTo>
                      <a:lnTo>
                        <a:pt x="434" y="98"/>
                      </a:lnTo>
                      <a:lnTo>
                        <a:pt x="458" y="67"/>
                      </a:lnTo>
                      <a:lnTo>
                        <a:pt x="430" y="89"/>
                      </a:lnTo>
                      <a:lnTo>
                        <a:pt x="465" y="41"/>
                      </a:lnTo>
                      <a:lnTo>
                        <a:pt x="480" y="6"/>
                      </a:lnTo>
                      <a:lnTo>
                        <a:pt x="448" y="41"/>
                      </a:lnTo>
                      <a:lnTo>
                        <a:pt x="407" y="97"/>
                      </a:lnTo>
                      <a:lnTo>
                        <a:pt x="437" y="40"/>
                      </a:lnTo>
                      <a:lnTo>
                        <a:pt x="402" y="79"/>
                      </a:lnTo>
                      <a:lnTo>
                        <a:pt x="396" y="80"/>
                      </a:lnTo>
                      <a:lnTo>
                        <a:pt x="420" y="24"/>
                      </a:lnTo>
                      <a:lnTo>
                        <a:pt x="406" y="38"/>
                      </a:lnTo>
                      <a:lnTo>
                        <a:pt x="386" y="71"/>
                      </a:lnTo>
                      <a:lnTo>
                        <a:pt x="401" y="26"/>
                      </a:lnTo>
                      <a:lnTo>
                        <a:pt x="391" y="38"/>
                      </a:lnTo>
                      <a:lnTo>
                        <a:pt x="392" y="0"/>
                      </a:lnTo>
                      <a:lnTo>
                        <a:pt x="376" y="52"/>
                      </a:lnTo>
                      <a:lnTo>
                        <a:pt x="373" y="41"/>
                      </a:lnTo>
                      <a:lnTo>
                        <a:pt x="363" y="59"/>
                      </a:lnTo>
                      <a:lnTo>
                        <a:pt x="374" y="3"/>
                      </a:lnTo>
                      <a:lnTo>
                        <a:pt x="349" y="65"/>
                      </a:lnTo>
                      <a:lnTo>
                        <a:pt x="336" y="66"/>
                      </a:lnTo>
                      <a:lnTo>
                        <a:pt x="345" y="12"/>
                      </a:lnTo>
                      <a:lnTo>
                        <a:pt x="330" y="42"/>
                      </a:lnTo>
                      <a:lnTo>
                        <a:pt x="318" y="65"/>
                      </a:lnTo>
                      <a:lnTo>
                        <a:pt x="319" y="45"/>
                      </a:lnTo>
                      <a:lnTo>
                        <a:pt x="310" y="63"/>
                      </a:lnTo>
                      <a:lnTo>
                        <a:pt x="312" y="16"/>
                      </a:lnTo>
                      <a:lnTo>
                        <a:pt x="294" y="79"/>
                      </a:lnTo>
                      <a:lnTo>
                        <a:pt x="284" y="19"/>
                      </a:lnTo>
                      <a:lnTo>
                        <a:pt x="282" y="59"/>
                      </a:lnTo>
                      <a:lnTo>
                        <a:pt x="276" y="79"/>
                      </a:lnTo>
                      <a:lnTo>
                        <a:pt x="267" y="57"/>
                      </a:lnTo>
                      <a:lnTo>
                        <a:pt x="257" y="27"/>
                      </a:lnTo>
                      <a:lnTo>
                        <a:pt x="261" y="61"/>
                      </a:lnTo>
                      <a:lnTo>
                        <a:pt x="259" y="82"/>
                      </a:lnTo>
                      <a:lnTo>
                        <a:pt x="248" y="31"/>
                      </a:lnTo>
                      <a:lnTo>
                        <a:pt x="246" y="69"/>
                      </a:lnTo>
                      <a:lnTo>
                        <a:pt x="230" y="28"/>
                      </a:lnTo>
                      <a:lnTo>
                        <a:pt x="210" y="11"/>
                      </a:lnTo>
                      <a:lnTo>
                        <a:pt x="225" y="36"/>
                      </a:lnTo>
                      <a:lnTo>
                        <a:pt x="237" y="77"/>
                      </a:lnTo>
                      <a:lnTo>
                        <a:pt x="237" y="101"/>
                      </a:lnTo>
                      <a:lnTo>
                        <a:pt x="229" y="107"/>
                      </a:lnTo>
                      <a:lnTo>
                        <a:pt x="218" y="116"/>
                      </a:lnTo>
                      <a:lnTo>
                        <a:pt x="207" y="127"/>
                      </a:lnTo>
                      <a:lnTo>
                        <a:pt x="192" y="141"/>
                      </a:lnTo>
                      <a:lnTo>
                        <a:pt x="177" y="156"/>
                      </a:lnTo>
                      <a:lnTo>
                        <a:pt x="159" y="176"/>
                      </a:lnTo>
                      <a:lnTo>
                        <a:pt x="142" y="198"/>
                      </a:lnTo>
                      <a:lnTo>
                        <a:pt x="127" y="215"/>
                      </a:lnTo>
                      <a:lnTo>
                        <a:pt x="115" y="231"/>
                      </a:lnTo>
                      <a:lnTo>
                        <a:pt x="112" y="238"/>
                      </a:lnTo>
                      <a:lnTo>
                        <a:pt x="110" y="246"/>
                      </a:lnTo>
                      <a:lnTo>
                        <a:pt x="113" y="253"/>
                      </a:lnTo>
                      <a:lnTo>
                        <a:pt x="115" y="257"/>
                      </a:lnTo>
                      <a:lnTo>
                        <a:pt x="121" y="260"/>
                      </a:lnTo>
                      <a:lnTo>
                        <a:pt x="129" y="262"/>
                      </a:lnTo>
                      <a:lnTo>
                        <a:pt x="146" y="264"/>
                      </a:lnTo>
                      <a:lnTo>
                        <a:pt x="156" y="266"/>
                      </a:lnTo>
                      <a:lnTo>
                        <a:pt x="156" y="300"/>
                      </a:lnTo>
                      <a:lnTo>
                        <a:pt x="150" y="355"/>
                      </a:lnTo>
                      <a:lnTo>
                        <a:pt x="152" y="369"/>
                      </a:lnTo>
                      <a:lnTo>
                        <a:pt x="154" y="376"/>
                      </a:lnTo>
                      <a:lnTo>
                        <a:pt x="157" y="381"/>
                      </a:lnTo>
                      <a:lnTo>
                        <a:pt x="164" y="385"/>
                      </a:lnTo>
                      <a:lnTo>
                        <a:pt x="171" y="388"/>
                      </a:lnTo>
                      <a:lnTo>
                        <a:pt x="180" y="391"/>
                      </a:lnTo>
                      <a:lnTo>
                        <a:pt x="192" y="391"/>
                      </a:lnTo>
                      <a:lnTo>
                        <a:pt x="210" y="388"/>
                      </a:lnTo>
                      <a:lnTo>
                        <a:pt x="226" y="383"/>
                      </a:lnTo>
                      <a:lnTo>
                        <a:pt x="239" y="377"/>
                      </a:lnTo>
                      <a:lnTo>
                        <a:pt x="230" y="433"/>
                      </a:lnTo>
                      <a:lnTo>
                        <a:pt x="219" y="488"/>
                      </a:lnTo>
                      <a:lnTo>
                        <a:pt x="210" y="533"/>
                      </a:lnTo>
                      <a:lnTo>
                        <a:pt x="212" y="543"/>
                      </a:lnTo>
                      <a:lnTo>
                        <a:pt x="214" y="550"/>
                      </a:lnTo>
                      <a:lnTo>
                        <a:pt x="218" y="556"/>
                      </a:lnTo>
                      <a:lnTo>
                        <a:pt x="223" y="560"/>
                      </a:lnTo>
                      <a:lnTo>
                        <a:pt x="228" y="564"/>
                      </a:lnTo>
                      <a:lnTo>
                        <a:pt x="245" y="567"/>
                      </a:lnTo>
                      <a:lnTo>
                        <a:pt x="264" y="570"/>
                      </a:lnTo>
                      <a:lnTo>
                        <a:pt x="272" y="568"/>
                      </a:lnTo>
                      <a:lnTo>
                        <a:pt x="282" y="564"/>
                      </a:lnTo>
                      <a:lnTo>
                        <a:pt x="275" y="602"/>
                      </a:lnTo>
                      <a:lnTo>
                        <a:pt x="228" y="634"/>
                      </a:lnTo>
                      <a:lnTo>
                        <a:pt x="213" y="646"/>
                      </a:lnTo>
                      <a:lnTo>
                        <a:pt x="213" y="672"/>
                      </a:lnTo>
                      <a:lnTo>
                        <a:pt x="204" y="733"/>
                      </a:lnTo>
                      <a:lnTo>
                        <a:pt x="196" y="776"/>
                      </a:lnTo>
                      <a:lnTo>
                        <a:pt x="188" y="829"/>
                      </a:lnTo>
                      <a:lnTo>
                        <a:pt x="183" y="846"/>
                      </a:lnTo>
                      <a:lnTo>
                        <a:pt x="173" y="865"/>
                      </a:lnTo>
                      <a:lnTo>
                        <a:pt x="167" y="870"/>
                      </a:lnTo>
                      <a:lnTo>
                        <a:pt x="157" y="878"/>
                      </a:lnTo>
                      <a:lnTo>
                        <a:pt x="148" y="884"/>
                      </a:lnTo>
                      <a:lnTo>
                        <a:pt x="125" y="893"/>
                      </a:lnTo>
                      <a:lnTo>
                        <a:pt x="91" y="903"/>
                      </a:lnTo>
                      <a:lnTo>
                        <a:pt x="52" y="917"/>
                      </a:lnTo>
                      <a:lnTo>
                        <a:pt x="15" y="931"/>
                      </a:lnTo>
                      <a:lnTo>
                        <a:pt x="9" y="937"/>
                      </a:lnTo>
                      <a:lnTo>
                        <a:pt x="6" y="942"/>
                      </a:lnTo>
                      <a:lnTo>
                        <a:pt x="2" y="949"/>
                      </a:lnTo>
                      <a:lnTo>
                        <a:pt x="0" y="955"/>
                      </a:lnTo>
                      <a:lnTo>
                        <a:pt x="0" y="961"/>
                      </a:lnTo>
                      <a:lnTo>
                        <a:pt x="25" y="966"/>
                      </a:lnTo>
                      <a:lnTo>
                        <a:pt x="71" y="969"/>
                      </a:lnTo>
                      <a:lnTo>
                        <a:pt x="106" y="965"/>
                      </a:lnTo>
                      <a:lnTo>
                        <a:pt x="142" y="959"/>
                      </a:lnTo>
                      <a:lnTo>
                        <a:pt x="159" y="961"/>
                      </a:lnTo>
                      <a:lnTo>
                        <a:pt x="190" y="965"/>
                      </a:lnTo>
                      <a:lnTo>
                        <a:pt x="219" y="966"/>
                      </a:lnTo>
                      <a:lnTo>
                        <a:pt x="239" y="966"/>
                      </a:lnTo>
                      <a:lnTo>
                        <a:pt x="269" y="964"/>
                      </a:lnTo>
                      <a:lnTo>
                        <a:pt x="300" y="964"/>
                      </a:lnTo>
                      <a:lnTo>
                        <a:pt x="305" y="961"/>
                      </a:lnTo>
                      <a:lnTo>
                        <a:pt x="307" y="957"/>
                      </a:lnTo>
                      <a:lnTo>
                        <a:pt x="306" y="912"/>
                      </a:lnTo>
                      <a:lnTo>
                        <a:pt x="303" y="830"/>
                      </a:lnTo>
                      <a:lnTo>
                        <a:pt x="305" y="773"/>
                      </a:lnTo>
                      <a:lnTo>
                        <a:pt x="308" y="721"/>
                      </a:lnTo>
                      <a:lnTo>
                        <a:pt x="310" y="707"/>
                      </a:lnTo>
                      <a:lnTo>
                        <a:pt x="313" y="696"/>
                      </a:lnTo>
                      <a:lnTo>
                        <a:pt x="317" y="689"/>
                      </a:lnTo>
                      <a:lnTo>
                        <a:pt x="321" y="685"/>
                      </a:lnTo>
                      <a:lnTo>
                        <a:pt x="387" y="681"/>
                      </a:lnTo>
                      <a:lnTo>
                        <a:pt x="414" y="682"/>
                      </a:lnTo>
                      <a:lnTo>
                        <a:pt x="439" y="685"/>
                      </a:lnTo>
                      <a:lnTo>
                        <a:pt x="474" y="683"/>
                      </a:lnTo>
                      <a:lnTo>
                        <a:pt x="502" y="682"/>
                      </a:lnTo>
                      <a:lnTo>
                        <a:pt x="524" y="680"/>
                      </a:lnTo>
                      <a:lnTo>
                        <a:pt x="536" y="678"/>
                      </a:lnTo>
                      <a:lnTo>
                        <a:pt x="548" y="674"/>
                      </a:lnTo>
                      <a:lnTo>
                        <a:pt x="554" y="662"/>
                      </a:lnTo>
                      <a:lnTo>
                        <a:pt x="562" y="650"/>
                      </a:lnTo>
                      <a:lnTo>
                        <a:pt x="568" y="633"/>
                      </a:lnTo>
                      <a:lnTo>
                        <a:pt x="573" y="619"/>
                      </a:lnTo>
                      <a:lnTo>
                        <a:pt x="577" y="605"/>
                      </a:lnTo>
                      <a:lnTo>
                        <a:pt x="581" y="587"/>
                      </a:lnTo>
                      <a:lnTo>
                        <a:pt x="582" y="570"/>
                      </a:lnTo>
                      <a:lnTo>
                        <a:pt x="580" y="550"/>
                      </a:lnTo>
                      <a:lnTo>
                        <a:pt x="576" y="533"/>
                      </a:lnTo>
                      <a:lnTo>
                        <a:pt x="570" y="515"/>
                      </a:lnTo>
                      <a:lnTo>
                        <a:pt x="562" y="493"/>
                      </a:lnTo>
                      <a:lnTo>
                        <a:pt x="553" y="475"/>
                      </a:lnTo>
                      <a:lnTo>
                        <a:pt x="540" y="450"/>
                      </a:lnTo>
                      <a:lnTo>
                        <a:pt x="528" y="428"/>
                      </a:lnTo>
                      <a:lnTo>
                        <a:pt x="518" y="410"/>
                      </a:lnTo>
                      <a:lnTo>
                        <a:pt x="509" y="393"/>
                      </a:lnTo>
                      <a:lnTo>
                        <a:pt x="496" y="370"/>
                      </a:lnTo>
                      <a:lnTo>
                        <a:pt x="485" y="347"/>
                      </a:lnTo>
                      <a:lnTo>
                        <a:pt x="474" y="324"/>
                      </a:lnTo>
                      <a:lnTo>
                        <a:pt x="463" y="294"/>
                      </a:lnTo>
                      <a:lnTo>
                        <a:pt x="456" y="273"/>
                      </a:lnTo>
                      <a:lnTo>
                        <a:pt x="453" y="256"/>
                      </a:lnTo>
                      <a:lnTo>
                        <a:pt x="452" y="238"/>
                      </a:lnTo>
                      <a:lnTo>
                        <a:pt x="464" y="142"/>
                      </a:lnTo>
                    </a:path>
                  </a:pathLst>
                </a:custGeom>
                <a:solidFill>
                  <a:srgbClr val="DFDFF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49193" name="Group 9">
                  <a:extLst>
                    <a:ext uri="{FF2B5EF4-FFF2-40B4-BE49-F238E27FC236}">
                      <a16:creationId xmlns:a16="http://schemas.microsoft.com/office/drawing/2014/main" id="{C3123732-4567-4D71-9C6E-C9472F4703C9}"/>
                    </a:ext>
                  </a:extLst>
                </p:cNvPr>
                <p:cNvGrpSpPr>
                  <a:grpSpLocks/>
                </p:cNvGrpSpPr>
                <p:nvPr/>
              </p:nvGrpSpPr>
              <p:grpSpPr bwMode="auto">
                <a:xfrm>
                  <a:off x="4365" y="2834"/>
                  <a:ext cx="213" cy="420"/>
                  <a:chOff x="4365" y="2834"/>
                  <a:chExt cx="213" cy="420"/>
                </a:xfrm>
              </p:grpSpPr>
              <p:sp>
                <p:nvSpPr>
                  <p:cNvPr id="49194" name="Oval 10">
                    <a:extLst>
                      <a:ext uri="{FF2B5EF4-FFF2-40B4-BE49-F238E27FC236}">
                        <a16:creationId xmlns:a16="http://schemas.microsoft.com/office/drawing/2014/main" id="{F0966653-54B5-4266-AB69-0D06663DB0BE}"/>
                      </a:ext>
                    </a:extLst>
                  </p:cNvPr>
                  <p:cNvSpPr>
                    <a:spLocks noChangeArrowheads="1"/>
                  </p:cNvSpPr>
                  <p:nvPr/>
                </p:nvSpPr>
                <p:spPr bwMode="auto">
                  <a:xfrm>
                    <a:off x="4383" y="2834"/>
                    <a:ext cx="1" cy="60"/>
                  </a:xfrm>
                  <a:prstGeom prst="ellipse">
                    <a:avLst/>
                  </a:prstGeom>
                  <a:solidFill>
                    <a:srgbClr val="DFDFFF"/>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nvGrpSpPr>
                  <p:cNvPr id="49195" name="Group 11">
                    <a:extLst>
                      <a:ext uri="{FF2B5EF4-FFF2-40B4-BE49-F238E27FC236}">
                        <a16:creationId xmlns:a16="http://schemas.microsoft.com/office/drawing/2014/main" id="{8358B654-E450-4C00-B40F-809F73A4E498}"/>
                      </a:ext>
                    </a:extLst>
                  </p:cNvPr>
                  <p:cNvGrpSpPr>
                    <a:grpSpLocks/>
                  </p:cNvGrpSpPr>
                  <p:nvPr/>
                </p:nvGrpSpPr>
                <p:grpSpPr bwMode="auto">
                  <a:xfrm>
                    <a:off x="4365" y="2966"/>
                    <a:ext cx="213" cy="288"/>
                    <a:chOff x="4365" y="2966"/>
                    <a:chExt cx="213" cy="288"/>
                  </a:xfrm>
                </p:grpSpPr>
                <p:sp>
                  <p:nvSpPr>
                    <p:cNvPr id="49196" name="Freeform 12">
                      <a:extLst>
                        <a:ext uri="{FF2B5EF4-FFF2-40B4-BE49-F238E27FC236}">
                          <a16:creationId xmlns:a16="http://schemas.microsoft.com/office/drawing/2014/main" id="{733359F3-828D-4B19-AE08-50F31ADFC830}"/>
                        </a:ext>
                      </a:extLst>
                    </p:cNvPr>
                    <p:cNvSpPr>
                      <a:spLocks/>
                    </p:cNvSpPr>
                    <p:nvPr/>
                  </p:nvSpPr>
                  <p:spPr bwMode="auto">
                    <a:xfrm>
                      <a:off x="4365" y="2966"/>
                      <a:ext cx="182" cy="207"/>
                    </a:xfrm>
                    <a:custGeom>
                      <a:avLst/>
                      <a:gdLst>
                        <a:gd name="T0" fmla="*/ 12 w 182"/>
                        <a:gd name="T1" fmla="*/ 98 h 207"/>
                        <a:gd name="T2" fmla="*/ 7 w 182"/>
                        <a:gd name="T3" fmla="*/ 85 h 207"/>
                        <a:gd name="T4" fmla="*/ 2 w 182"/>
                        <a:gd name="T5" fmla="*/ 67 h 207"/>
                        <a:gd name="T6" fmla="*/ 0 w 182"/>
                        <a:gd name="T7" fmla="*/ 53 h 207"/>
                        <a:gd name="T8" fmla="*/ 1 w 182"/>
                        <a:gd name="T9" fmla="*/ 40 h 207"/>
                        <a:gd name="T10" fmla="*/ 2 w 182"/>
                        <a:gd name="T11" fmla="*/ 26 h 207"/>
                        <a:gd name="T12" fmla="*/ 4 w 182"/>
                        <a:gd name="T13" fmla="*/ 24 h 207"/>
                        <a:gd name="T14" fmla="*/ 7 w 182"/>
                        <a:gd name="T15" fmla="*/ 23 h 207"/>
                        <a:gd name="T16" fmla="*/ 11 w 182"/>
                        <a:gd name="T17" fmla="*/ 24 h 207"/>
                        <a:gd name="T18" fmla="*/ 19 w 182"/>
                        <a:gd name="T19" fmla="*/ 27 h 207"/>
                        <a:gd name="T20" fmla="*/ 29 w 182"/>
                        <a:gd name="T21" fmla="*/ 31 h 207"/>
                        <a:gd name="T22" fmla="*/ 36 w 182"/>
                        <a:gd name="T23" fmla="*/ 31 h 207"/>
                        <a:gd name="T24" fmla="*/ 44 w 182"/>
                        <a:gd name="T25" fmla="*/ 31 h 207"/>
                        <a:gd name="T26" fmla="*/ 56 w 182"/>
                        <a:gd name="T27" fmla="*/ 21 h 207"/>
                        <a:gd name="T28" fmla="*/ 69 w 182"/>
                        <a:gd name="T29" fmla="*/ 11 h 207"/>
                        <a:gd name="T30" fmla="*/ 79 w 182"/>
                        <a:gd name="T31" fmla="*/ 1 h 207"/>
                        <a:gd name="T32" fmla="*/ 82 w 182"/>
                        <a:gd name="T33" fmla="*/ 0 h 207"/>
                        <a:gd name="T34" fmla="*/ 87 w 182"/>
                        <a:gd name="T35" fmla="*/ 1 h 207"/>
                        <a:gd name="T36" fmla="*/ 96 w 182"/>
                        <a:gd name="T37" fmla="*/ 8 h 207"/>
                        <a:gd name="T38" fmla="*/ 104 w 182"/>
                        <a:gd name="T39" fmla="*/ 15 h 207"/>
                        <a:gd name="T40" fmla="*/ 112 w 182"/>
                        <a:gd name="T41" fmla="*/ 18 h 207"/>
                        <a:gd name="T42" fmla="*/ 121 w 182"/>
                        <a:gd name="T43" fmla="*/ 21 h 207"/>
                        <a:gd name="T44" fmla="*/ 130 w 182"/>
                        <a:gd name="T45" fmla="*/ 16 h 207"/>
                        <a:gd name="T46" fmla="*/ 137 w 182"/>
                        <a:gd name="T47" fmla="*/ 14 h 207"/>
                        <a:gd name="T48" fmla="*/ 145 w 182"/>
                        <a:gd name="T49" fmla="*/ 16 h 207"/>
                        <a:gd name="T50" fmla="*/ 149 w 182"/>
                        <a:gd name="T51" fmla="*/ 17 h 207"/>
                        <a:gd name="T52" fmla="*/ 154 w 182"/>
                        <a:gd name="T53" fmla="*/ 21 h 207"/>
                        <a:gd name="T54" fmla="*/ 159 w 182"/>
                        <a:gd name="T55" fmla="*/ 26 h 207"/>
                        <a:gd name="T56" fmla="*/ 161 w 182"/>
                        <a:gd name="T57" fmla="*/ 31 h 207"/>
                        <a:gd name="T58" fmla="*/ 164 w 182"/>
                        <a:gd name="T59" fmla="*/ 40 h 207"/>
                        <a:gd name="T60" fmla="*/ 171 w 182"/>
                        <a:gd name="T61" fmla="*/ 41 h 207"/>
                        <a:gd name="T62" fmla="*/ 176 w 182"/>
                        <a:gd name="T63" fmla="*/ 43 h 207"/>
                        <a:gd name="T64" fmla="*/ 179 w 182"/>
                        <a:gd name="T65" fmla="*/ 45 h 207"/>
                        <a:gd name="T66" fmla="*/ 181 w 182"/>
                        <a:gd name="T67" fmla="*/ 47 h 207"/>
                        <a:gd name="T68" fmla="*/ 179 w 182"/>
                        <a:gd name="T69" fmla="*/ 52 h 207"/>
                        <a:gd name="T70" fmla="*/ 174 w 182"/>
                        <a:gd name="T71" fmla="*/ 70 h 207"/>
                        <a:gd name="T72" fmla="*/ 165 w 182"/>
                        <a:gd name="T73" fmla="*/ 88 h 207"/>
                        <a:gd name="T74" fmla="*/ 151 w 182"/>
                        <a:gd name="T75" fmla="*/ 111 h 207"/>
                        <a:gd name="T76" fmla="*/ 132 w 182"/>
                        <a:gd name="T77" fmla="*/ 131 h 207"/>
                        <a:gd name="T78" fmla="*/ 118 w 182"/>
                        <a:gd name="T79" fmla="*/ 151 h 207"/>
                        <a:gd name="T80" fmla="*/ 104 w 182"/>
                        <a:gd name="T81" fmla="*/ 171 h 207"/>
                        <a:gd name="T82" fmla="*/ 91 w 182"/>
                        <a:gd name="T83" fmla="*/ 184 h 207"/>
                        <a:gd name="T84" fmla="*/ 72 w 182"/>
                        <a:gd name="T85" fmla="*/ 206 h 207"/>
                        <a:gd name="T86" fmla="*/ 89 w 182"/>
                        <a:gd name="T87" fmla="*/ 187 h 207"/>
                        <a:gd name="T88" fmla="*/ 99 w 182"/>
                        <a:gd name="T89" fmla="*/ 180 h 207"/>
                        <a:gd name="T90" fmla="*/ 109 w 182"/>
                        <a:gd name="T91" fmla="*/ 173 h 207"/>
                        <a:gd name="T92" fmla="*/ 118 w 182"/>
                        <a:gd name="T93" fmla="*/ 168 h 207"/>
                        <a:gd name="T94" fmla="*/ 130 w 182"/>
                        <a:gd name="T95" fmla="*/ 166 h 207"/>
                        <a:gd name="T96" fmla="*/ 141 w 182"/>
                        <a:gd name="T97" fmla="*/ 163 h 20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82" h="207">
                          <a:moveTo>
                            <a:pt x="12" y="98"/>
                          </a:moveTo>
                          <a:lnTo>
                            <a:pt x="7" y="85"/>
                          </a:lnTo>
                          <a:lnTo>
                            <a:pt x="2" y="67"/>
                          </a:lnTo>
                          <a:lnTo>
                            <a:pt x="0" y="53"/>
                          </a:lnTo>
                          <a:lnTo>
                            <a:pt x="1" y="40"/>
                          </a:lnTo>
                          <a:lnTo>
                            <a:pt x="2" y="26"/>
                          </a:lnTo>
                          <a:lnTo>
                            <a:pt x="4" y="24"/>
                          </a:lnTo>
                          <a:lnTo>
                            <a:pt x="7" y="23"/>
                          </a:lnTo>
                          <a:lnTo>
                            <a:pt x="11" y="24"/>
                          </a:lnTo>
                          <a:lnTo>
                            <a:pt x="19" y="27"/>
                          </a:lnTo>
                          <a:lnTo>
                            <a:pt x="29" y="31"/>
                          </a:lnTo>
                          <a:lnTo>
                            <a:pt x="36" y="31"/>
                          </a:lnTo>
                          <a:lnTo>
                            <a:pt x="44" y="31"/>
                          </a:lnTo>
                          <a:lnTo>
                            <a:pt x="56" y="21"/>
                          </a:lnTo>
                          <a:lnTo>
                            <a:pt x="69" y="11"/>
                          </a:lnTo>
                          <a:lnTo>
                            <a:pt x="79" y="1"/>
                          </a:lnTo>
                          <a:lnTo>
                            <a:pt x="82" y="0"/>
                          </a:lnTo>
                          <a:lnTo>
                            <a:pt x="87" y="1"/>
                          </a:lnTo>
                          <a:lnTo>
                            <a:pt x="96" y="8"/>
                          </a:lnTo>
                          <a:lnTo>
                            <a:pt x="104" y="15"/>
                          </a:lnTo>
                          <a:lnTo>
                            <a:pt x="112" y="18"/>
                          </a:lnTo>
                          <a:lnTo>
                            <a:pt x="121" y="21"/>
                          </a:lnTo>
                          <a:lnTo>
                            <a:pt x="130" y="16"/>
                          </a:lnTo>
                          <a:lnTo>
                            <a:pt x="137" y="14"/>
                          </a:lnTo>
                          <a:lnTo>
                            <a:pt x="145" y="16"/>
                          </a:lnTo>
                          <a:lnTo>
                            <a:pt x="149" y="17"/>
                          </a:lnTo>
                          <a:lnTo>
                            <a:pt x="154" y="21"/>
                          </a:lnTo>
                          <a:lnTo>
                            <a:pt x="159" y="26"/>
                          </a:lnTo>
                          <a:lnTo>
                            <a:pt x="161" y="31"/>
                          </a:lnTo>
                          <a:lnTo>
                            <a:pt x="164" y="40"/>
                          </a:lnTo>
                          <a:lnTo>
                            <a:pt x="171" y="41"/>
                          </a:lnTo>
                          <a:lnTo>
                            <a:pt x="176" y="43"/>
                          </a:lnTo>
                          <a:lnTo>
                            <a:pt x="179" y="45"/>
                          </a:lnTo>
                          <a:lnTo>
                            <a:pt x="181" y="47"/>
                          </a:lnTo>
                          <a:lnTo>
                            <a:pt x="179" y="52"/>
                          </a:lnTo>
                          <a:lnTo>
                            <a:pt x="174" y="70"/>
                          </a:lnTo>
                          <a:lnTo>
                            <a:pt x="165" y="88"/>
                          </a:lnTo>
                          <a:lnTo>
                            <a:pt x="151" y="111"/>
                          </a:lnTo>
                          <a:lnTo>
                            <a:pt x="132" y="131"/>
                          </a:lnTo>
                          <a:lnTo>
                            <a:pt x="118" y="151"/>
                          </a:lnTo>
                          <a:lnTo>
                            <a:pt x="104" y="171"/>
                          </a:lnTo>
                          <a:lnTo>
                            <a:pt x="91" y="184"/>
                          </a:lnTo>
                          <a:lnTo>
                            <a:pt x="72" y="206"/>
                          </a:lnTo>
                          <a:lnTo>
                            <a:pt x="89" y="187"/>
                          </a:lnTo>
                          <a:lnTo>
                            <a:pt x="99" y="180"/>
                          </a:lnTo>
                          <a:lnTo>
                            <a:pt x="109" y="173"/>
                          </a:lnTo>
                          <a:lnTo>
                            <a:pt x="118" y="168"/>
                          </a:lnTo>
                          <a:lnTo>
                            <a:pt x="130" y="166"/>
                          </a:lnTo>
                          <a:lnTo>
                            <a:pt x="141" y="163"/>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97" name="Freeform 13">
                      <a:extLst>
                        <a:ext uri="{FF2B5EF4-FFF2-40B4-BE49-F238E27FC236}">
                          <a16:creationId xmlns:a16="http://schemas.microsoft.com/office/drawing/2014/main" id="{88B650D0-F7FC-48A9-94C7-B65DA822DD34}"/>
                        </a:ext>
                      </a:extLst>
                    </p:cNvPr>
                    <p:cNvSpPr>
                      <a:spLocks/>
                    </p:cNvSpPr>
                    <p:nvPr/>
                  </p:nvSpPr>
                  <p:spPr bwMode="auto">
                    <a:xfrm>
                      <a:off x="4418" y="3149"/>
                      <a:ext cx="160" cy="105"/>
                    </a:xfrm>
                    <a:custGeom>
                      <a:avLst/>
                      <a:gdLst>
                        <a:gd name="T0" fmla="*/ 159 w 160"/>
                        <a:gd name="T1" fmla="*/ 0 h 105"/>
                        <a:gd name="T2" fmla="*/ 154 w 160"/>
                        <a:gd name="T3" fmla="*/ 10 h 105"/>
                        <a:gd name="T4" fmla="*/ 149 w 160"/>
                        <a:gd name="T5" fmla="*/ 17 h 105"/>
                        <a:gd name="T6" fmla="*/ 129 w 160"/>
                        <a:gd name="T7" fmla="*/ 28 h 105"/>
                        <a:gd name="T8" fmla="*/ 101 w 160"/>
                        <a:gd name="T9" fmla="*/ 42 h 105"/>
                        <a:gd name="T10" fmla="*/ 78 w 160"/>
                        <a:gd name="T11" fmla="*/ 54 h 105"/>
                        <a:gd name="T12" fmla="*/ 61 w 160"/>
                        <a:gd name="T13" fmla="*/ 65 h 105"/>
                        <a:gd name="T14" fmla="*/ 40 w 160"/>
                        <a:gd name="T15" fmla="*/ 78 h 105"/>
                        <a:gd name="T16" fmla="*/ 18 w 160"/>
                        <a:gd name="T17" fmla="*/ 92 h 105"/>
                        <a:gd name="T18" fmla="*/ 0 w 160"/>
                        <a:gd name="T19" fmla="*/ 104 h 1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0" h="105">
                          <a:moveTo>
                            <a:pt x="159" y="0"/>
                          </a:moveTo>
                          <a:lnTo>
                            <a:pt x="154" y="10"/>
                          </a:lnTo>
                          <a:lnTo>
                            <a:pt x="149" y="17"/>
                          </a:lnTo>
                          <a:lnTo>
                            <a:pt x="129" y="28"/>
                          </a:lnTo>
                          <a:lnTo>
                            <a:pt x="101" y="42"/>
                          </a:lnTo>
                          <a:lnTo>
                            <a:pt x="78" y="54"/>
                          </a:lnTo>
                          <a:lnTo>
                            <a:pt x="61" y="65"/>
                          </a:lnTo>
                          <a:lnTo>
                            <a:pt x="40" y="78"/>
                          </a:lnTo>
                          <a:lnTo>
                            <a:pt x="18" y="92"/>
                          </a:lnTo>
                          <a:lnTo>
                            <a:pt x="0" y="104"/>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grpSp>
        </p:grpSp>
        <p:grpSp>
          <p:nvGrpSpPr>
            <p:cNvPr id="49161" name="Group 14">
              <a:extLst>
                <a:ext uri="{FF2B5EF4-FFF2-40B4-BE49-F238E27FC236}">
                  <a16:creationId xmlns:a16="http://schemas.microsoft.com/office/drawing/2014/main" id="{0AECE36C-96F5-4344-8A76-4F9959D01FEB}"/>
                </a:ext>
              </a:extLst>
            </p:cNvPr>
            <p:cNvGrpSpPr>
              <a:grpSpLocks/>
            </p:cNvGrpSpPr>
            <p:nvPr/>
          </p:nvGrpSpPr>
          <p:grpSpPr bwMode="auto">
            <a:xfrm>
              <a:off x="3627" y="2773"/>
              <a:ext cx="784" cy="892"/>
              <a:chOff x="3627" y="2773"/>
              <a:chExt cx="784" cy="892"/>
            </a:xfrm>
          </p:grpSpPr>
          <p:sp>
            <p:nvSpPr>
              <p:cNvPr id="49162" name="Freeform 15">
                <a:extLst>
                  <a:ext uri="{FF2B5EF4-FFF2-40B4-BE49-F238E27FC236}">
                    <a16:creationId xmlns:a16="http://schemas.microsoft.com/office/drawing/2014/main" id="{491C7A98-DFEB-4FEA-A7FC-15ADB76D0783}"/>
                  </a:ext>
                </a:extLst>
              </p:cNvPr>
              <p:cNvSpPr>
                <a:spLocks/>
              </p:cNvSpPr>
              <p:nvPr/>
            </p:nvSpPr>
            <p:spPr bwMode="auto">
              <a:xfrm>
                <a:off x="3815" y="3197"/>
                <a:ext cx="596" cy="468"/>
              </a:xfrm>
              <a:custGeom>
                <a:avLst/>
                <a:gdLst>
                  <a:gd name="T0" fmla="*/ 0 w 596"/>
                  <a:gd name="T1" fmla="*/ 466 h 468"/>
                  <a:gd name="T2" fmla="*/ 0 w 596"/>
                  <a:gd name="T3" fmla="*/ 226 h 468"/>
                  <a:gd name="T4" fmla="*/ 8 w 596"/>
                  <a:gd name="T5" fmla="*/ 34 h 468"/>
                  <a:gd name="T6" fmla="*/ 300 w 596"/>
                  <a:gd name="T7" fmla="*/ 0 h 468"/>
                  <a:gd name="T8" fmla="*/ 535 w 596"/>
                  <a:gd name="T9" fmla="*/ 38 h 468"/>
                  <a:gd name="T10" fmla="*/ 538 w 596"/>
                  <a:gd name="T11" fmla="*/ 43 h 468"/>
                  <a:gd name="T12" fmla="*/ 540 w 596"/>
                  <a:gd name="T13" fmla="*/ 47 h 468"/>
                  <a:gd name="T14" fmla="*/ 545 w 596"/>
                  <a:gd name="T15" fmla="*/ 52 h 468"/>
                  <a:gd name="T16" fmla="*/ 550 w 596"/>
                  <a:gd name="T17" fmla="*/ 55 h 468"/>
                  <a:gd name="T18" fmla="*/ 560 w 596"/>
                  <a:gd name="T19" fmla="*/ 57 h 468"/>
                  <a:gd name="T20" fmla="*/ 570 w 596"/>
                  <a:gd name="T21" fmla="*/ 59 h 468"/>
                  <a:gd name="T22" fmla="*/ 577 w 596"/>
                  <a:gd name="T23" fmla="*/ 59 h 468"/>
                  <a:gd name="T24" fmla="*/ 586 w 596"/>
                  <a:gd name="T25" fmla="*/ 60 h 468"/>
                  <a:gd name="T26" fmla="*/ 589 w 596"/>
                  <a:gd name="T27" fmla="*/ 60 h 468"/>
                  <a:gd name="T28" fmla="*/ 595 w 596"/>
                  <a:gd name="T29" fmla="*/ 226 h 468"/>
                  <a:gd name="T30" fmla="*/ 595 w 596"/>
                  <a:gd name="T31" fmla="*/ 463 h 468"/>
                  <a:gd name="T32" fmla="*/ 546 w 596"/>
                  <a:gd name="T33" fmla="*/ 463 h 468"/>
                  <a:gd name="T34" fmla="*/ 540 w 596"/>
                  <a:gd name="T35" fmla="*/ 125 h 468"/>
                  <a:gd name="T36" fmla="*/ 55 w 596"/>
                  <a:gd name="T37" fmla="*/ 125 h 468"/>
                  <a:gd name="T38" fmla="*/ 50 w 596"/>
                  <a:gd name="T39" fmla="*/ 467 h 468"/>
                  <a:gd name="T40" fmla="*/ 0 w 596"/>
                  <a:gd name="T41" fmla="*/ 466 h 46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96" h="468">
                    <a:moveTo>
                      <a:pt x="0" y="466"/>
                    </a:moveTo>
                    <a:lnTo>
                      <a:pt x="0" y="226"/>
                    </a:lnTo>
                    <a:lnTo>
                      <a:pt x="8" y="34"/>
                    </a:lnTo>
                    <a:lnTo>
                      <a:pt x="300" y="0"/>
                    </a:lnTo>
                    <a:lnTo>
                      <a:pt x="535" y="38"/>
                    </a:lnTo>
                    <a:lnTo>
                      <a:pt x="538" y="43"/>
                    </a:lnTo>
                    <a:lnTo>
                      <a:pt x="540" y="47"/>
                    </a:lnTo>
                    <a:lnTo>
                      <a:pt x="545" y="52"/>
                    </a:lnTo>
                    <a:lnTo>
                      <a:pt x="550" y="55"/>
                    </a:lnTo>
                    <a:lnTo>
                      <a:pt x="560" y="57"/>
                    </a:lnTo>
                    <a:lnTo>
                      <a:pt x="570" y="59"/>
                    </a:lnTo>
                    <a:lnTo>
                      <a:pt x="577" y="59"/>
                    </a:lnTo>
                    <a:lnTo>
                      <a:pt x="586" y="60"/>
                    </a:lnTo>
                    <a:lnTo>
                      <a:pt x="589" y="60"/>
                    </a:lnTo>
                    <a:lnTo>
                      <a:pt x="595" y="226"/>
                    </a:lnTo>
                    <a:lnTo>
                      <a:pt x="595" y="463"/>
                    </a:lnTo>
                    <a:lnTo>
                      <a:pt x="546" y="463"/>
                    </a:lnTo>
                    <a:lnTo>
                      <a:pt x="540" y="125"/>
                    </a:lnTo>
                    <a:lnTo>
                      <a:pt x="55" y="125"/>
                    </a:lnTo>
                    <a:lnTo>
                      <a:pt x="50" y="467"/>
                    </a:lnTo>
                    <a:lnTo>
                      <a:pt x="0" y="466"/>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49163" name="Group 16">
                <a:extLst>
                  <a:ext uri="{FF2B5EF4-FFF2-40B4-BE49-F238E27FC236}">
                    <a16:creationId xmlns:a16="http://schemas.microsoft.com/office/drawing/2014/main" id="{4A7895F3-FDE2-4453-9E76-8C8C66D016C5}"/>
                  </a:ext>
                </a:extLst>
              </p:cNvPr>
              <p:cNvGrpSpPr>
                <a:grpSpLocks/>
              </p:cNvGrpSpPr>
              <p:nvPr/>
            </p:nvGrpSpPr>
            <p:grpSpPr bwMode="auto">
              <a:xfrm>
                <a:off x="3627" y="2773"/>
                <a:ext cx="712" cy="697"/>
                <a:chOff x="3627" y="2773"/>
                <a:chExt cx="712" cy="697"/>
              </a:xfrm>
            </p:grpSpPr>
            <p:grpSp>
              <p:nvGrpSpPr>
                <p:cNvPr id="49164" name="Group 17">
                  <a:extLst>
                    <a:ext uri="{FF2B5EF4-FFF2-40B4-BE49-F238E27FC236}">
                      <a16:creationId xmlns:a16="http://schemas.microsoft.com/office/drawing/2014/main" id="{E7DCDF04-EA47-41F5-BA9E-10BDA11D84FE}"/>
                    </a:ext>
                  </a:extLst>
                </p:cNvPr>
                <p:cNvGrpSpPr>
                  <a:grpSpLocks/>
                </p:cNvGrpSpPr>
                <p:nvPr/>
              </p:nvGrpSpPr>
              <p:grpSpPr bwMode="auto">
                <a:xfrm>
                  <a:off x="4088" y="3185"/>
                  <a:ext cx="251" cy="151"/>
                  <a:chOff x="4088" y="3185"/>
                  <a:chExt cx="251" cy="151"/>
                </a:xfrm>
              </p:grpSpPr>
              <p:grpSp>
                <p:nvGrpSpPr>
                  <p:cNvPr id="49174" name="Group 18">
                    <a:extLst>
                      <a:ext uri="{FF2B5EF4-FFF2-40B4-BE49-F238E27FC236}">
                        <a16:creationId xmlns:a16="http://schemas.microsoft.com/office/drawing/2014/main" id="{DF4B86BE-FD4C-413A-8944-F1FFC2C03B82}"/>
                      </a:ext>
                    </a:extLst>
                  </p:cNvPr>
                  <p:cNvGrpSpPr>
                    <a:grpSpLocks/>
                  </p:cNvGrpSpPr>
                  <p:nvPr/>
                </p:nvGrpSpPr>
                <p:grpSpPr bwMode="auto">
                  <a:xfrm>
                    <a:off x="4088" y="3185"/>
                    <a:ext cx="251" cy="151"/>
                    <a:chOff x="4088" y="3185"/>
                    <a:chExt cx="251" cy="151"/>
                  </a:xfrm>
                </p:grpSpPr>
                <p:sp>
                  <p:nvSpPr>
                    <p:cNvPr id="49187" name="Freeform 19">
                      <a:extLst>
                        <a:ext uri="{FF2B5EF4-FFF2-40B4-BE49-F238E27FC236}">
                          <a16:creationId xmlns:a16="http://schemas.microsoft.com/office/drawing/2014/main" id="{43BCEF83-E25B-46CB-AF13-2F96427E6B27}"/>
                        </a:ext>
                      </a:extLst>
                    </p:cNvPr>
                    <p:cNvSpPr>
                      <a:spLocks/>
                    </p:cNvSpPr>
                    <p:nvPr/>
                  </p:nvSpPr>
                  <p:spPr bwMode="auto">
                    <a:xfrm>
                      <a:off x="4088" y="3185"/>
                      <a:ext cx="248" cy="126"/>
                    </a:xfrm>
                    <a:custGeom>
                      <a:avLst/>
                      <a:gdLst>
                        <a:gd name="T0" fmla="*/ 247 w 248"/>
                        <a:gd name="T1" fmla="*/ 28 h 126"/>
                        <a:gd name="T2" fmla="*/ 133 w 248"/>
                        <a:gd name="T3" fmla="*/ 0 h 126"/>
                        <a:gd name="T4" fmla="*/ 0 w 248"/>
                        <a:gd name="T5" fmla="*/ 90 h 126"/>
                        <a:gd name="T6" fmla="*/ 117 w 248"/>
                        <a:gd name="T7" fmla="*/ 125 h 126"/>
                        <a:gd name="T8" fmla="*/ 179 w 248"/>
                        <a:gd name="T9" fmla="*/ 74 h 126"/>
                        <a:gd name="T10" fmla="*/ 199 w 248"/>
                        <a:gd name="T11" fmla="*/ 59 h 126"/>
                        <a:gd name="T12" fmla="*/ 247 w 248"/>
                        <a:gd name="T13" fmla="*/ 28 h 1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8" h="126">
                          <a:moveTo>
                            <a:pt x="247" y="28"/>
                          </a:moveTo>
                          <a:lnTo>
                            <a:pt x="133" y="0"/>
                          </a:lnTo>
                          <a:lnTo>
                            <a:pt x="0" y="90"/>
                          </a:lnTo>
                          <a:lnTo>
                            <a:pt x="117" y="125"/>
                          </a:lnTo>
                          <a:lnTo>
                            <a:pt x="179" y="74"/>
                          </a:lnTo>
                          <a:lnTo>
                            <a:pt x="199" y="59"/>
                          </a:lnTo>
                          <a:lnTo>
                            <a:pt x="247" y="28"/>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88" name="Freeform 20">
                      <a:extLst>
                        <a:ext uri="{FF2B5EF4-FFF2-40B4-BE49-F238E27FC236}">
                          <a16:creationId xmlns:a16="http://schemas.microsoft.com/office/drawing/2014/main" id="{367DE5C7-A210-46D2-9B59-CC75A094A9E0}"/>
                        </a:ext>
                      </a:extLst>
                    </p:cNvPr>
                    <p:cNvSpPr>
                      <a:spLocks/>
                    </p:cNvSpPr>
                    <p:nvPr/>
                  </p:nvSpPr>
                  <p:spPr bwMode="auto">
                    <a:xfrm>
                      <a:off x="4088" y="3275"/>
                      <a:ext cx="123" cy="61"/>
                    </a:xfrm>
                    <a:custGeom>
                      <a:avLst/>
                      <a:gdLst>
                        <a:gd name="T0" fmla="*/ 116 w 123"/>
                        <a:gd name="T1" fmla="*/ 35 h 61"/>
                        <a:gd name="T2" fmla="*/ 0 w 123"/>
                        <a:gd name="T3" fmla="*/ 0 h 61"/>
                        <a:gd name="T4" fmla="*/ 0 w 123"/>
                        <a:gd name="T5" fmla="*/ 16 h 61"/>
                        <a:gd name="T6" fmla="*/ 122 w 123"/>
                        <a:gd name="T7" fmla="*/ 60 h 61"/>
                        <a:gd name="T8" fmla="*/ 116 w 123"/>
                        <a:gd name="T9" fmla="*/ 35 h 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 h="61">
                          <a:moveTo>
                            <a:pt x="116" y="35"/>
                          </a:moveTo>
                          <a:lnTo>
                            <a:pt x="0" y="0"/>
                          </a:lnTo>
                          <a:lnTo>
                            <a:pt x="0" y="16"/>
                          </a:lnTo>
                          <a:lnTo>
                            <a:pt x="122" y="60"/>
                          </a:lnTo>
                          <a:lnTo>
                            <a:pt x="116"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89" name="Freeform 21">
                      <a:extLst>
                        <a:ext uri="{FF2B5EF4-FFF2-40B4-BE49-F238E27FC236}">
                          <a16:creationId xmlns:a16="http://schemas.microsoft.com/office/drawing/2014/main" id="{580372AE-C90F-46C5-8433-A1191D97F156}"/>
                        </a:ext>
                      </a:extLst>
                    </p:cNvPr>
                    <p:cNvSpPr>
                      <a:spLocks/>
                    </p:cNvSpPr>
                    <p:nvPr/>
                  </p:nvSpPr>
                  <p:spPr bwMode="auto">
                    <a:xfrm>
                      <a:off x="4205" y="3212"/>
                      <a:ext cx="134" cy="124"/>
                    </a:xfrm>
                    <a:custGeom>
                      <a:avLst/>
                      <a:gdLst>
                        <a:gd name="T0" fmla="*/ 77 w 134"/>
                        <a:gd name="T1" fmla="*/ 35 h 124"/>
                        <a:gd name="T2" fmla="*/ 33 w 134"/>
                        <a:gd name="T3" fmla="*/ 69 h 124"/>
                        <a:gd name="T4" fmla="*/ 0 w 134"/>
                        <a:gd name="T5" fmla="*/ 97 h 124"/>
                        <a:gd name="T6" fmla="*/ 6 w 134"/>
                        <a:gd name="T7" fmla="*/ 123 h 124"/>
                        <a:gd name="T8" fmla="*/ 52 w 134"/>
                        <a:gd name="T9" fmla="*/ 87 h 124"/>
                        <a:gd name="T10" fmla="*/ 94 w 134"/>
                        <a:gd name="T11" fmla="*/ 55 h 124"/>
                        <a:gd name="T12" fmla="*/ 133 w 134"/>
                        <a:gd name="T13" fmla="*/ 26 h 124"/>
                        <a:gd name="T14" fmla="*/ 130 w 134"/>
                        <a:gd name="T15" fmla="*/ 0 h 124"/>
                        <a:gd name="T16" fmla="*/ 106 w 134"/>
                        <a:gd name="T17" fmla="*/ 16 h 124"/>
                        <a:gd name="T18" fmla="*/ 77 w 134"/>
                        <a:gd name="T19" fmla="*/ 35 h 12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4" h="124">
                          <a:moveTo>
                            <a:pt x="77" y="35"/>
                          </a:moveTo>
                          <a:lnTo>
                            <a:pt x="33" y="69"/>
                          </a:lnTo>
                          <a:lnTo>
                            <a:pt x="0" y="97"/>
                          </a:lnTo>
                          <a:lnTo>
                            <a:pt x="6" y="123"/>
                          </a:lnTo>
                          <a:lnTo>
                            <a:pt x="52" y="87"/>
                          </a:lnTo>
                          <a:lnTo>
                            <a:pt x="94" y="55"/>
                          </a:lnTo>
                          <a:lnTo>
                            <a:pt x="133" y="26"/>
                          </a:lnTo>
                          <a:lnTo>
                            <a:pt x="130" y="0"/>
                          </a:lnTo>
                          <a:lnTo>
                            <a:pt x="106" y="16"/>
                          </a:lnTo>
                          <a:lnTo>
                            <a:pt x="77"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49175" name="Group 22">
                    <a:extLst>
                      <a:ext uri="{FF2B5EF4-FFF2-40B4-BE49-F238E27FC236}">
                        <a16:creationId xmlns:a16="http://schemas.microsoft.com/office/drawing/2014/main" id="{9FB71322-4528-4CC7-96CE-F72E35AAD5C8}"/>
                      </a:ext>
                    </a:extLst>
                  </p:cNvPr>
                  <p:cNvGrpSpPr>
                    <a:grpSpLocks/>
                  </p:cNvGrpSpPr>
                  <p:nvPr/>
                </p:nvGrpSpPr>
                <p:grpSpPr bwMode="auto">
                  <a:xfrm>
                    <a:off x="4133" y="3201"/>
                    <a:ext cx="171" cy="94"/>
                    <a:chOff x="4133" y="3201"/>
                    <a:chExt cx="171" cy="94"/>
                  </a:xfrm>
                </p:grpSpPr>
                <p:grpSp>
                  <p:nvGrpSpPr>
                    <p:cNvPr id="49176" name="Group 23">
                      <a:extLst>
                        <a:ext uri="{FF2B5EF4-FFF2-40B4-BE49-F238E27FC236}">
                          <a16:creationId xmlns:a16="http://schemas.microsoft.com/office/drawing/2014/main" id="{487F6CED-15A5-430D-AF83-5EB84ECF3058}"/>
                        </a:ext>
                      </a:extLst>
                    </p:cNvPr>
                    <p:cNvGrpSpPr>
                      <a:grpSpLocks/>
                    </p:cNvGrpSpPr>
                    <p:nvPr/>
                  </p:nvGrpSpPr>
                  <p:grpSpPr bwMode="auto">
                    <a:xfrm>
                      <a:off x="4140" y="3211"/>
                      <a:ext cx="149" cy="80"/>
                      <a:chOff x="4140" y="3211"/>
                      <a:chExt cx="149" cy="80"/>
                    </a:xfrm>
                  </p:grpSpPr>
                  <p:sp>
                    <p:nvSpPr>
                      <p:cNvPr id="49184" name="Freeform 24">
                        <a:extLst>
                          <a:ext uri="{FF2B5EF4-FFF2-40B4-BE49-F238E27FC236}">
                            <a16:creationId xmlns:a16="http://schemas.microsoft.com/office/drawing/2014/main" id="{6D00C7C4-8C1E-42CC-802C-9CE40ACE19F8}"/>
                          </a:ext>
                        </a:extLst>
                      </p:cNvPr>
                      <p:cNvSpPr>
                        <a:spLocks/>
                      </p:cNvSpPr>
                      <p:nvPr/>
                    </p:nvSpPr>
                    <p:spPr bwMode="auto">
                      <a:xfrm>
                        <a:off x="4140" y="3211"/>
                        <a:ext cx="89" cy="67"/>
                      </a:xfrm>
                      <a:custGeom>
                        <a:avLst/>
                        <a:gdLst>
                          <a:gd name="T0" fmla="*/ 88 w 89"/>
                          <a:gd name="T1" fmla="*/ 0 h 67"/>
                          <a:gd name="T2" fmla="*/ 54 w 89"/>
                          <a:gd name="T3" fmla="*/ 28 h 67"/>
                          <a:gd name="T4" fmla="*/ 0 w 89"/>
                          <a:gd name="T5" fmla="*/ 66 h 67"/>
                          <a:gd name="T6" fmla="*/ 0 60000 65536"/>
                          <a:gd name="T7" fmla="*/ 0 60000 65536"/>
                          <a:gd name="T8" fmla="*/ 0 60000 65536"/>
                        </a:gdLst>
                        <a:ahLst/>
                        <a:cxnLst>
                          <a:cxn ang="T6">
                            <a:pos x="T0" y="T1"/>
                          </a:cxn>
                          <a:cxn ang="T7">
                            <a:pos x="T2" y="T3"/>
                          </a:cxn>
                          <a:cxn ang="T8">
                            <a:pos x="T4" y="T5"/>
                          </a:cxn>
                        </a:cxnLst>
                        <a:rect l="0" t="0" r="r" b="b"/>
                        <a:pathLst>
                          <a:path w="89" h="67">
                            <a:moveTo>
                              <a:pt x="88" y="0"/>
                            </a:moveTo>
                            <a:lnTo>
                              <a:pt x="54" y="28"/>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85" name="Freeform 25">
                        <a:extLst>
                          <a:ext uri="{FF2B5EF4-FFF2-40B4-BE49-F238E27FC236}">
                            <a16:creationId xmlns:a16="http://schemas.microsoft.com/office/drawing/2014/main" id="{C885DC35-ECF9-4C43-BDFD-04B8157ED26B}"/>
                          </a:ext>
                        </a:extLst>
                      </p:cNvPr>
                      <p:cNvSpPr>
                        <a:spLocks/>
                      </p:cNvSpPr>
                      <p:nvPr/>
                    </p:nvSpPr>
                    <p:spPr bwMode="auto">
                      <a:xfrm>
                        <a:off x="4171" y="3216"/>
                        <a:ext cx="85" cy="66"/>
                      </a:xfrm>
                      <a:custGeom>
                        <a:avLst/>
                        <a:gdLst>
                          <a:gd name="T0" fmla="*/ 84 w 85"/>
                          <a:gd name="T1" fmla="*/ 0 h 66"/>
                          <a:gd name="T2" fmla="*/ 38 w 85"/>
                          <a:gd name="T3" fmla="*/ 36 h 66"/>
                          <a:gd name="T4" fmla="*/ 0 w 85"/>
                          <a:gd name="T5" fmla="*/ 65 h 66"/>
                          <a:gd name="T6" fmla="*/ 0 60000 65536"/>
                          <a:gd name="T7" fmla="*/ 0 60000 65536"/>
                          <a:gd name="T8" fmla="*/ 0 60000 65536"/>
                        </a:gdLst>
                        <a:ahLst/>
                        <a:cxnLst>
                          <a:cxn ang="T6">
                            <a:pos x="T0" y="T1"/>
                          </a:cxn>
                          <a:cxn ang="T7">
                            <a:pos x="T2" y="T3"/>
                          </a:cxn>
                          <a:cxn ang="T8">
                            <a:pos x="T4" y="T5"/>
                          </a:cxn>
                        </a:cxnLst>
                        <a:rect l="0" t="0" r="r" b="b"/>
                        <a:pathLst>
                          <a:path w="85" h="66">
                            <a:moveTo>
                              <a:pt x="84" y="0"/>
                            </a:moveTo>
                            <a:lnTo>
                              <a:pt x="38" y="36"/>
                            </a:lnTo>
                            <a:lnTo>
                              <a:pt x="0" y="65"/>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86" name="Freeform 26">
                        <a:extLst>
                          <a:ext uri="{FF2B5EF4-FFF2-40B4-BE49-F238E27FC236}">
                            <a16:creationId xmlns:a16="http://schemas.microsoft.com/office/drawing/2014/main" id="{0BCD98B2-E8C1-47D3-8B61-1F6DD88ED650}"/>
                          </a:ext>
                        </a:extLst>
                      </p:cNvPr>
                      <p:cNvSpPr>
                        <a:spLocks/>
                      </p:cNvSpPr>
                      <p:nvPr/>
                    </p:nvSpPr>
                    <p:spPr bwMode="auto">
                      <a:xfrm>
                        <a:off x="4187" y="3224"/>
                        <a:ext cx="102" cy="67"/>
                      </a:xfrm>
                      <a:custGeom>
                        <a:avLst/>
                        <a:gdLst>
                          <a:gd name="T0" fmla="*/ 101 w 102"/>
                          <a:gd name="T1" fmla="*/ 0 h 67"/>
                          <a:gd name="T2" fmla="*/ 55 w 102"/>
                          <a:gd name="T3" fmla="*/ 25 h 67"/>
                          <a:gd name="T4" fmla="*/ 26 w 102"/>
                          <a:gd name="T5" fmla="*/ 46 h 67"/>
                          <a:gd name="T6" fmla="*/ 0 w 102"/>
                          <a:gd name="T7" fmla="*/ 66 h 6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2" h="67">
                            <a:moveTo>
                              <a:pt x="101" y="0"/>
                            </a:moveTo>
                            <a:lnTo>
                              <a:pt x="55" y="25"/>
                            </a:lnTo>
                            <a:lnTo>
                              <a:pt x="26" y="46"/>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49177" name="Group 27">
                      <a:extLst>
                        <a:ext uri="{FF2B5EF4-FFF2-40B4-BE49-F238E27FC236}">
                          <a16:creationId xmlns:a16="http://schemas.microsoft.com/office/drawing/2014/main" id="{2135E7F2-DB55-43C7-BAE6-279CA9EB1900}"/>
                        </a:ext>
                      </a:extLst>
                    </p:cNvPr>
                    <p:cNvGrpSpPr>
                      <a:grpSpLocks/>
                    </p:cNvGrpSpPr>
                    <p:nvPr/>
                  </p:nvGrpSpPr>
                  <p:grpSpPr bwMode="auto">
                    <a:xfrm>
                      <a:off x="4133" y="3201"/>
                      <a:ext cx="171" cy="94"/>
                      <a:chOff x="4133" y="3201"/>
                      <a:chExt cx="171" cy="94"/>
                    </a:xfrm>
                  </p:grpSpPr>
                  <p:sp>
                    <p:nvSpPr>
                      <p:cNvPr id="49178" name="Line 28">
                        <a:extLst>
                          <a:ext uri="{FF2B5EF4-FFF2-40B4-BE49-F238E27FC236}">
                            <a16:creationId xmlns:a16="http://schemas.microsoft.com/office/drawing/2014/main" id="{0D6D60F0-EFB8-4E40-8B7E-FDAA6B2680AA}"/>
                          </a:ext>
                        </a:extLst>
                      </p:cNvPr>
                      <p:cNvSpPr>
                        <a:spLocks noChangeShapeType="1"/>
                      </p:cNvSpPr>
                      <p:nvPr/>
                    </p:nvSpPr>
                    <p:spPr bwMode="auto">
                      <a:xfrm flipH="1" flipV="1">
                        <a:off x="4220" y="3201"/>
                        <a:ext cx="84"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9179" name="Line 29">
                        <a:extLst>
                          <a:ext uri="{FF2B5EF4-FFF2-40B4-BE49-F238E27FC236}">
                            <a16:creationId xmlns:a16="http://schemas.microsoft.com/office/drawing/2014/main" id="{44E49F20-1EB6-414D-8E93-EBFF022F93B1}"/>
                          </a:ext>
                        </a:extLst>
                      </p:cNvPr>
                      <p:cNvSpPr>
                        <a:spLocks noChangeShapeType="1"/>
                      </p:cNvSpPr>
                      <p:nvPr/>
                    </p:nvSpPr>
                    <p:spPr bwMode="auto">
                      <a:xfrm flipH="1" flipV="1">
                        <a:off x="4199" y="3218"/>
                        <a:ext cx="77" cy="25"/>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9180" name="Line 30">
                        <a:extLst>
                          <a:ext uri="{FF2B5EF4-FFF2-40B4-BE49-F238E27FC236}">
                            <a16:creationId xmlns:a16="http://schemas.microsoft.com/office/drawing/2014/main" id="{E4E7EE3C-6891-4139-B861-A9EA4C27168D}"/>
                          </a:ext>
                        </a:extLst>
                      </p:cNvPr>
                      <p:cNvSpPr>
                        <a:spLocks noChangeShapeType="1"/>
                      </p:cNvSpPr>
                      <p:nvPr/>
                    </p:nvSpPr>
                    <p:spPr bwMode="auto">
                      <a:xfrm flipH="1" flipV="1">
                        <a:off x="4179" y="3228"/>
                        <a:ext cx="74"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9181" name="Line 31">
                        <a:extLst>
                          <a:ext uri="{FF2B5EF4-FFF2-40B4-BE49-F238E27FC236}">
                            <a16:creationId xmlns:a16="http://schemas.microsoft.com/office/drawing/2014/main" id="{BEB6E4F3-F49E-4567-9435-266E1B61C42E}"/>
                          </a:ext>
                        </a:extLst>
                      </p:cNvPr>
                      <p:cNvSpPr>
                        <a:spLocks noChangeShapeType="1"/>
                      </p:cNvSpPr>
                      <p:nvPr/>
                    </p:nvSpPr>
                    <p:spPr bwMode="auto">
                      <a:xfrm flipH="1" flipV="1">
                        <a:off x="4165" y="3242"/>
                        <a:ext cx="70"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9182" name="Line 32">
                        <a:extLst>
                          <a:ext uri="{FF2B5EF4-FFF2-40B4-BE49-F238E27FC236}">
                            <a16:creationId xmlns:a16="http://schemas.microsoft.com/office/drawing/2014/main" id="{6C891086-EB5A-4D3D-AD40-AE3497DAEAF8}"/>
                          </a:ext>
                        </a:extLst>
                      </p:cNvPr>
                      <p:cNvSpPr>
                        <a:spLocks noChangeShapeType="1"/>
                      </p:cNvSpPr>
                      <p:nvPr/>
                    </p:nvSpPr>
                    <p:spPr bwMode="auto">
                      <a:xfrm flipH="1" flipV="1">
                        <a:off x="4144" y="3250"/>
                        <a:ext cx="70" cy="32"/>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9183" name="Line 33">
                        <a:extLst>
                          <a:ext uri="{FF2B5EF4-FFF2-40B4-BE49-F238E27FC236}">
                            <a16:creationId xmlns:a16="http://schemas.microsoft.com/office/drawing/2014/main" id="{5A32BCAC-6FEE-4862-A7CC-521FBC1C6FD5}"/>
                          </a:ext>
                        </a:extLst>
                      </p:cNvPr>
                      <p:cNvSpPr>
                        <a:spLocks noChangeShapeType="1"/>
                      </p:cNvSpPr>
                      <p:nvPr/>
                    </p:nvSpPr>
                    <p:spPr bwMode="auto">
                      <a:xfrm flipH="1" flipV="1">
                        <a:off x="4133" y="3268"/>
                        <a:ext cx="73"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grpSp>
              <p:nvGrpSpPr>
                <p:cNvPr id="49165" name="Group 34">
                  <a:extLst>
                    <a:ext uri="{FF2B5EF4-FFF2-40B4-BE49-F238E27FC236}">
                      <a16:creationId xmlns:a16="http://schemas.microsoft.com/office/drawing/2014/main" id="{02292DF6-1A34-4833-BDE6-41A8809B74C4}"/>
                    </a:ext>
                  </a:extLst>
                </p:cNvPr>
                <p:cNvGrpSpPr>
                  <a:grpSpLocks/>
                </p:cNvGrpSpPr>
                <p:nvPr/>
              </p:nvGrpSpPr>
              <p:grpSpPr bwMode="auto">
                <a:xfrm>
                  <a:off x="3627" y="2773"/>
                  <a:ext cx="558" cy="697"/>
                  <a:chOff x="3627" y="2773"/>
                  <a:chExt cx="558" cy="697"/>
                </a:xfrm>
              </p:grpSpPr>
              <p:sp>
                <p:nvSpPr>
                  <p:cNvPr id="49166" name="Freeform 35">
                    <a:extLst>
                      <a:ext uri="{FF2B5EF4-FFF2-40B4-BE49-F238E27FC236}">
                        <a16:creationId xmlns:a16="http://schemas.microsoft.com/office/drawing/2014/main" id="{BFE1FDB8-5DBC-4D31-A876-A355FA5A23A5}"/>
                      </a:ext>
                    </a:extLst>
                  </p:cNvPr>
                  <p:cNvSpPr>
                    <a:spLocks/>
                  </p:cNvSpPr>
                  <p:nvPr/>
                </p:nvSpPr>
                <p:spPr bwMode="auto">
                  <a:xfrm>
                    <a:off x="4016" y="3280"/>
                    <a:ext cx="128" cy="74"/>
                  </a:xfrm>
                  <a:custGeom>
                    <a:avLst/>
                    <a:gdLst>
                      <a:gd name="T0" fmla="*/ 127 w 128"/>
                      <a:gd name="T1" fmla="*/ 21 h 74"/>
                      <a:gd name="T2" fmla="*/ 125 w 128"/>
                      <a:gd name="T3" fmla="*/ 35 h 74"/>
                      <a:gd name="T4" fmla="*/ 121 w 128"/>
                      <a:gd name="T5" fmla="*/ 48 h 74"/>
                      <a:gd name="T6" fmla="*/ 113 w 128"/>
                      <a:gd name="T7" fmla="*/ 59 h 74"/>
                      <a:gd name="T8" fmla="*/ 102 w 128"/>
                      <a:gd name="T9" fmla="*/ 67 h 74"/>
                      <a:gd name="T10" fmla="*/ 87 w 128"/>
                      <a:gd name="T11" fmla="*/ 71 h 74"/>
                      <a:gd name="T12" fmla="*/ 73 w 128"/>
                      <a:gd name="T13" fmla="*/ 73 h 74"/>
                      <a:gd name="T14" fmla="*/ 57 w 128"/>
                      <a:gd name="T15" fmla="*/ 70 h 74"/>
                      <a:gd name="T16" fmla="*/ 43 w 128"/>
                      <a:gd name="T17" fmla="*/ 62 h 74"/>
                      <a:gd name="T18" fmla="*/ 32 w 128"/>
                      <a:gd name="T19" fmla="*/ 47 h 74"/>
                      <a:gd name="T20" fmla="*/ 29 w 128"/>
                      <a:gd name="T21" fmla="*/ 33 h 74"/>
                      <a:gd name="T22" fmla="*/ 21 w 128"/>
                      <a:gd name="T23" fmla="*/ 21 h 74"/>
                      <a:gd name="T24" fmla="*/ 12 w 128"/>
                      <a:gd name="T25" fmla="*/ 9 h 74"/>
                      <a:gd name="T26" fmla="*/ 0 w 128"/>
                      <a:gd name="T27" fmla="*/ 0 h 7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8" h="74">
                        <a:moveTo>
                          <a:pt x="127" y="21"/>
                        </a:moveTo>
                        <a:lnTo>
                          <a:pt x="125" y="35"/>
                        </a:lnTo>
                        <a:lnTo>
                          <a:pt x="121" y="48"/>
                        </a:lnTo>
                        <a:lnTo>
                          <a:pt x="113" y="59"/>
                        </a:lnTo>
                        <a:lnTo>
                          <a:pt x="102" y="67"/>
                        </a:lnTo>
                        <a:lnTo>
                          <a:pt x="87" y="71"/>
                        </a:lnTo>
                        <a:lnTo>
                          <a:pt x="73" y="73"/>
                        </a:lnTo>
                        <a:lnTo>
                          <a:pt x="57" y="70"/>
                        </a:lnTo>
                        <a:lnTo>
                          <a:pt x="43" y="62"/>
                        </a:lnTo>
                        <a:lnTo>
                          <a:pt x="32" y="47"/>
                        </a:lnTo>
                        <a:lnTo>
                          <a:pt x="29" y="33"/>
                        </a:lnTo>
                        <a:lnTo>
                          <a:pt x="21" y="21"/>
                        </a:lnTo>
                        <a:lnTo>
                          <a:pt x="12" y="9"/>
                        </a:lnTo>
                        <a:lnTo>
                          <a:pt x="0" y="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49167" name="Group 36">
                    <a:extLst>
                      <a:ext uri="{FF2B5EF4-FFF2-40B4-BE49-F238E27FC236}">
                        <a16:creationId xmlns:a16="http://schemas.microsoft.com/office/drawing/2014/main" id="{2AAF585B-36CA-4966-8FF8-9B9DACF39786}"/>
                      </a:ext>
                    </a:extLst>
                  </p:cNvPr>
                  <p:cNvGrpSpPr>
                    <a:grpSpLocks/>
                  </p:cNvGrpSpPr>
                  <p:nvPr/>
                </p:nvGrpSpPr>
                <p:grpSpPr bwMode="auto">
                  <a:xfrm>
                    <a:off x="3627" y="2773"/>
                    <a:ext cx="558" cy="697"/>
                    <a:chOff x="3627" y="2773"/>
                    <a:chExt cx="558" cy="697"/>
                  </a:xfrm>
                </p:grpSpPr>
                <p:grpSp>
                  <p:nvGrpSpPr>
                    <p:cNvPr id="49168" name="Group 37">
                      <a:extLst>
                        <a:ext uri="{FF2B5EF4-FFF2-40B4-BE49-F238E27FC236}">
                          <a16:creationId xmlns:a16="http://schemas.microsoft.com/office/drawing/2014/main" id="{74FEA164-33FE-450E-94DD-39EDCBB36ED2}"/>
                        </a:ext>
                      </a:extLst>
                    </p:cNvPr>
                    <p:cNvGrpSpPr>
                      <a:grpSpLocks/>
                    </p:cNvGrpSpPr>
                    <p:nvPr/>
                  </p:nvGrpSpPr>
                  <p:grpSpPr bwMode="auto">
                    <a:xfrm>
                      <a:off x="3627" y="2773"/>
                      <a:ext cx="558" cy="532"/>
                      <a:chOff x="3627" y="2773"/>
                      <a:chExt cx="558" cy="532"/>
                    </a:xfrm>
                  </p:grpSpPr>
                  <p:sp>
                    <p:nvSpPr>
                      <p:cNvPr id="49172" name="Freeform 38">
                        <a:extLst>
                          <a:ext uri="{FF2B5EF4-FFF2-40B4-BE49-F238E27FC236}">
                            <a16:creationId xmlns:a16="http://schemas.microsoft.com/office/drawing/2014/main" id="{E2AF5991-F4EB-423A-88E8-83DBEE1B980E}"/>
                          </a:ext>
                        </a:extLst>
                      </p:cNvPr>
                      <p:cNvSpPr>
                        <a:spLocks/>
                      </p:cNvSpPr>
                      <p:nvPr/>
                    </p:nvSpPr>
                    <p:spPr bwMode="auto">
                      <a:xfrm>
                        <a:off x="3627" y="2773"/>
                        <a:ext cx="558" cy="532"/>
                      </a:xfrm>
                      <a:custGeom>
                        <a:avLst/>
                        <a:gdLst>
                          <a:gd name="T0" fmla="*/ 453 w 558"/>
                          <a:gd name="T1" fmla="*/ 107 h 532"/>
                          <a:gd name="T2" fmla="*/ 440 w 558"/>
                          <a:gd name="T3" fmla="*/ 71 h 532"/>
                          <a:gd name="T4" fmla="*/ 431 w 558"/>
                          <a:gd name="T5" fmla="*/ 48 h 532"/>
                          <a:gd name="T6" fmla="*/ 428 w 558"/>
                          <a:gd name="T7" fmla="*/ 41 h 532"/>
                          <a:gd name="T8" fmla="*/ 423 w 558"/>
                          <a:gd name="T9" fmla="*/ 35 h 532"/>
                          <a:gd name="T10" fmla="*/ 420 w 558"/>
                          <a:gd name="T11" fmla="*/ 32 h 532"/>
                          <a:gd name="T12" fmla="*/ 414 w 558"/>
                          <a:gd name="T13" fmla="*/ 31 h 532"/>
                          <a:gd name="T14" fmla="*/ 344 w 558"/>
                          <a:gd name="T15" fmla="*/ 17 h 532"/>
                          <a:gd name="T16" fmla="*/ 268 w 558"/>
                          <a:gd name="T17" fmla="*/ 5 h 532"/>
                          <a:gd name="T18" fmla="*/ 199 w 558"/>
                          <a:gd name="T19" fmla="*/ 0 h 532"/>
                          <a:gd name="T20" fmla="*/ 161 w 558"/>
                          <a:gd name="T21" fmla="*/ 0 h 532"/>
                          <a:gd name="T22" fmla="*/ 80 w 558"/>
                          <a:gd name="T23" fmla="*/ 4 h 532"/>
                          <a:gd name="T24" fmla="*/ 21 w 558"/>
                          <a:gd name="T25" fmla="*/ 7 h 532"/>
                          <a:gd name="T26" fmla="*/ 12 w 558"/>
                          <a:gd name="T27" fmla="*/ 8 h 532"/>
                          <a:gd name="T28" fmla="*/ 7 w 558"/>
                          <a:gd name="T29" fmla="*/ 10 h 532"/>
                          <a:gd name="T30" fmla="*/ 3 w 558"/>
                          <a:gd name="T31" fmla="*/ 12 h 532"/>
                          <a:gd name="T32" fmla="*/ 1 w 558"/>
                          <a:gd name="T33" fmla="*/ 16 h 532"/>
                          <a:gd name="T34" fmla="*/ 0 w 558"/>
                          <a:gd name="T35" fmla="*/ 21 h 532"/>
                          <a:gd name="T36" fmla="*/ 4 w 558"/>
                          <a:gd name="T37" fmla="*/ 36 h 532"/>
                          <a:gd name="T38" fmla="*/ 15 w 558"/>
                          <a:gd name="T39" fmla="*/ 84 h 532"/>
                          <a:gd name="T40" fmla="*/ 23 w 558"/>
                          <a:gd name="T41" fmla="*/ 119 h 532"/>
                          <a:gd name="T42" fmla="*/ 43 w 558"/>
                          <a:gd name="T43" fmla="*/ 199 h 532"/>
                          <a:gd name="T44" fmla="*/ 55 w 558"/>
                          <a:gd name="T45" fmla="*/ 249 h 532"/>
                          <a:gd name="T46" fmla="*/ 88 w 558"/>
                          <a:gd name="T47" fmla="*/ 365 h 532"/>
                          <a:gd name="T48" fmla="*/ 120 w 558"/>
                          <a:gd name="T49" fmla="*/ 458 h 532"/>
                          <a:gd name="T50" fmla="*/ 126 w 558"/>
                          <a:gd name="T51" fmla="*/ 475 h 532"/>
                          <a:gd name="T52" fmla="*/ 129 w 558"/>
                          <a:gd name="T53" fmla="*/ 486 h 532"/>
                          <a:gd name="T54" fmla="*/ 132 w 558"/>
                          <a:gd name="T55" fmla="*/ 495 h 532"/>
                          <a:gd name="T56" fmla="*/ 137 w 558"/>
                          <a:gd name="T57" fmla="*/ 501 h 532"/>
                          <a:gd name="T58" fmla="*/ 142 w 558"/>
                          <a:gd name="T59" fmla="*/ 507 h 532"/>
                          <a:gd name="T60" fmla="*/ 147 w 558"/>
                          <a:gd name="T61" fmla="*/ 510 h 532"/>
                          <a:gd name="T62" fmla="*/ 158 w 558"/>
                          <a:gd name="T63" fmla="*/ 512 h 532"/>
                          <a:gd name="T64" fmla="*/ 177 w 558"/>
                          <a:gd name="T65" fmla="*/ 514 h 532"/>
                          <a:gd name="T66" fmla="*/ 209 w 558"/>
                          <a:gd name="T67" fmla="*/ 514 h 532"/>
                          <a:gd name="T68" fmla="*/ 236 w 558"/>
                          <a:gd name="T69" fmla="*/ 516 h 532"/>
                          <a:gd name="T70" fmla="*/ 270 w 558"/>
                          <a:gd name="T71" fmla="*/ 522 h 532"/>
                          <a:gd name="T72" fmla="*/ 307 w 558"/>
                          <a:gd name="T73" fmla="*/ 528 h 532"/>
                          <a:gd name="T74" fmla="*/ 332 w 558"/>
                          <a:gd name="T75" fmla="*/ 531 h 532"/>
                          <a:gd name="T76" fmla="*/ 362 w 558"/>
                          <a:gd name="T77" fmla="*/ 531 h 532"/>
                          <a:gd name="T78" fmla="*/ 369 w 558"/>
                          <a:gd name="T79" fmla="*/ 528 h 532"/>
                          <a:gd name="T80" fmla="*/ 540 w 558"/>
                          <a:gd name="T81" fmla="*/ 422 h 532"/>
                          <a:gd name="T82" fmla="*/ 549 w 558"/>
                          <a:gd name="T83" fmla="*/ 415 h 532"/>
                          <a:gd name="T84" fmla="*/ 555 w 558"/>
                          <a:gd name="T85" fmla="*/ 408 h 532"/>
                          <a:gd name="T86" fmla="*/ 557 w 558"/>
                          <a:gd name="T87" fmla="*/ 400 h 532"/>
                          <a:gd name="T88" fmla="*/ 557 w 558"/>
                          <a:gd name="T89" fmla="*/ 390 h 532"/>
                          <a:gd name="T90" fmla="*/ 555 w 558"/>
                          <a:gd name="T91" fmla="*/ 382 h 532"/>
                          <a:gd name="T92" fmla="*/ 506 w 558"/>
                          <a:gd name="T93" fmla="*/ 251 h 532"/>
                          <a:gd name="T94" fmla="*/ 475 w 558"/>
                          <a:gd name="T95" fmla="*/ 168 h 532"/>
                          <a:gd name="T96" fmla="*/ 453 w 558"/>
                          <a:gd name="T97" fmla="*/ 107 h 53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58" h="532">
                            <a:moveTo>
                              <a:pt x="453" y="107"/>
                            </a:moveTo>
                            <a:lnTo>
                              <a:pt x="440" y="71"/>
                            </a:lnTo>
                            <a:lnTo>
                              <a:pt x="431" y="48"/>
                            </a:lnTo>
                            <a:lnTo>
                              <a:pt x="428" y="41"/>
                            </a:lnTo>
                            <a:lnTo>
                              <a:pt x="423" y="35"/>
                            </a:lnTo>
                            <a:lnTo>
                              <a:pt x="420" y="32"/>
                            </a:lnTo>
                            <a:lnTo>
                              <a:pt x="414" y="31"/>
                            </a:lnTo>
                            <a:lnTo>
                              <a:pt x="344" y="17"/>
                            </a:lnTo>
                            <a:lnTo>
                              <a:pt x="268" y="5"/>
                            </a:lnTo>
                            <a:lnTo>
                              <a:pt x="199" y="0"/>
                            </a:lnTo>
                            <a:lnTo>
                              <a:pt x="161" y="0"/>
                            </a:lnTo>
                            <a:lnTo>
                              <a:pt x="80" y="4"/>
                            </a:lnTo>
                            <a:lnTo>
                              <a:pt x="21" y="7"/>
                            </a:lnTo>
                            <a:lnTo>
                              <a:pt x="12" y="8"/>
                            </a:lnTo>
                            <a:lnTo>
                              <a:pt x="7" y="10"/>
                            </a:lnTo>
                            <a:lnTo>
                              <a:pt x="3" y="12"/>
                            </a:lnTo>
                            <a:lnTo>
                              <a:pt x="1" y="16"/>
                            </a:lnTo>
                            <a:lnTo>
                              <a:pt x="0" y="21"/>
                            </a:lnTo>
                            <a:lnTo>
                              <a:pt x="4" y="36"/>
                            </a:lnTo>
                            <a:lnTo>
                              <a:pt x="15" y="84"/>
                            </a:lnTo>
                            <a:lnTo>
                              <a:pt x="23" y="119"/>
                            </a:lnTo>
                            <a:lnTo>
                              <a:pt x="43" y="199"/>
                            </a:lnTo>
                            <a:lnTo>
                              <a:pt x="55" y="249"/>
                            </a:lnTo>
                            <a:lnTo>
                              <a:pt x="88" y="365"/>
                            </a:lnTo>
                            <a:lnTo>
                              <a:pt x="120" y="458"/>
                            </a:lnTo>
                            <a:lnTo>
                              <a:pt x="126" y="475"/>
                            </a:lnTo>
                            <a:lnTo>
                              <a:pt x="129" y="486"/>
                            </a:lnTo>
                            <a:lnTo>
                              <a:pt x="132" y="495"/>
                            </a:lnTo>
                            <a:lnTo>
                              <a:pt x="137" y="501"/>
                            </a:lnTo>
                            <a:lnTo>
                              <a:pt x="142" y="507"/>
                            </a:lnTo>
                            <a:lnTo>
                              <a:pt x="147" y="510"/>
                            </a:lnTo>
                            <a:lnTo>
                              <a:pt x="158" y="512"/>
                            </a:lnTo>
                            <a:lnTo>
                              <a:pt x="177" y="514"/>
                            </a:lnTo>
                            <a:lnTo>
                              <a:pt x="209" y="514"/>
                            </a:lnTo>
                            <a:lnTo>
                              <a:pt x="236" y="516"/>
                            </a:lnTo>
                            <a:lnTo>
                              <a:pt x="270" y="522"/>
                            </a:lnTo>
                            <a:lnTo>
                              <a:pt x="307" y="528"/>
                            </a:lnTo>
                            <a:lnTo>
                              <a:pt x="332" y="531"/>
                            </a:lnTo>
                            <a:lnTo>
                              <a:pt x="362" y="531"/>
                            </a:lnTo>
                            <a:lnTo>
                              <a:pt x="369" y="528"/>
                            </a:lnTo>
                            <a:lnTo>
                              <a:pt x="540" y="422"/>
                            </a:lnTo>
                            <a:lnTo>
                              <a:pt x="549" y="415"/>
                            </a:lnTo>
                            <a:lnTo>
                              <a:pt x="555" y="408"/>
                            </a:lnTo>
                            <a:lnTo>
                              <a:pt x="557" y="400"/>
                            </a:lnTo>
                            <a:lnTo>
                              <a:pt x="557" y="390"/>
                            </a:lnTo>
                            <a:lnTo>
                              <a:pt x="555" y="382"/>
                            </a:lnTo>
                            <a:lnTo>
                              <a:pt x="506" y="251"/>
                            </a:lnTo>
                            <a:lnTo>
                              <a:pt x="475" y="168"/>
                            </a:lnTo>
                            <a:lnTo>
                              <a:pt x="453" y="107"/>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73" name="Freeform 39">
                        <a:extLst>
                          <a:ext uri="{FF2B5EF4-FFF2-40B4-BE49-F238E27FC236}">
                            <a16:creationId xmlns:a16="http://schemas.microsoft.com/office/drawing/2014/main" id="{06143A74-618C-4402-B2A9-DAF7E931AE47}"/>
                          </a:ext>
                        </a:extLst>
                      </p:cNvPr>
                      <p:cNvSpPr>
                        <a:spLocks/>
                      </p:cNvSpPr>
                      <p:nvPr/>
                    </p:nvSpPr>
                    <p:spPr bwMode="auto">
                      <a:xfrm>
                        <a:off x="3825" y="2825"/>
                        <a:ext cx="331" cy="406"/>
                      </a:xfrm>
                      <a:custGeom>
                        <a:avLst/>
                        <a:gdLst>
                          <a:gd name="T0" fmla="*/ 255 w 331"/>
                          <a:gd name="T1" fmla="*/ 122 h 406"/>
                          <a:gd name="T2" fmla="*/ 231 w 331"/>
                          <a:gd name="T3" fmla="*/ 63 h 406"/>
                          <a:gd name="T4" fmla="*/ 209 w 331"/>
                          <a:gd name="T5" fmla="*/ 11 h 406"/>
                          <a:gd name="T6" fmla="*/ 206 w 331"/>
                          <a:gd name="T7" fmla="*/ 9 h 406"/>
                          <a:gd name="T8" fmla="*/ 203 w 331"/>
                          <a:gd name="T9" fmla="*/ 8 h 406"/>
                          <a:gd name="T10" fmla="*/ 196 w 331"/>
                          <a:gd name="T11" fmla="*/ 7 h 406"/>
                          <a:gd name="T12" fmla="*/ 101 w 331"/>
                          <a:gd name="T13" fmla="*/ 1 h 406"/>
                          <a:gd name="T14" fmla="*/ 9 w 331"/>
                          <a:gd name="T15" fmla="*/ 0 h 406"/>
                          <a:gd name="T16" fmla="*/ 4 w 331"/>
                          <a:gd name="T17" fmla="*/ 1 h 406"/>
                          <a:gd name="T18" fmla="*/ 2 w 331"/>
                          <a:gd name="T19" fmla="*/ 3 h 406"/>
                          <a:gd name="T20" fmla="*/ 0 w 331"/>
                          <a:gd name="T21" fmla="*/ 8 h 406"/>
                          <a:gd name="T22" fmla="*/ 7 w 331"/>
                          <a:gd name="T23" fmla="*/ 45 h 406"/>
                          <a:gd name="T24" fmla="*/ 21 w 331"/>
                          <a:gd name="T25" fmla="*/ 76 h 406"/>
                          <a:gd name="T26" fmla="*/ 46 w 331"/>
                          <a:gd name="T27" fmla="*/ 135 h 406"/>
                          <a:gd name="T28" fmla="*/ 92 w 331"/>
                          <a:gd name="T29" fmla="*/ 234 h 406"/>
                          <a:gd name="T30" fmla="*/ 134 w 331"/>
                          <a:gd name="T31" fmla="*/ 321 h 406"/>
                          <a:gd name="T32" fmla="*/ 144 w 331"/>
                          <a:gd name="T33" fmla="*/ 353 h 406"/>
                          <a:gd name="T34" fmla="*/ 151 w 331"/>
                          <a:gd name="T35" fmla="*/ 375 h 406"/>
                          <a:gd name="T36" fmla="*/ 157 w 331"/>
                          <a:gd name="T37" fmla="*/ 388 h 406"/>
                          <a:gd name="T38" fmla="*/ 163 w 331"/>
                          <a:gd name="T39" fmla="*/ 397 h 406"/>
                          <a:gd name="T40" fmla="*/ 167 w 331"/>
                          <a:gd name="T41" fmla="*/ 402 h 406"/>
                          <a:gd name="T42" fmla="*/ 171 w 331"/>
                          <a:gd name="T43" fmla="*/ 404 h 406"/>
                          <a:gd name="T44" fmla="*/ 177 w 331"/>
                          <a:gd name="T45" fmla="*/ 405 h 406"/>
                          <a:gd name="T46" fmla="*/ 182 w 331"/>
                          <a:gd name="T47" fmla="*/ 403 h 406"/>
                          <a:gd name="T48" fmla="*/ 191 w 331"/>
                          <a:gd name="T49" fmla="*/ 398 h 406"/>
                          <a:gd name="T50" fmla="*/ 202 w 331"/>
                          <a:gd name="T51" fmla="*/ 392 h 406"/>
                          <a:gd name="T52" fmla="*/ 211 w 331"/>
                          <a:gd name="T53" fmla="*/ 384 h 406"/>
                          <a:gd name="T54" fmla="*/ 222 w 331"/>
                          <a:gd name="T55" fmla="*/ 375 h 406"/>
                          <a:gd name="T56" fmla="*/ 232 w 331"/>
                          <a:gd name="T57" fmla="*/ 368 h 406"/>
                          <a:gd name="T58" fmla="*/ 325 w 331"/>
                          <a:gd name="T59" fmla="*/ 332 h 406"/>
                          <a:gd name="T60" fmla="*/ 328 w 331"/>
                          <a:gd name="T61" fmla="*/ 331 h 406"/>
                          <a:gd name="T62" fmla="*/ 330 w 331"/>
                          <a:gd name="T63" fmla="*/ 327 h 406"/>
                          <a:gd name="T64" fmla="*/ 329 w 331"/>
                          <a:gd name="T65" fmla="*/ 323 h 406"/>
                          <a:gd name="T66" fmla="*/ 327 w 331"/>
                          <a:gd name="T67" fmla="*/ 318 h 406"/>
                          <a:gd name="T68" fmla="*/ 255 w 331"/>
                          <a:gd name="T69" fmla="*/ 122 h 40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31" h="406">
                            <a:moveTo>
                              <a:pt x="255" y="122"/>
                            </a:moveTo>
                            <a:lnTo>
                              <a:pt x="231" y="63"/>
                            </a:lnTo>
                            <a:lnTo>
                              <a:pt x="209" y="11"/>
                            </a:lnTo>
                            <a:lnTo>
                              <a:pt x="206" y="9"/>
                            </a:lnTo>
                            <a:lnTo>
                              <a:pt x="203" y="8"/>
                            </a:lnTo>
                            <a:lnTo>
                              <a:pt x="196" y="7"/>
                            </a:lnTo>
                            <a:lnTo>
                              <a:pt x="101" y="1"/>
                            </a:lnTo>
                            <a:lnTo>
                              <a:pt x="9" y="0"/>
                            </a:lnTo>
                            <a:lnTo>
                              <a:pt x="4" y="1"/>
                            </a:lnTo>
                            <a:lnTo>
                              <a:pt x="2" y="3"/>
                            </a:lnTo>
                            <a:lnTo>
                              <a:pt x="0" y="8"/>
                            </a:lnTo>
                            <a:lnTo>
                              <a:pt x="7" y="45"/>
                            </a:lnTo>
                            <a:lnTo>
                              <a:pt x="21" y="76"/>
                            </a:lnTo>
                            <a:lnTo>
                              <a:pt x="46" y="135"/>
                            </a:lnTo>
                            <a:lnTo>
                              <a:pt x="92" y="234"/>
                            </a:lnTo>
                            <a:lnTo>
                              <a:pt x="134" y="321"/>
                            </a:lnTo>
                            <a:lnTo>
                              <a:pt x="144" y="353"/>
                            </a:lnTo>
                            <a:lnTo>
                              <a:pt x="151" y="375"/>
                            </a:lnTo>
                            <a:lnTo>
                              <a:pt x="157" y="388"/>
                            </a:lnTo>
                            <a:lnTo>
                              <a:pt x="163" y="397"/>
                            </a:lnTo>
                            <a:lnTo>
                              <a:pt x="167" y="402"/>
                            </a:lnTo>
                            <a:lnTo>
                              <a:pt x="171" y="404"/>
                            </a:lnTo>
                            <a:lnTo>
                              <a:pt x="177" y="405"/>
                            </a:lnTo>
                            <a:lnTo>
                              <a:pt x="182" y="403"/>
                            </a:lnTo>
                            <a:lnTo>
                              <a:pt x="191" y="398"/>
                            </a:lnTo>
                            <a:lnTo>
                              <a:pt x="202" y="392"/>
                            </a:lnTo>
                            <a:lnTo>
                              <a:pt x="211" y="384"/>
                            </a:lnTo>
                            <a:lnTo>
                              <a:pt x="222" y="375"/>
                            </a:lnTo>
                            <a:lnTo>
                              <a:pt x="232" y="368"/>
                            </a:lnTo>
                            <a:lnTo>
                              <a:pt x="325" y="332"/>
                            </a:lnTo>
                            <a:lnTo>
                              <a:pt x="328" y="331"/>
                            </a:lnTo>
                            <a:lnTo>
                              <a:pt x="330" y="327"/>
                            </a:lnTo>
                            <a:lnTo>
                              <a:pt x="329" y="323"/>
                            </a:lnTo>
                            <a:lnTo>
                              <a:pt x="327" y="318"/>
                            </a:lnTo>
                            <a:lnTo>
                              <a:pt x="255" y="122"/>
                            </a:lnTo>
                          </a:path>
                        </a:pathLst>
                      </a:custGeom>
                      <a:solidFill>
                        <a:srgbClr val="005F5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49169" name="Group 40">
                      <a:extLst>
                        <a:ext uri="{FF2B5EF4-FFF2-40B4-BE49-F238E27FC236}">
                          <a16:creationId xmlns:a16="http://schemas.microsoft.com/office/drawing/2014/main" id="{863BD8C4-AF9C-4909-B4F9-674B92B35D83}"/>
                        </a:ext>
                      </a:extLst>
                    </p:cNvPr>
                    <p:cNvGrpSpPr>
                      <a:grpSpLocks/>
                    </p:cNvGrpSpPr>
                    <p:nvPr/>
                  </p:nvGrpSpPr>
                  <p:grpSpPr bwMode="auto">
                    <a:xfrm>
                      <a:off x="3696" y="3243"/>
                      <a:ext cx="86" cy="227"/>
                      <a:chOff x="3696" y="3243"/>
                      <a:chExt cx="86" cy="227"/>
                    </a:xfrm>
                  </p:grpSpPr>
                  <p:sp>
                    <p:nvSpPr>
                      <p:cNvPr id="49170" name="Freeform 41">
                        <a:extLst>
                          <a:ext uri="{FF2B5EF4-FFF2-40B4-BE49-F238E27FC236}">
                            <a16:creationId xmlns:a16="http://schemas.microsoft.com/office/drawing/2014/main" id="{AB6BBF1A-1552-40CE-B25C-378A62043A01}"/>
                          </a:ext>
                        </a:extLst>
                      </p:cNvPr>
                      <p:cNvSpPr>
                        <a:spLocks/>
                      </p:cNvSpPr>
                      <p:nvPr/>
                    </p:nvSpPr>
                    <p:spPr bwMode="auto">
                      <a:xfrm>
                        <a:off x="3696" y="3249"/>
                        <a:ext cx="82" cy="221"/>
                      </a:xfrm>
                      <a:custGeom>
                        <a:avLst/>
                        <a:gdLst>
                          <a:gd name="T0" fmla="*/ 81 w 82"/>
                          <a:gd name="T1" fmla="*/ 0 h 221"/>
                          <a:gd name="T2" fmla="*/ 78 w 82"/>
                          <a:gd name="T3" fmla="*/ 15 h 221"/>
                          <a:gd name="T4" fmla="*/ 74 w 82"/>
                          <a:gd name="T5" fmla="*/ 26 h 221"/>
                          <a:gd name="T6" fmla="*/ 68 w 82"/>
                          <a:gd name="T7" fmla="*/ 36 h 221"/>
                          <a:gd name="T8" fmla="*/ 57 w 82"/>
                          <a:gd name="T9" fmla="*/ 42 h 221"/>
                          <a:gd name="T10" fmla="*/ 44 w 82"/>
                          <a:gd name="T11" fmla="*/ 47 h 221"/>
                          <a:gd name="T12" fmla="*/ 34 w 82"/>
                          <a:gd name="T13" fmla="*/ 55 h 221"/>
                          <a:gd name="T14" fmla="*/ 25 w 82"/>
                          <a:gd name="T15" fmla="*/ 66 h 221"/>
                          <a:gd name="T16" fmla="*/ 16 w 82"/>
                          <a:gd name="T17" fmla="*/ 84 h 221"/>
                          <a:gd name="T18" fmla="*/ 13 w 82"/>
                          <a:gd name="T19" fmla="*/ 99 h 221"/>
                          <a:gd name="T20" fmla="*/ 16 w 82"/>
                          <a:gd name="T21" fmla="*/ 110 h 221"/>
                          <a:gd name="T22" fmla="*/ 25 w 82"/>
                          <a:gd name="T23" fmla="*/ 120 h 221"/>
                          <a:gd name="T24" fmla="*/ 33 w 82"/>
                          <a:gd name="T25" fmla="*/ 131 h 221"/>
                          <a:gd name="T26" fmla="*/ 38 w 82"/>
                          <a:gd name="T27" fmla="*/ 141 h 221"/>
                          <a:gd name="T28" fmla="*/ 43 w 82"/>
                          <a:gd name="T29" fmla="*/ 154 h 221"/>
                          <a:gd name="T30" fmla="*/ 45 w 82"/>
                          <a:gd name="T31" fmla="*/ 168 h 221"/>
                          <a:gd name="T32" fmla="*/ 40 w 82"/>
                          <a:gd name="T33" fmla="*/ 182 h 221"/>
                          <a:gd name="T34" fmla="*/ 34 w 82"/>
                          <a:gd name="T35" fmla="*/ 191 h 221"/>
                          <a:gd name="T36" fmla="*/ 23 w 82"/>
                          <a:gd name="T37" fmla="*/ 203 h 221"/>
                          <a:gd name="T38" fmla="*/ 13 w 82"/>
                          <a:gd name="T39" fmla="*/ 211 h 221"/>
                          <a:gd name="T40" fmla="*/ 0 w 82"/>
                          <a:gd name="T41" fmla="*/ 220 h 22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82" h="221">
                            <a:moveTo>
                              <a:pt x="81" y="0"/>
                            </a:moveTo>
                            <a:lnTo>
                              <a:pt x="78" y="15"/>
                            </a:lnTo>
                            <a:lnTo>
                              <a:pt x="74" y="26"/>
                            </a:lnTo>
                            <a:lnTo>
                              <a:pt x="68" y="36"/>
                            </a:lnTo>
                            <a:lnTo>
                              <a:pt x="57" y="42"/>
                            </a:lnTo>
                            <a:lnTo>
                              <a:pt x="44" y="47"/>
                            </a:lnTo>
                            <a:lnTo>
                              <a:pt x="34" y="55"/>
                            </a:lnTo>
                            <a:lnTo>
                              <a:pt x="25" y="66"/>
                            </a:lnTo>
                            <a:lnTo>
                              <a:pt x="16" y="84"/>
                            </a:lnTo>
                            <a:lnTo>
                              <a:pt x="13" y="99"/>
                            </a:lnTo>
                            <a:lnTo>
                              <a:pt x="16" y="110"/>
                            </a:lnTo>
                            <a:lnTo>
                              <a:pt x="25" y="120"/>
                            </a:lnTo>
                            <a:lnTo>
                              <a:pt x="33" y="131"/>
                            </a:lnTo>
                            <a:lnTo>
                              <a:pt x="38" y="141"/>
                            </a:lnTo>
                            <a:lnTo>
                              <a:pt x="43" y="154"/>
                            </a:lnTo>
                            <a:lnTo>
                              <a:pt x="45" y="168"/>
                            </a:lnTo>
                            <a:lnTo>
                              <a:pt x="40" y="182"/>
                            </a:lnTo>
                            <a:lnTo>
                              <a:pt x="34" y="191"/>
                            </a:lnTo>
                            <a:lnTo>
                              <a:pt x="23" y="203"/>
                            </a:lnTo>
                            <a:lnTo>
                              <a:pt x="13" y="211"/>
                            </a:lnTo>
                            <a:lnTo>
                              <a:pt x="0" y="22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71" name="Oval 42">
                        <a:extLst>
                          <a:ext uri="{FF2B5EF4-FFF2-40B4-BE49-F238E27FC236}">
                            <a16:creationId xmlns:a16="http://schemas.microsoft.com/office/drawing/2014/main" id="{E9010D0E-7CAF-4178-8294-6DA38F307FDB}"/>
                          </a:ext>
                        </a:extLst>
                      </p:cNvPr>
                      <p:cNvSpPr>
                        <a:spLocks noChangeArrowheads="1"/>
                      </p:cNvSpPr>
                      <p:nvPr/>
                    </p:nvSpPr>
                    <p:spPr bwMode="auto">
                      <a:xfrm>
                        <a:off x="3780" y="3243"/>
                        <a:ext cx="2" cy="2"/>
                      </a:xfrm>
                      <a:prstGeom prst="ellipse">
                        <a:avLst/>
                      </a:prstGeom>
                      <a:solidFill>
                        <a:srgbClr val="000000"/>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grpSp>
            </p:grpSp>
          </p:grpSp>
        </p:grpSp>
      </p:gr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0754" name="Group 2">
            <a:extLst>
              <a:ext uri="{FF2B5EF4-FFF2-40B4-BE49-F238E27FC236}">
                <a16:creationId xmlns:a16="http://schemas.microsoft.com/office/drawing/2014/main" id="{386CE414-06EF-40B0-971B-3546D8F10786}"/>
              </a:ext>
            </a:extLst>
          </p:cNvPr>
          <p:cNvGraphicFramePr>
            <a:graphicFrameLocks noGrp="1"/>
          </p:cNvGraphicFramePr>
          <p:nvPr/>
        </p:nvGraphicFramePr>
        <p:xfrm>
          <a:off x="76200" y="609600"/>
          <a:ext cx="8991600" cy="5227574"/>
        </p:xfrm>
        <a:graphic>
          <a:graphicData uri="http://schemas.openxmlformats.org/drawingml/2006/table">
            <a:tbl>
              <a:tblPr/>
              <a:tblGrid>
                <a:gridCol w="8991600">
                  <a:extLst>
                    <a:ext uri="{9D8B030D-6E8A-4147-A177-3AD203B41FA5}">
                      <a16:colId xmlns:a16="http://schemas.microsoft.com/office/drawing/2014/main" val="4012112054"/>
                    </a:ext>
                  </a:extLst>
                </a:gridCol>
              </a:tblGrid>
              <a:tr h="431800">
                <a:tc>
                  <a:txBody>
                    <a:bodyPr/>
                    <a:lstStyle>
                      <a:lvl1pPr eaLnBrk="0" hangingPunct="0">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defRPr>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panose="020B0604020202020204" pitchFamily="34" charset="0"/>
                          <a:ea typeface="幼圆" panose="02010509060101010101" pitchFamily="49" charset="-122"/>
                        </a:rPr>
                        <a:t>Thread</a:t>
                      </a:r>
                      <a:r>
                        <a:rPr kumimoji="0" lang="zh-CN" altLang="en-US" sz="2400" b="1" i="0" u="none" strike="noStrike" cap="none" normalizeH="0" baseline="0">
                          <a:ln>
                            <a:noFill/>
                          </a:ln>
                          <a:solidFill>
                            <a:schemeClr val="tx1"/>
                          </a:solidFill>
                          <a:effectLst/>
                          <a:latin typeface="Arial" panose="020B0604020202020204" pitchFamily="34" charset="0"/>
                          <a:ea typeface="仿宋_GB2312" pitchFamily="49" charset="-122"/>
                        </a:rPr>
                        <a:t>的构造方法</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71655782"/>
                  </a:ext>
                </a:extLst>
              </a:tr>
              <a:tr h="431800">
                <a:tc>
                  <a:txBody>
                    <a:bodyPr/>
                    <a:lstStyle>
                      <a:lvl1pPr eaLnBrk="0" hangingPunct="0">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defRPr>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Thread();</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07222244"/>
                  </a:ext>
                </a:extLst>
              </a:tr>
              <a:tr h="508000">
                <a:tc>
                  <a:txBody>
                    <a:bodyPr/>
                    <a:lstStyle>
                      <a:lvl1pPr eaLnBrk="0" hangingPunct="0">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defRPr>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Thread(Runnable target);</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extLst>
                  <a:ext uri="{0D108BD9-81ED-4DB2-BD59-A6C34878D82A}">
                    <a16:rowId xmlns:a16="http://schemas.microsoft.com/office/drawing/2014/main" val="3615968573"/>
                  </a:ext>
                </a:extLst>
              </a:tr>
              <a:tr h="488950">
                <a:tc>
                  <a:txBody>
                    <a:bodyPr/>
                    <a:lstStyle>
                      <a:lvl1pPr eaLnBrk="0" hangingPunct="0">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defRPr>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Thread(Runnable target, String name);</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57283034"/>
                  </a:ext>
                </a:extLst>
              </a:tr>
              <a:tr h="508000">
                <a:tc>
                  <a:txBody>
                    <a:bodyPr/>
                    <a:lstStyle>
                      <a:lvl1pPr eaLnBrk="0" hangingPunct="0">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defRPr>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Thread(String name);</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extLst>
                  <a:ext uri="{0D108BD9-81ED-4DB2-BD59-A6C34878D82A}">
                    <a16:rowId xmlns:a16="http://schemas.microsoft.com/office/drawing/2014/main" val="3840374770"/>
                  </a:ext>
                </a:extLst>
              </a:tr>
              <a:tr h="508000">
                <a:tc>
                  <a:txBody>
                    <a:bodyPr/>
                    <a:lstStyle>
                      <a:lvl1pPr eaLnBrk="0" hangingPunct="0">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defRPr>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Thread(ThreadGroup group, Runnable target);</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03478018"/>
                  </a:ext>
                </a:extLst>
              </a:tr>
              <a:tr h="508000">
                <a:tc>
                  <a:txBody>
                    <a:bodyPr/>
                    <a:lstStyle>
                      <a:lvl1pPr eaLnBrk="0" hangingPunct="0">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defRPr>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Thread(ThreadGroup group, Runnable target,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String name);</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extLst>
                  <a:ext uri="{0D108BD9-81ED-4DB2-BD59-A6C34878D82A}">
                    <a16:rowId xmlns:a16="http://schemas.microsoft.com/office/drawing/2014/main" val="4188689609"/>
                  </a:ext>
                </a:extLst>
              </a:tr>
              <a:tr h="508000">
                <a:tc>
                  <a:txBody>
                    <a:bodyPr/>
                    <a:lstStyle>
                      <a:lvl1pPr eaLnBrk="0" hangingPunct="0">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defRPr>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Thread(ThreadGroup group, Runnable target,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String name, long stackSize);</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31572696"/>
                  </a:ext>
                </a:extLst>
              </a:tr>
              <a:tr h="508000">
                <a:tc>
                  <a:txBody>
                    <a:bodyPr/>
                    <a:lstStyle>
                      <a:lvl1pPr eaLnBrk="0" hangingPunct="0">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defRPr>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Thread(ThreadGroup group, String name);</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extLst>
                  <a:ext uri="{0D108BD9-81ED-4DB2-BD59-A6C34878D82A}">
                    <a16:rowId xmlns:a16="http://schemas.microsoft.com/office/drawing/2014/main" val="1724635114"/>
                  </a:ext>
                </a:extLst>
              </a:tr>
            </a:tbl>
          </a:graphicData>
        </a:graphic>
      </p:graphicFrame>
      <p:sp>
        <p:nvSpPr>
          <p:cNvPr id="50203" name="Rectangle 30" descr="Rectangle: Click to edit Master text styles&#10;Second level&#10;Third level&#10;Fourth level&#10;Fifth level">
            <a:extLst>
              <a:ext uri="{FF2B5EF4-FFF2-40B4-BE49-F238E27FC236}">
                <a16:creationId xmlns:a16="http://schemas.microsoft.com/office/drawing/2014/main" id="{FBFCD826-7855-4277-993D-F390E0D0AF75}"/>
              </a:ext>
            </a:extLst>
          </p:cNvPr>
          <p:cNvSpPr>
            <a:spLocks noChangeArrowheads="1"/>
          </p:cNvSpPr>
          <p:nvPr/>
        </p:nvSpPr>
        <p:spPr bwMode="auto">
          <a:xfrm>
            <a:off x="76200" y="5943600"/>
            <a:ext cx="8991600" cy="838200"/>
          </a:xfrm>
          <a:prstGeom prst="rect">
            <a:avLst/>
          </a:prstGeom>
          <a:noFill/>
          <a:ln w="28575">
            <a:solidFill>
              <a:schemeClr val="hlink"/>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tabLst>
                <a:tab pos="292100" algn="l"/>
                <a:tab pos="8763000" algn="l"/>
              </a:tabLst>
              <a:defRPr>
                <a:solidFill>
                  <a:schemeClr val="tx1"/>
                </a:solidFill>
                <a:latin typeface="Arial" panose="020B0604020202020204" pitchFamily="34" charset="0"/>
                <a:ea typeface="宋体" panose="02010600030101010101" pitchFamily="2" charset="-122"/>
              </a:defRPr>
            </a:lvl1pPr>
            <a:lvl2pPr marL="742950" indent="-285750" eaLnBrk="0" hangingPunct="0">
              <a:tabLst>
                <a:tab pos="292100" algn="l"/>
                <a:tab pos="8763000" algn="l"/>
              </a:tabLst>
              <a:defRPr>
                <a:solidFill>
                  <a:schemeClr val="tx1"/>
                </a:solidFill>
                <a:latin typeface="Arial" panose="020B0604020202020204" pitchFamily="34" charset="0"/>
                <a:ea typeface="宋体" panose="02010600030101010101" pitchFamily="2" charset="-122"/>
              </a:defRPr>
            </a:lvl2pPr>
            <a:lvl3pPr marL="1143000" indent="-228600" eaLnBrk="0" hangingPunct="0">
              <a:tabLst>
                <a:tab pos="292100" algn="l"/>
                <a:tab pos="8763000" algn="l"/>
              </a:tabLst>
              <a:defRPr>
                <a:solidFill>
                  <a:schemeClr val="tx1"/>
                </a:solidFill>
                <a:latin typeface="Arial" panose="020B0604020202020204" pitchFamily="34" charset="0"/>
                <a:ea typeface="宋体" panose="02010600030101010101" pitchFamily="2" charset="-122"/>
              </a:defRPr>
            </a:lvl3pPr>
            <a:lvl4pPr marL="1600200" indent="-228600" eaLnBrk="0" hangingPunct="0">
              <a:tabLst>
                <a:tab pos="292100" algn="l"/>
                <a:tab pos="8763000" algn="l"/>
              </a:tabLst>
              <a:defRPr>
                <a:solidFill>
                  <a:schemeClr val="tx1"/>
                </a:solidFill>
                <a:latin typeface="Arial" panose="020B0604020202020204" pitchFamily="34" charset="0"/>
                <a:ea typeface="宋体" panose="02010600030101010101" pitchFamily="2" charset="-122"/>
              </a:defRPr>
            </a:lvl4pPr>
            <a:lvl5pPr marL="2057400" indent="-228600" eaLnBrk="0" hangingPunct="0">
              <a:tabLst>
                <a:tab pos="292100" algn="l"/>
                <a:tab pos="8763000" algn="l"/>
              </a:tabLst>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tabLst>
                <a:tab pos="292100" algn="l"/>
                <a:tab pos="8763000" algn="l"/>
              </a:tabLs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tabLst>
                <a:tab pos="292100" algn="l"/>
                <a:tab pos="8763000" algn="l"/>
              </a:tabLs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tabLst>
                <a:tab pos="292100" algn="l"/>
                <a:tab pos="8763000" algn="l"/>
              </a:tabLs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tabLst>
                <a:tab pos="292100" algn="l"/>
                <a:tab pos="8763000" algn="l"/>
              </a:tabLst>
              <a:defRPr>
                <a:solidFill>
                  <a:schemeClr val="tx1"/>
                </a:solidFill>
                <a:latin typeface="Arial" panose="020B0604020202020204" pitchFamily="34" charset="0"/>
                <a:ea typeface="宋体" panose="02010600030101010101" pitchFamily="2" charset="-122"/>
              </a:defRPr>
            </a:lvl9pPr>
          </a:lstStyle>
          <a:p>
            <a:pPr eaLnBrk="1" hangingPunct="1">
              <a:lnSpc>
                <a:spcPct val="90000"/>
              </a:lnSpc>
              <a:buSzPct val="90000"/>
            </a:pPr>
            <a:r>
              <a:rPr kumimoji="1" lang="en-US" altLang="zh-CN" sz="2400" b="1">
                <a:solidFill>
                  <a:srgbClr val="E20000"/>
                </a:solidFill>
                <a:latin typeface="仿宋_GB2312" pitchFamily="49" charset="-122"/>
                <a:ea typeface="仿宋_GB2312" pitchFamily="49" charset="-122"/>
              </a:rPr>
              <a:t>name</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线程的名称</a:t>
            </a:r>
            <a:r>
              <a:rPr kumimoji="1" lang="en-US" altLang="zh-CN" sz="2400" b="1">
                <a:latin typeface="仿宋_GB2312" pitchFamily="49" charset="-122"/>
                <a:ea typeface="仿宋_GB2312" pitchFamily="49" charset="-122"/>
              </a:rPr>
              <a:t>,</a:t>
            </a:r>
            <a:r>
              <a:rPr kumimoji="1" lang="en-US" altLang="zh-CN" sz="2400" b="1">
                <a:solidFill>
                  <a:srgbClr val="E20000"/>
                </a:solidFill>
                <a:latin typeface="仿宋_GB2312" pitchFamily="49" charset="-122"/>
                <a:ea typeface="仿宋_GB2312" pitchFamily="49" charset="-122"/>
              </a:rPr>
              <a:t>target</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要运行的线程对象</a:t>
            </a:r>
            <a:r>
              <a:rPr kumimoji="1" lang="en-US" altLang="zh-CN" sz="2400" b="1">
                <a:latin typeface="仿宋_GB2312" pitchFamily="49" charset="-122"/>
                <a:ea typeface="仿宋_GB2312" pitchFamily="49" charset="-122"/>
              </a:rPr>
              <a:t>,</a:t>
            </a:r>
            <a:r>
              <a:rPr kumimoji="1" lang="en-US" altLang="zh-CN" sz="2400" b="1">
                <a:solidFill>
                  <a:srgbClr val="E20000"/>
                </a:solidFill>
                <a:latin typeface="仿宋_GB2312" pitchFamily="49" charset="-122"/>
                <a:ea typeface="仿宋_GB2312" pitchFamily="49" charset="-122"/>
              </a:rPr>
              <a:t>group</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线程组的名称</a:t>
            </a:r>
            <a:r>
              <a:rPr kumimoji="1" lang="en-US" altLang="zh-CN" sz="2400" b="1">
                <a:latin typeface="仿宋_GB2312" pitchFamily="49" charset="-122"/>
                <a:ea typeface="仿宋_GB2312" pitchFamily="49" charset="-122"/>
              </a:rPr>
              <a:t>,</a:t>
            </a:r>
            <a:r>
              <a:rPr kumimoji="1" lang="en-US" altLang="zh-CN" sz="2400" b="1">
                <a:solidFill>
                  <a:srgbClr val="E20000"/>
                </a:solidFill>
                <a:latin typeface="仿宋_GB2312" pitchFamily="49" charset="-122"/>
                <a:ea typeface="仿宋_GB2312" pitchFamily="49" charset="-122"/>
              </a:rPr>
              <a:t>stackSize</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堆栈的大小</a:t>
            </a:r>
          </a:p>
        </p:txBody>
      </p:sp>
      <p:sp>
        <p:nvSpPr>
          <p:cNvPr id="50204" name="Text Box 31">
            <a:extLst>
              <a:ext uri="{FF2B5EF4-FFF2-40B4-BE49-F238E27FC236}">
                <a16:creationId xmlns:a16="http://schemas.microsoft.com/office/drawing/2014/main" id="{08C6A25C-299C-48A9-B5A8-4EED7814DAA7}"/>
              </a:ext>
            </a:extLst>
          </p:cNvPr>
          <p:cNvSpPr txBox="1">
            <a:spLocks noChangeArrowheads="1"/>
          </p:cNvSpPr>
          <p:nvPr/>
        </p:nvSpPr>
        <p:spPr bwMode="auto">
          <a:xfrm>
            <a:off x="2438400" y="0"/>
            <a:ext cx="292735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3600" b="1">
                <a:solidFill>
                  <a:schemeClr val="tx2"/>
                </a:solidFill>
                <a:latin typeface="仿宋_GB2312" pitchFamily="49" charset="-122"/>
                <a:ea typeface="仿宋_GB2312" pitchFamily="49" charset="-122"/>
              </a:rPr>
              <a:t>Thread</a:t>
            </a:r>
            <a:r>
              <a:rPr kumimoji="1" lang="zh-CN" altLang="en-US" sz="3600" b="1">
                <a:solidFill>
                  <a:schemeClr val="tx2"/>
                </a:solidFill>
                <a:latin typeface="仿宋_GB2312" pitchFamily="49" charset="-122"/>
                <a:ea typeface="仿宋_GB2312" pitchFamily="49" charset="-122"/>
              </a:rPr>
              <a:t>类介绍</a:t>
            </a:r>
          </a:p>
        </p:txBody>
      </p:sp>
    </p:spTree>
  </p:cSld>
  <p:clrMapOvr>
    <a:masterClrMapping/>
  </p:clrMapOvr>
  <p:transition/>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5" name="Rectangle 2">
            <a:extLst>
              <a:ext uri="{FF2B5EF4-FFF2-40B4-BE49-F238E27FC236}">
                <a16:creationId xmlns:a16="http://schemas.microsoft.com/office/drawing/2014/main" id="{0C05FDC7-EC57-468E-9F90-1B7B475F022D}"/>
              </a:ext>
            </a:extLst>
          </p:cNvPr>
          <p:cNvSpPr>
            <a:spLocks noChangeArrowheads="1"/>
          </p:cNvSpPr>
          <p:nvPr/>
        </p:nvSpPr>
        <p:spPr bwMode="auto">
          <a:xfrm>
            <a:off x="76200" y="152400"/>
            <a:ext cx="8991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kumimoji="1" lang="en-US" altLang="zh-CN" sz="3600" b="1">
                <a:solidFill>
                  <a:schemeClr val="tx2"/>
                </a:solidFill>
                <a:latin typeface="仿宋_GB2312" pitchFamily="49" charset="-122"/>
                <a:ea typeface="仿宋_GB2312" pitchFamily="49" charset="-122"/>
              </a:rPr>
              <a:t>Thread</a:t>
            </a:r>
            <a:r>
              <a:rPr kumimoji="1" lang="zh-CN" altLang="en-US" sz="3600" b="1">
                <a:solidFill>
                  <a:schemeClr val="tx2"/>
                </a:solidFill>
                <a:latin typeface="仿宋_GB2312" pitchFamily="49" charset="-122"/>
                <a:ea typeface="仿宋_GB2312" pitchFamily="49" charset="-122"/>
              </a:rPr>
              <a:t>类介绍</a:t>
            </a:r>
          </a:p>
        </p:txBody>
      </p:sp>
      <p:graphicFrame>
        <p:nvGraphicFramePr>
          <p:cNvPr id="331779" name="Group 3">
            <a:extLst>
              <a:ext uri="{FF2B5EF4-FFF2-40B4-BE49-F238E27FC236}">
                <a16:creationId xmlns:a16="http://schemas.microsoft.com/office/drawing/2014/main" id="{B97B386E-24B7-437A-A562-D23B5B930F60}"/>
              </a:ext>
            </a:extLst>
          </p:cNvPr>
          <p:cNvGraphicFramePr>
            <a:graphicFrameLocks noGrp="1"/>
          </p:cNvGraphicFramePr>
          <p:nvPr/>
        </p:nvGraphicFramePr>
        <p:xfrm>
          <a:off x="76200" y="609600"/>
          <a:ext cx="8991600" cy="4502150"/>
        </p:xfrm>
        <a:graphic>
          <a:graphicData uri="http://schemas.openxmlformats.org/drawingml/2006/table">
            <a:tbl>
              <a:tblPr/>
              <a:tblGrid>
                <a:gridCol w="1828800">
                  <a:extLst>
                    <a:ext uri="{9D8B030D-6E8A-4147-A177-3AD203B41FA5}">
                      <a16:colId xmlns:a16="http://schemas.microsoft.com/office/drawing/2014/main" val="20000"/>
                    </a:ext>
                  </a:extLst>
                </a:gridCol>
                <a:gridCol w="990600">
                  <a:extLst>
                    <a:ext uri="{9D8B030D-6E8A-4147-A177-3AD203B41FA5}">
                      <a16:colId xmlns:a16="http://schemas.microsoft.com/office/drawing/2014/main" val="20001"/>
                    </a:ext>
                  </a:extLst>
                </a:gridCol>
                <a:gridCol w="258763">
                  <a:extLst>
                    <a:ext uri="{9D8B030D-6E8A-4147-A177-3AD203B41FA5}">
                      <a16:colId xmlns:a16="http://schemas.microsoft.com/office/drawing/2014/main" val="20002"/>
                    </a:ext>
                  </a:extLst>
                </a:gridCol>
                <a:gridCol w="350837">
                  <a:extLst>
                    <a:ext uri="{9D8B030D-6E8A-4147-A177-3AD203B41FA5}">
                      <a16:colId xmlns:a16="http://schemas.microsoft.com/office/drawing/2014/main" val="20003"/>
                    </a:ext>
                  </a:extLst>
                </a:gridCol>
                <a:gridCol w="381000">
                  <a:extLst>
                    <a:ext uri="{9D8B030D-6E8A-4147-A177-3AD203B41FA5}">
                      <a16:colId xmlns:a16="http://schemas.microsoft.com/office/drawing/2014/main" val="20004"/>
                    </a:ext>
                  </a:extLst>
                </a:gridCol>
                <a:gridCol w="715963">
                  <a:extLst>
                    <a:ext uri="{9D8B030D-6E8A-4147-A177-3AD203B41FA5}">
                      <a16:colId xmlns:a16="http://schemas.microsoft.com/office/drawing/2014/main" val="20005"/>
                    </a:ext>
                  </a:extLst>
                </a:gridCol>
                <a:gridCol w="182562">
                  <a:extLst>
                    <a:ext uri="{9D8B030D-6E8A-4147-A177-3AD203B41FA5}">
                      <a16:colId xmlns:a16="http://schemas.microsoft.com/office/drawing/2014/main" val="20006"/>
                    </a:ext>
                  </a:extLst>
                </a:gridCol>
                <a:gridCol w="320675">
                  <a:extLst>
                    <a:ext uri="{9D8B030D-6E8A-4147-A177-3AD203B41FA5}">
                      <a16:colId xmlns:a16="http://schemas.microsoft.com/office/drawing/2014/main" val="20007"/>
                    </a:ext>
                  </a:extLst>
                </a:gridCol>
                <a:gridCol w="3962400">
                  <a:extLst>
                    <a:ext uri="{9D8B030D-6E8A-4147-A177-3AD203B41FA5}">
                      <a16:colId xmlns:a16="http://schemas.microsoft.com/office/drawing/2014/main" val="20008"/>
                    </a:ext>
                  </a:extLst>
                </a:gridCol>
              </a:tblGrid>
              <a:tr h="431800">
                <a:tc gridSpan="9">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幼圆" pitchFamily="49" charset="-122"/>
                        </a:rPr>
                        <a:t>Thread</a:t>
                      </a:r>
                      <a:r>
                        <a:rPr kumimoji="0" lang="zh-CN" altLang="en-US" sz="2400" b="1" i="0" u="none" strike="noStrike" cap="none" normalizeH="0" baseline="0">
                          <a:ln>
                            <a:noFill/>
                          </a:ln>
                          <a:solidFill>
                            <a:schemeClr val="tx1"/>
                          </a:solidFill>
                          <a:effectLst/>
                          <a:latin typeface="Arial" charset="0"/>
                          <a:ea typeface="幼圆" pitchFamily="49" charset="-122"/>
                        </a:rPr>
                        <a:t>的主要方法</a:t>
                      </a:r>
                      <a:r>
                        <a:rPr kumimoji="0" lang="en-US" altLang="zh-CN" sz="2400" b="1" i="0" u="none" strike="noStrike" cap="none" normalizeH="0" baseline="0">
                          <a:ln>
                            <a:noFill/>
                          </a:ln>
                          <a:solidFill>
                            <a:schemeClr val="tx1"/>
                          </a:solidFill>
                          <a:effectLst/>
                          <a:latin typeface="Arial" charset="0"/>
                          <a:ea typeface="幼圆" pitchFamily="49" charset="-122"/>
                        </a:rPr>
                        <a:t>(</a:t>
                      </a:r>
                      <a:r>
                        <a:rPr kumimoji="0" lang="zh-CN" altLang="en-US" sz="2400" b="1" i="0" u="none" strike="noStrike" cap="none" normalizeH="0" baseline="0">
                          <a:ln>
                            <a:noFill/>
                          </a:ln>
                          <a:solidFill>
                            <a:schemeClr val="tx1"/>
                          </a:solidFill>
                          <a:effectLst/>
                          <a:latin typeface="Arial" charset="0"/>
                          <a:ea typeface="幼圆" pitchFamily="49" charset="-122"/>
                        </a:rPr>
                        <a:t>共</a:t>
                      </a:r>
                      <a:r>
                        <a:rPr kumimoji="0" lang="en-US" altLang="zh-CN" sz="2400" b="1" i="0" u="none" strike="noStrike" cap="none" normalizeH="0" baseline="0">
                          <a:ln>
                            <a:noFill/>
                          </a:ln>
                          <a:solidFill>
                            <a:schemeClr val="tx1"/>
                          </a:solidFill>
                          <a:effectLst/>
                          <a:latin typeface="Arial" charset="0"/>
                          <a:ea typeface="幼圆" pitchFamily="49" charset="-122"/>
                        </a:rPr>
                        <a:t>34</a:t>
                      </a:r>
                      <a:r>
                        <a:rPr kumimoji="0" lang="zh-CN" altLang="en-US" sz="2400" b="1" i="0" u="none" strike="noStrike" cap="none" normalizeH="0" baseline="0">
                          <a:ln>
                            <a:noFill/>
                          </a:ln>
                          <a:solidFill>
                            <a:schemeClr val="tx1"/>
                          </a:solidFill>
                          <a:effectLst/>
                          <a:latin typeface="Arial" charset="0"/>
                          <a:ea typeface="幼圆" pitchFamily="49" charset="-122"/>
                        </a:rPr>
                        <a:t>个</a:t>
                      </a:r>
                      <a:r>
                        <a:rPr kumimoji="0" lang="en-US" altLang="zh-CN" sz="2400" b="1" i="0" u="none" strike="noStrike" cap="none" normalizeH="0" baseline="0">
                          <a:ln>
                            <a:noFill/>
                          </a:ln>
                          <a:solidFill>
                            <a:schemeClr val="tx1"/>
                          </a:solidFill>
                          <a:effectLst/>
                          <a:latin typeface="Arial" charset="0"/>
                          <a:ea typeface="幼圆" pitchFamily="49" charset="-122"/>
                        </a:rPr>
                        <a:t>,</a:t>
                      </a:r>
                      <a:r>
                        <a:rPr kumimoji="0" lang="zh-CN" altLang="en-US" sz="2400" b="1" i="0" u="none" strike="noStrike" cap="none" normalizeH="0" baseline="0">
                          <a:ln>
                            <a:noFill/>
                          </a:ln>
                          <a:solidFill>
                            <a:schemeClr val="tx1"/>
                          </a:solidFill>
                          <a:effectLst/>
                          <a:latin typeface="Arial" charset="0"/>
                          <a:ea typeface="幼圆" pitchFamily="49" charset="-122"/>
                        </a:rPr>
                        <a:t>其中</a:t>
                      </a:r>
                      <a:r>
                        <a:rPr kumimoji="0" lang="en-US" altLang="zh-CN" sz="2400" b="1" i="0" u="none" strike="noStrike" cap="none" normalizeH="0" baseline="0">
                          <a:ln>
                            <a:noFill/>
                          </a:ln>
                          <a:solidFill>
                            <a:schemeClr val="tx1"/>
                          </a:solidFill>
                          <a:effectLst/>
                          <a:latin typeface="Arial" charset="0"/>
                          <a:ea typeface="幼圆" pitchFamily="49" charset="-122"/>
                        </a:rPr>
                        <a:t>5</a:t>
                      </a:r>
                      <a:r>
                        <a:rPr kumimoji="0" lang="zh-CN" altLang="en-US" sz="2400" b="1" i="0" u="none" strike="noStrike" cap="none" normalizeH="0" baseline="0">
                          <a:ln>
                            <a:noFill/>
                          </a:ln>
                          <a:solidFill>
                            <a:schemeClr val="tx1"/>
                          </a:solidFill>
                          <a:effectLst/>
                          <a:latin typeface="Arial" charset="0"/>
                          <a:ea typeface="幼圆" pitchFamily="49" charset="-122"/>
                        </a:rPr>
                        <a:t>个不再使用了</a:t>
                      </a:r>
                      <a:r>
                        <a:rPr kumimoji="0" lang="en-US" altLang="zh-CN" sz="2400" b="1" i="0" u="none" strike="noStrike" cap="none" normalizeH="0" baseline="0">
                          <a:ln>
                            <a:noFill/>
                          </a:ln>
                          <a:solidFill>
                            <a:schemeClr val="tx1"/>
                          </a:solidFill>
                          <a:effectLst/>
                          <a:latin typeface="Arial" charset="0"/>
                          <a:ea typeface="幼圆" pitchFamily="49" charset="-122"/>
                        </a:rPr>
                        <a:t>)</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000"/>
                  </a:ext>
                </a:extLst>
              </a:tr>
              <a:tr h="508000">
                <a:tc gridSpan="8">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static Thread currentThread();</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int getPriority();</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88950">
                <a:tc gridSpan="4">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String getName();</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5">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ThreadGroup getThreadGroup();</a:t>
                      </a:r>
                    </a:p>
                  </a:txBody>
                  <a:tcPr horzOverflow="overflow">
                    <a:lnL w="28575" cap="flat" cmpd="sng" algn="ctr">
                      <a:solidFill>
                        <a:schemeClr val="hlink"/>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002"/>
                  </a:ext>
                </a:extLst>
              </a:tr>
              <a:tr h="508000">
                <a:tc gridSpan="3">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void interrupt();</a:t>
                      </a:r>
                    </a:p>
                  </a:txBody>
                  <a:tcPr horzOverflow="overflow">
                    <a:lnL w="28575" cap="flat" cmpd="sng" algn="ctr">
                      <a:solidFill>
                        <a:schemeClr val="hlink"/>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tc hMerge="1">
                  <a:txBody>
                    <a:bodyPr/>
                    <a:lstStyle/>
                    <a:p>
                      <a:endParaRPr lang="zh-CN" altLang="en-US"/>
                    </a:p>
                  </a:txBody>
                  <a:tcPr/>
                </a:tc>
                <a:tc hMerge="1">
                  <a:txBody>
                    <a:bodyPr/>
                    <a:lstStyle/>
                    <a:p>
                      <a:endParaRPr lang="zh-CN" altLang="en-US"/>
                    </a:p>
                  </a:txBody>
                  <a:tcPr/>
                </a:tc>
                <a:tc gridSpan="6">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boolean isInterrupted();</a:t>
                      </a:r>
                    </a:p>
                  </a:txBody>
                  <a:tcPr horzOverflow="overflow">
                    <a:lnL w="12700" cap="flat" cmpd="sng" algn="ctr">
                      <a:solidFill>
                        <a:schemeClr val="tx1"/>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003"/>
                  </a:ext>
                </a:extLst>
              </a:tr>
              <a:tr h="5080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void join();</a:t>
                      </a:r>
                    </a:p>
                  </a:txBody>
                  <a:tcPr horzOverflow="overflow">
                    <a:lnL w="28575" cap="flat" cmpd="sng" algn="ctr">
                      <a:solidFill>
                        <a:schemeClr val="hlink"/>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tc gridSpan="5">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join(long millis);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3">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join(long millis, int nanos);</a:t>
                      </a:r>
                    </a:p>
                  </a:txBody>
                  <a:tcPr horzOverflow="overflow">
                    <a:lnL w="12700" cap="flat" cmpd="sng" algn="ctr">
                      <a:solidFill>
                        <a:schemeClr val="tx1"/>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004"/>
                  </a:ext>
                </a:extLst>
              </a:tr>
              <a:tr h="508000">
                <a:tc gridSpan="5">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static void yield();</a:t>
                      </a:r>
                    </a:p>
                  </a:txBody>
                  <a:tcPr horzOverflow="overflow">
                    <a:lnL w="28575" cap="flat" cmpd="sng" algn="ctr">
                      <a:solidFill>
                        <a:schemeClr val="hlink"/>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void setName(String name);</a:t>
                      </a:r>
                    </a:p>
                  </a:txBody>
                  <a:tcPr horzOverflow="overflow">
                    <a:lnL w="12700" cap="flat" cmpd="sng" algn="ctr">
                      <a:solidFill>
                        <a:schemeClr val="tx1"/>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005"/>
                  </a:ext>
                </a:extLst>
              </a:tr>
              <a:tr h="508000">
                <a:tc gridSpan="7">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Arial" charset="0"/>
                          <a:ea typeface="宋体" pitchFamily="2" charset="-122"/>
                        </a:rPr>
                        <a:t>void setPriority(int priority);</a:t>
                      </a:r>
                    </a:p>
                  </a:txBody>
                  <a:tcPr horzOverflow="overflow">
                    <a:lnL w="28575" cap="flat" cmpd="sng" algn="ctr">
                      <a:solidFill>
                        <a:schemeClr val="hlink"/>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2">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rgbClr val="0000FF"/>
                          </a:solidFill>
                          <a:effectLst/>
                          <a:latin typeface="Arial" charset="0"/>
                          <a:ea typeface="宋体" pitchFamily="2" charset="-122"/>
                        </a:rPr>
                        <a:t>void start();</a:t>
                      </a:r>
                    </a:p>
                  </a:txBody>
                  <a:tcPr horzOverflow="overflow">
                    <a:lnL w="12700" cap="flat" cmpd="sng" algn="ctr">
                      <a:solidFill>
                        <a:schemeClr val="tx1"/>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tc hMerge="1">
                  <a:txBody>
                    <a:bodyPr/>
                    <a:lstStyle/>
                    <a:p>
                      <a:endParaRPr lang="zh-CN" altLang="en-US"/>
                    </a:p>
                  </a:txBody>
                  <a:tcPr/>
                </a:tc>
                <a:extLst>
                  <a:ext uri="{0D108BD9-81ED-4DB2-BD59-A6C34878D82A}">
                    <a16:rowId xmlns:a16="http://schemas.microsoft.com/office/drawing/2014/main" val="10006"/>
                  </a:ext>
                </a:extLst>
              </a:tr>
              <a:tr h="508000">
                <a:tc gridSpan="2">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rgbClr val="0000FF"/>
                          </a:solidFill>
                          <a:effectLst/>
                          <a:latin typeface="Arial" charset="0"/>
                          <a:ea typeface="宋体" pitchFamily="2" charset="-122"/>
                        </a:rPr>
                        <a:t>boolean isAlive();</a:t>
                      </a:r>
                    </a:p>
                  </a:txBody>
                  <a:tcPr horzOverflow="overflow">
                    <a:lnL w="28575" cap="flat" cmpd="sng" algn="ctr">
                      <a:solidFill>
                        <a:schemeClr val="hlink"/>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tc hMerge="1">
                  <a:txBody>
                    <a:bodyPr/>
                    <a:lstStyle/>
                    <a:p>
                      <a:endParaRPr lang="zh-CN" altLang="en-US"/>
                    </a:p>
                  </a:txBody>
                  <a:tcPr/>
                </a:tc>
                <a:tc gridSpan="7">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rgbClr val="0000FF"/>
                          </a:solidFill>
                          <a:effectLst/>
                          <a:latin typeface="Arial" charset="0"/>
                          <a:ea typeface="宋体" pitchFamily="2" charset="-122"/>
                        </a:rPr>
                        <a:t>static void sleep(long millis, int nanos);</a:t>
                      </a:r>
                    </a:p>
                  </a:txBody>
                  <a:tcPr horzOverflow="overflow">
                    <a:lnL w="12700" cap="flat" cmpd="sng" algn="ctr">
                      <a:solidFill>
                        <a:schemeClr val="tx1"/>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007"/>
                  </a:ext>
                </a:extLst>
              </a:tr>
              <a:tr h="508000">
                <a:tc gridSpan="2">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rgbClr val="0000FF"/>
                          </a:solidFill>
                          <a:effectLst/>
                          <a:latin typeface="Arial" charset="0"/>
                          <a:ea typeface="宋体" pitchFamily="2" charset="-122"/>
                        </a:rPr>
                        <a:t>void run();</a:t>
                      </a:r>
                    </a:p>
                  </a:txBody>
                  <a:tcPr horzOverflow="overflow">
                    <a:lnL w="28575" cap="flat" cmpd="sng" algn="ctr">
                      <a:solidFill>
                        <a:schemeClr val="hlink"/>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solidFill>
                      <a:srgbClr val="DDDDDD"/>
                    </a:solidFill>
                  </a:tcPr>
                </a:tc>
                <a:tc hMerge="1">
                  <a:txBody>
                    <a:bodyPr/>
                    <a:lstStyle/>
                    <a:p>
                      <a:endParaRPr lang="zh-CN" altLang="en-US"/>
                    </a:p>
                  </a:txBody>
                  <a:tcPr/>
                </a:tc>
                <a:tc gridSpan="7">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zh-CN" sz="2400" b="1" i="0" u="none" strike="noStrike" cap="none" normalizeH="0" baseline="0">
                          <a:ln>
                            <a:noFill/>
                          </a:ln>
                          <a:solidFill>
                            <a:srgbClr val="0000FF"/>
                          </a:solidFill>
                          <a:effectLst/>
                          <a:latin typeface="Arial" charset="0"/>
                          <a:ea typeface="宋体" pitchFamily="2" charset="-122"/>
                        </a:rPr>
                        <a:t>static void sleep(long millis);</a:t>
                      </a:r>
                    </a:p>
                  </a:txBody>
                  <a:tcPr horzOverflow="overflow">
                    <a:lnL w="12700" cap="flat" cmpd="sng" algn="ctr">
                      <a:solidFill>
                        <a:schemeClr val="tx1"/>
                      </a:solidFill>
                      <a:prstDash val="solid"/>
                      <a:round/>
                      <a:headEnd type="none" w="med" len="med"/>
                      <a:tailEnd type="none" w="med" len="med"/>
                    </a:lnL>
                    <a:lnR w="28575" cap="flat" cmpd="sng" algn="ctr">
                      <a:solidFill>
                        <a:schemeClr val="hlink"/>
                      </a:solidFill>
                      <a:prstDash val="solid"/>
                      <a:round/>
                      <a:headEnd type="none" w="med" len="med"/>
                      <a:tailEnd type="none" w="med" len="med"/>
                    </a:lnR>
                    <a:lnT w="28575" cap="flat" cmpd="sng" algn="ctr">
                      <a:solidFill>
                        <a:schemeClr val="hlink"/>
                      </a:solidFill>
                      <a:prstDash val="solid"/>
                      <a:round/>
                      <a:headEnd type="none" w="med" len="med"/>
                      <a:tailEnd type="none" w="med" len="med"/>
                    </a:lnT>
                    <a:lnB w="28575" cap="flat" cmpd="sng" algn="ctr">
                      <a:solidFill>
                        <a:schemeClr val="hlink"/>
                      </a:solidFill>
                      <a:prstDash val="solid"/>
                      <a:round/>
                      <a:headEnd type="none" w="med" len="med"/>
                      <a:tailEnd type="none" w="med" len="med"/>
                    </a:lnB>
                    <a:lnTlToBr>
                      <a:noFill/>
                    </a:lnTlToBr>
                    <a:lnBlToTr>
                      <a:noFill/>
                    </a:lnBlToTr>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008"/>
                  </a:ext>
                </a:extLst>
              </a:tr>
            </a:tbl>
          </a:graphicData>
        </a:graphic>
      </p:graphicFrame>
      <p:sp>
        <p:nvSpPr>
          <p:cNvPr id="51245" name="Rectangle 48" descr="Rectangle: Click to edit Master text styles&#10;Second level&#10;Third level&#10;Fourth level&#10;Fifth level">
            <a:extLst>
              <a:ext uri="{FF2B5EF4-FFF2-40B4-BE49-F238E27FC236}">
                <a16:creationId xmlns:a16="http://schemas.microsoft.com/office/drawing/2014/main" id="{59EDB50B-4E7A-45BD-9636-00789FA84EEC}"/>
              </a:ext>
            </a:extLst>
          </p:cNvPr>
          <p:cNvSpPr>
            <a:spLocks noChangeArrowheads="1"/>
          </p:cNvSpPr>
          <p:nvPr/>
        </p:nvSpPr>
        <p:spPr bwMode="auto">
          <a:xfrm>
            <a:off x="76200" y="5562600"/>
            <a:ext cx="8991600" cy="990600"/>
          </a:xfrm>
          <a:prstGeom prst="rect">
            <a:avLst/>
          </a:prstGeom>
          <a:noFill/>
          <a:ln w="28575">
            <a:solidFill>
              <a:schemeClr val="hlink"/>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tabLst>
                <a:tab pos="292100" algn="l"/>
                <a:tab pos="8763000" algn="l"/>
              </a:tabLst>
              <a:defRPr>
                <a:solidFill>
                  <a:schemeClr val="tx1"/>
                </a:solidFill>
                <a:latin typeface="Arial" panose="020B0604020202020204" pitchFamily="34" charset="0"/>
                <a:ea typeface="宋体" panose="02010600030101010101" pitchFamily="2" charset="-122"/>
              </a:defRPr>
            </a:lvl1pPr>
            <a:lvl2pPr marL="742950" indent="-285750" eaLnBrk="0" hangingPunct="0">
              <a:tabLst>
                <a:tab pos="292100" algn="l"/>
                <a:tab pos="8763000" algn="l"/>
              </a:tabLst>
              <a:defRPr>
                <a:solidFill>
                  <a:schemeClr val="tx1"/>
                </a:solidFill>
                <a:latin typeface="Arial" panose="020B0604020202020204" pitchFamily="34" charset="0"/>
                <a:ea typeface="宋体" panose="02010600030101010101" pitchFamily="2" charset="-122"/>
              </a:defRPr>
            </a:lvl2pPr>
            <a:lvl3pPr marL="1143000" indent="-228600" eaLnBrk="0" hangingPunct="0">
              <a:tabLst>
                <a:tab pos="292100" algn="l"/>
                <a:tab pos="8763000" algn="l"/>
              </a:tabLst>
              <a:defRPr>
                <a:solidFill>
                  <a:schemeClr val="tx1"/>
                </a:solidFill>
                <a:latin typeface="Arial" panose="020B0604020202020204" pitchFamily="34" charset="0"/>
                <a:ea typeface="宋体" panose="02010600030101010101" pitchFamily="2" charset="-122"/>
              </a:defRPr>
            </a:lvl3pPr>
            <a:lvl4pPr marL="1600200" indent="-228600" eaLnBrk="0" hangingPunct="0">
              <a:tabLst>
                <a:tab pos="292100" algn="l"/>
                <a:tab pos="8763000" algn="l"/>
              </a:tabLst>
              <a:defRPr>
                <a:solidFill>
                  <a:schemeClr val="tx1"/>
                </a:solidFill>
                <a:latin typeface="Arial" panose="020B0604020202020204" pitchFamily="34" charset="0"/>
                <a:ea typeface="宋体" panose="02010600030101010101" pitchFamily="2" charset="-122"/>
              </a:defRPr>
            </a:lvl4pPr>
            <a:lvl5pPr marL="2057400" indent="-228600" eaLnBrk="0" hangingPunct="0">
              <a:tabLst>
                <a:tab pos="292100" algn="l"/>
                <a:tab pos="8763000" algn="l"/>
              </a:tabLst>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tabLst>
                <a:tab pos="292100" algn="l"/>
                <a:tab pos="8763000" algn="l"/>
              </a:tabLs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tabLst>
                <a:tab pos="292100" algn="l"/>
                <a:tab pos="8763000" algn="l"/>
              </a:tabLs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tabLst>
                <a:tab pos="292100" algn="l"/>
                <a:tab pos="8763000" algn="l"/>
              </a:tabLs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tabLst>
                <a:tab pos="292100" algn="l"/>
                <a:tab pos="8763000" algn="l"/>
              </a:tabLs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SzPct val="90000"/>
            </a:pPr>
            <a:r>
              <a:rPr kumimoji="1" lang="en-US" altLang="zh-CN" sz="2800" b="1">
                <a:solidFill>
                  <a:srgbClr val="BF0D6A"/>
                </a:solidFill>
                <a:latin typeface="Tahoma" panose="020B0604030504040204" pitchFamily="34" charset="0"/>
              </a:rPr>
              <a:t>countStackFrames(); suspend(); resume(); stop(); stop(Throwable obj); </a:t>
            </a:r>
          </a:p>
        </p:txBody>
      </p:sp>
    </p:spTree>
  </p:cSld>
  <p:clrMapOvr>
    <a:masterClrMapping/>
  </p:clrMapOvr>
  <p:transition/>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229" name="Picture 2">
            <a:extLst>
              <a:ext uri="{FF2B5EF4-FFF2-40B4-BE49-F238E27FC236}">
                <a16:creationId xmlns:a16="http://schemas.microsoft.com/office/drawing/2014/main" id="{B7125F4A-5FD5-4B33-8D3B-6CB6FA8CB2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7315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2230" name="AutoShape 3">
            <a:extLst>
              <a:ext uri="{FF2B5EF4-FFF2-40B4-BE49-F238E27FC236}">
                <a16:creationId xmlns:a16="http://schemas.microsoft.com/office/drawing/2014/main" id="{079D8068-5AD1-46AC-9F96-0D6122F3EFA6}"/>
              </a:ext>
            </a:extLst>
          </p:cNvPr>
          <p:cNvSpPr>
            <a:spLocks noChangeArrowheads="1"/>
          </p:cNvSpPr>
          <p:nvPr/>
        </p:nvSpPr>
        <p:spPr bwMode="auto">
          <a:xfrm>
            <a:off x="4724400" y="3886200"/>
            <a:ext cx="2590800" cy="609600"/>
          </a:xfrm>
          <a:prstGeom prst="roundRect">
            <a:avLst>
              <a:gd name="adj" fmla="val 16667"/>
            </a:avLst>
          </a:prstGeom>
          <a:noFill/>
          <a:ln w="381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Tree>
  </p:cSld>
  <p:clrMapOvr>
    <a:masterClrMapping/>
  </p:clrMapOvr>
  <p:transition/>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3" name="Rectangle 2">
            <a:extLst>
              <a:ext uri="{FF2B5EF4-FFF2-40B4-BE49-F238E27FC236}">
                <a16:creationId xmlns:a16="http://schemas.microsoft.com/office/drawing/2014/main" id="{DE01A8E2-50FB-448C-9706-41AB9F8B4934}"/>
              </a:ext>
            </a:extLst>
          </p:cNvPr>
          <p:cNvSpPr>
            <a:spLocks noGrp="1" noChangeArrowheads="1"/>
          </p:cNvSpPr>
          <p:nvPr>
            <p:ph type="title"/>
          </p:nvPr>
        </p:nvSpPr>
        <p:spPr>
          <a:xfrm>
            <a:off x="457200" y="274638"/>
            <a:ext cx="8229600" cy="644525"/>
          </a:xfrm>
        </p:spPr>
        <p:txBody>
          <a:bodyPr/>
          <a:lstStyle/>
          <a:p>
            <a:pPr eaLnBrk="1" hangingPunct="1"/>
            <a:r>
              <a:rPr lang="en-US" altLang="zh-CN" sz="4000" b="1">
                <a:latin typeface="+mn-ea"/>
                <a:ea typeface="+mn-ea"/>
              </a:rPr>
              <a:t>Thread</a:t>
            </a:r>
            <a:r>
              <a:rPr lang="zh-CN" altLang="en-US" sz="4000" b="1">
                <a:latin typeface="+mn-ea"/>
                <a:ea typeface="+mn-ea"/>
              </a:rPr>
              <a:t>类的常用方法</a:t>
            </a:r>
          </a:p>
        </p:txBody>
      </p:sp>
      <p:sp>
        <p:nvSpPr>
          <p:cNvPr id="53254" name="Rectangle 3">
            <a:extLst>
              <a:ext uri="{FF2B5EF4-FFF2-40B4-BE49-F238E27FC236}">
                <a16:creationId xmlns:a16="http://schemas.microsoft.com/office/drawing/2014/main" id="{F3BB449D-C3E1-4B93-A121-F786611DDF49}"/>
              </a:ext>
            </a:extLst>
          </p:cNvPr>
          <p:cNvSpPr>
            <a:spLocks noGrp="1" noChangeArrowheads="1"/>
          </p:cNvSpPr>
          <p:nvPr>
            <p:ph type="body" idx="1"/>
          </p:nvPr>
        </p:nvSpPr>
        <p:spPr>
          <a:xfrm>
            <a:off x="685800" y="1628775"/>
            <a:ext cx="7772400" cy="4467225"/>
          </a:xfrm>
        </p:spPr>
        <p:txBody>
          <a:bodyPr>
            <a:normAutofit lnSpcReduction="10000"/>
          </a:bodyPr>
          <a:lstStyle/>
          <a:p>
            <a:pPr marL="609600" indent="-609600" algn="just" eaLnBrk="1" hangingPunct="1">
              <a:lnSpc>
                <a:spcPct val="80000"/>
              </a:lnSpc>
              <a:buFontTx/>
              <a:buAutoNum type="arabicPeriod"/>
            </a:pPr>
            <a:r>
              <a:rPr lang="en-US" altLang="zh-CN" sz="2400" b="1">
                <a:latin typeface="+mn-ea"/>
                <a:ea typeface="+mn-ea"/>
              </a:rPr>
              <a:t>currentThread()</a:t>
            </a:r>
            <a:r>
              <a:rPr lang="zh-CN" altLang="en-US" sz="2400" b="1">
                <a:latin typeface="+mn-ea"/>
                <a:ea typeface="+mn-ea"/>
              </a:rPr>
              <a:t>：返回当前运行的</a:t>
            </a:r>
            <a:r>
              <a:rPr lang="en-US" altLang="zh-CN" sz="2400" b="1">
                <a:latin typeface="+mn-ea"/>
                <a:ea typeface="+mn-ea"/>
              </a:rPr>
              <a:t>Thread</a:t>
            </a:r>
            <a:r>
              <a:rPr lang="zh-CN" altLang="en-US" sz="2400" b="1">
                <a:latin typeface="+mn-ea"/>
                <a:ea typeface="+mn-ea"/>
              </a:rPr>
              <a:t>对象。</a:t>
            </a:r>
          </a:p>
          <a:p>
            <a:pPr marL="609600" indent="-609600" algn="just" eaLnBrk="1" hangingPunct="1">
              <a:lnSpc>
                <a:spcPct val="80000"/>
              </a:lnSpc>
              <a:buFontTx/>
              <a:buAutoNum type="arabicPeriod"/>
            </a:pPr>
            <a:r>
              <a:rPr lang="en-US" altLang="zh-CN" sz="2400" b="1">
                <a:latin typeface="+mn-ea"/>
                <a:ea typeface="+mn-ea"/>
              </a:rPr>
              <a:t>setName()</a:t>
            </a:r>
            <a:r>
              <a:rPr lang="zh-CN" altLang="en-US" sz="2400" b="1">
                <a:latin typeface="+mn-ea"/>
                <a:ea typeface="+mn-ea"/>
              </a:rPr>
              <a:t>：设置线程的名字。 </a:t>
            </a:r>
          </a:p>
          <a:p>
            <a:pPr marL="609600" indent="-609600" algn="just" eaLnBrk="1" hangingPunct="1">
              <a:lnSpc>
                <a:spcPct val="80000"/>
              </a:lnSpc>
              <a:buFontTx/>
              <a:buAutoNum type="arabicPeriod"/>
            </a:pPr>
            <a:r>
              <a:rPr lang="en-US" altLang="zh-CN" sz="2400" b="1">
                <a:latin typeface="+mn-ea"/>
                <a:ea typeface="+mn-ea"/>
              </a:rPr>
              <a:t>getName()</a:t>
            </a:r>
            <a:r>
              <a:rPr lang="zh-CN" altLang="en-US" sz="2400" b="1">
                <a:latin typeface="+mn-ea"/>
                <a:ea typeface="+mn-ea"/>
              </a:rPr>
              <a:t>：返回该线程的名字。 </a:t>
            </a:r>
          </a:p>
          <a:p>
            <a:pPr marL="609600" indent="-609600" algn="just" eaLnBrk="1" hangingPunct="1">
              <a:lnSpc>
                <a:spcPct val="80000"/>
              </a:lnSpc>
              <a:buFontTx/>
              <a:buAutoNum type="arabicPeriod"/>
            </a:pPr>
            <a:r>
              <a:rPr lang="en-US" altLang="zh-CN" sz="2400" b="1">
                <a:latin typeface="+mn-ea"/>
                <a:ea typeface="+mn-ea"/>
              </a:rPr>
              <a:t>setPriority()</a:t>
            </a:r>
            <a:r>
              <a:rPr lang="zh-CN" altLang="en-US" sz="2400" b="1">
                <a:latin typeface="+mn-ea"/>
                <a:ea typeface="+mn-ea"/>
              </a:rPr>
              <a:t>：设置线程优先级。 </a:t>
            </a:r>
          </a:p>
          <a:p>
            <a:pPr marL="609600" indent="-609600" algn="just" eaLnBrk="1" hangingPunct="1">
              <a:lnSpc>
                <a:spcPct val="80000"/>
              </a:lnSpc>
              <a:buFontTx/>
              <a:buAutoNum type="arabicPeriod"/>
            </a:pPr>
            <a:r>
              <a:rPr lang="en-US" altLang="zh-CN" sz="2400" b="1">
                <a:latin typeface="+mn-ea"/>
                <a:ea typeface="+mn-ea"/>
              </a:rPr>
              <a:t>getPriority()</a:t>
            </a:r>
            <a:r>
              <a:rPr lang="zh-CN" altLang="en-US" sz="2400" b="1">
                <a:latin typeface="+mn-ea"/>
                <a:ea typeface="+mn-ea"/>
              </a:rPr>
              <a:t>：返回线程优先级。 </a:t>
            </a:r>
          </a:p>
          <a:p>
            <a:pPr marL="609600" indent="-609600" algn="just" eaLnBrk="1" hangingPunct="1">
              <a:lnSpc>
                <a:spcPct val="80000"/>
              </a:lnSpc>
              <a:buFontTx/>
              <a:buAutoNum type="arabicPeriod"/>
            </a:pPr>
            <a:r>
              <a:rPr lang="en-US" altLang="zh-CN" sz="2400" b="1">
                <a:solidFill>
                  <a:srgbClr val="FF0000"/>
                </a:solidFill>
                <a:latin typeface="+mn-ea"/>
                <a:ea typeface="+mn-ea"/>
              </a:rPr>
              <a:t>start()</a:t>
            </a:r>
            <a:r>
              <a:rPr lang="zh-CN" altLang="en-US" sz="2400" b="1">
                <a:solidFill>
                  <a:srgbClr val="FF0000"/>
                </a:solidFill>
                <a:latin typeface="+mn-ea"/>
                <a:ea typeface="+mn-ea"/>
              </a:rPr>
              <a:t>：启动一个线程。 </a:t>
            </a:r>
          </a:p>
          <a:p>
            <a:pPr marL="609600" indent="-609600" algn="just" eaLnBrk="1" hangingPunct="1">
              <a:lnSpc>
                <a:spcPct val="80000"/>
              </a:lnSpc>
              <a:buFontTx/>
              <a:buAutoNum type="arabicPeriod"/>
            </a:pPr>
            <a:r>
              <a:rPr lang="en-US" altLang="zh-CN" sz="2400" b="1">
                <a:solidFill>
                  <a:srgbClr val="FF0000"/>
                </a:solidFill>
                <a:latin typeface="+mn-ea"/>
                <a:ea typeface="+mn-ea"/>
              </a:rPr>
              <a:t>run()</a:t>
            </a:r>
            <a:r>
              <a:rPr lang="zh-CN" altLang="en-US" sz="2400" b="1">
                <a:solidFill>
                  <a:srgbClr val="FF0000"/>
                </a:solidFill>
                <a:latin typeface="+mn-ea"/>
                <a:ea typeface="+mn-ea"/>
              </a:rPr>
              <a:t>：线程体</a:t>
            </a:r>
            <a:r>
              <a:rPr lang="en-US" altLang="zh-CN" sz="2400" b="1">
                <a:solidFill>
                  <a:srgbClr val="FF0000"/>
                </a:solidFill>
                <a:latin typeface="+mn-ea"/>
                <a:ea typeface="+mn-ea"/>
              </a:rPr>
              <a:t>,</a:t>
            </a:r>
            <a:r>
              <a:rPr lang="zh-CN" altLang="en-US" sz="2400" b="1">
                <a:solidFill>
                  <a:srgbClr val="FF0000"/>
                </a:solidFill>
                <a:latin typeface="+mn-ea"/>
                <a:ea typeface="+mn-ea"/>
              </a:rPr>
              <a:t>由</a:t>
            </a:r>
            <a:r>
              <a:rPr lang="en-US" altLang="zh-CN" sz="2400" b="1">
                <a:solidFill>
                  <a:srgbClr val="FF0000"/>
                </a:solidFill>
                <a:latin typeface="+mn-ea"/>
                <a:ea typeface="+mn-ea"/>
              </a:rPr>
              <a:t>start()</a:t>
            </a:r>
            <a:r>
              <a:rPr lang="zh-CN" altLang="en-US" sz="2400" b="1">
                <a:solidFill>
                  <a:srgbClr val="FF0000"/>
                </a:solidFill>
                <a:latin typeface="+mn-ea"/>
                <a:ea typeface="+mn-ea"/>
              </a:rPr>
              <a:t>方法调用</a:t>
            </a:r>
            <a:r>
              <a:rPr lang="en-US" altLang="zh-CN" sz="2400" b="1">
                <a:solidFill>
                  <a:srgbClr val="FF0000"/>
                </a:solidFill>
                <a:latin typeface="+mn-ea"/>
                <a:ea typeface="+mn-ea"/>
              </a:rPr>
              <a:t>,</a:t>
            </a:r>
            <a:r>
              <a:rPr lang="zh-CN" altLang="en-US" sz="2400" b="1">
                <a:solidFill>
                  <a:srgbClr val="FF0000"/>
                </a:solidFill>
                <a:latin typeface="+mn-ea"/>
                <a:ea typeface="+mn-ea"/>
              </a:rPr>
              <a:t>当</a:t>
            </a:r>
            <a:r>
              <a:rPr lang="en-US" altLang="zh-CN" sz="2400" b="1">
                <a:solidFill>
                  <a:srgbClr val="FF0000"/>
                </a:solidFill>
                <a:latin typeface="+mn-ea"/>
                <a:ea typeface="+mn-ea"/>
              </a:rPr>
              <a:t>run()</a:t>
            </a:r>
            <a:r>
              <a:rPr lang="zh-CN" altLang="en-US" sz="2400" b="1">
                <a:solidFill>
                  <a:srgbClr val="FF0000"/>
                </a:solidFill>
                <a:latin typeface="+mn-ea"/>
                <a:ea typeface="+mn-ea"/>
              </a:rPr>
              <a:t>方法返回时</a:t>
            </a:r>
            <a:r>
              <a:rPr lang="en-US" altLang="zh-CN" sz="2400" b="1">
                <a:solidFill>
                  <a:srgbClr val="FF0000"/>
                </a:solidFill>
                <a:latin typeface="+mn-ea"/>
                <a:ea typeface="+mn-ea"/>
              </a:rPr>
              <a:t>,</a:t>
            </a:r>
            <a:r>
              <a:rPr lang="zh-CN" altLang="en-US" sz="2400" b="1">
                <a:solidFill>
                  <a:srgbClr val="FF0000"/>
                </a:solidFill>
                <a:latin typeface="+mn-ea"/>
                <a:ea typeface="+mn-ea"/>
              </a:rPr>
              <a:t>当前的线程结束。 </a:t>
            </a:r>
          </a:p>
          <a:p>
            <a:pPr marL="609600" indent="-609600" algn="just" eaLnBrk="1" hangingPunct="1">
              <a:lnSpc>
                <a:spcPct val="80000"/>
              </a:lnSpc>
              <a:buFontTx/>
              <a:buAutoNum type="arabicPeriod"/>
            </a:pPr>
            <a:r>
              <a:rPr lang="en-US" altLang="zh-CN" sz="2400" b="1">
                <a:latin typeface="+mn-ea"/>
                <a:ea typeface="+mn-ea"/>
              </a:rPr>
              <a:t>stop()</a:t>
            </a:r>
            <a:r>
              <a:rPr lang="zh-CN" altLang="en-US" sz="2400" b="1">
                <a:latin typeface="+mn-ea"/>
                <a:ea typeface="+mn-ea"/>
              </a:rPr>
              <a:t>：使调用它的线程立即停止执行。 </a:t>
            </a:r>
          </a:p>
          <a:p>
            <a:pPr marL="609600" indent="-609600" algn="just" eaLnBrk="1" hangingPunct="1">
              <a:lnSpc>
                <a:spcPct val="80000"/>
              </a:lnSpc>
              <a:buFontTx/>
              <a:buAutoNum type="arabicPeriod"/>
            </a:pPr>
            <a:r>
              <a:rPr lang="en-US" altLang="zh-CN" sz="2400" b="1">
                <a:latin typeface="+mn-ea"/>
                <a:ea typeface="+mn-ea"/>
              </a:rPr>
              <a:t>isAlive()</a:t>
            </a:r>
            <a:r>
              <a:rPr lang="zh-CN" altLang="en-US" sz="2400" b="1">
                <a:latin typeface="+mn-ea"/>
                <a:ea typeface="+mn-ea"/>
              </a:rPr>
              <a:t>：如果线程已被启动并且未被终止，那么</a:t>
            </a:r>
            <a:r>
              <a:rPr lang="en-US" altLang="zh-CN" sz="2400" b="1">
                <a:latin typeface="+mn-ea"/>
                <a:ea typeface="+mn-ea"/>
              </a:rPr>
              <a:t>isAlive()</a:t>
            </a:r>
            <a:r>
              <a:rPr lang="zh-CN" altLang="en-US" sz="2400" b="1">
                <a:latin typeface="+mn-ea"/>
                <a:ea typeface="+mn-ea"/>
              </a:rPr>
              <a:t>：返回</a:t>
            </a:r>
            <a:r>
              <a:rPr lang="en-US" altLang="zh-CN" sz="2400" b="1">
                <a:latin typeface="+mn-ea"/>
                <a:ea typeface="+mn-ea"/>
              </a:rPr>
              <a:t>true</a:t>
            </a:r>
            <a:r>
              <a:rPr lang="zh-CN" altLang="en-US" sz="2400" b="1">
                <a:latin typeface="+mn-ea"/>
                <a:ea typeface="+mn-ea"/>
              </a:rPr>
              <a:t>。如果返回</a:t>
            </a:r>
            <a:r>
              <a:rPr lang="en-US" altLang="zh-CN" sz="2400" b="1">
                <a:latin typeface="+mn-ea"/>
                <a:ea typeface="+mn-ea"/>
              </a:rPr>
              <a:t>false</a:t>
            </a:r>
            <a:r>
              <a:rPr lang="zh-CN" altLang="en-US" sz="2400" b="1">
                <a:latin typeface="+mn-ea"/>
                <a:ea typeface="+mn-ea"/>
              </a:rPr>
              <a:t>，则该线程是新创建或是已被终止的。</a:t>
            </a:r>
          </a:p>
          <a:p>
            <a:pPr marL="609600" indent="-609600" eaLnBrk="1" hangingPunct="1">
              <a:lnSpc>
                <a:spcPct val="80000"/>
              </a:lnSpc>
            </a:pPr>
            <a:endParaRPr lang="en-US" altLang="zh-CN" sz="2400">
              <a:latin typeface="+mn-ea"/>
              <a:ea typeface="+mn-ea"/>
            </a:endParaRPr>
          </a:p>
        </p:txBody>
      </p:sp>
    </p:spTree>
  </p:cSld>
  <p:clrMapOvr>
    <a:masterClrMapping/>
  </p:clrMapOvr>
  <p:transition/>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7" name="Rectangle 2">
            <a:extLst>
              <a:ext uri="{FF2B5EF4-FFF2-40B4-BE49-F238E27FC236}">
                <a16:creationId xmlns:a16="http://schemas.microsoft.com/office/drawing/2014/main" id="{362C5B0B-6C2F-4AA6-8C71-FFEDE2A9CC40}"/>
              </a:ext>
            </a:extLst>
          </p:cNvPr>
          <p:cNvSpPr>
            <a:spLocks noGrp="1" noChangeArrowheads="1"/>
          </p:cNvSpPr>
          <p:nvPr>
            <p:ph type="title"/>
          </p:nvPr>
        </p:nvSpPr>
        <p:spPr>
          <a:xfrm>
            <a:off x="457200" y="274638"/>
            <a:ext cx="8229600" cy="644525"/>
          </a:xfrm>
        </p:spPr>
        <p:txBody>
          <a:bodyPr/>
          <a:lstStyle/>
          <a:p>
            <a:pPr eaLnBrk="1" hangingPunct="1"/>
            <a:r>
              <a:rPr lang="en-US" altLang="zh-CN" sz="3600" b="1">
                <a:latin typeface="+mn-ea"/>
                <a:ea typeface="+mn-ea"/>
              </a:rPr>
              <a:t>Thread</a:t>
            </a:r>
            <a:r>
              <a:rPr lang="zh-CN" altLang="en-US" sz="3600" b="1">
                <a:latin typeface="+mn-ea"/>
                <a:ea typeface="+mn-ea"/>
              </a:rPr>
              <a:t>类的常用方法</a:t>
            </a:r>
          </a:p>
        </p:txBody>
      </p:sp>
      <p:sp>
        <p:nvSpPr>
          <p:cNvPr id="54278" name="Rectangle 3">
            <a:extLst>
              <a:ext uri="{FF2B5EF4-FFF2-40B4-BE49-F238E27FC236}">
                <a16:creationId xmlns:a16="http://schemas.microsoft.com/office/drawing/2014/main" id="{ACFE8751-A615-41DB-838B-83E168EE7ACB}"/>
              </a:ext>
            </a:extLst>
          </p:cNvPr>
          <p:cNvSpPr>
            <a:spLocks noGrp="1" noChangeArrowheads="1"/>
          </p:cNvSpPr>
          <p:nvPr>
            <p:ph type="body" idx="1"/>
          </p:nvPr>
        </p:nvSpPr>
        <p:spPr>
          <a:xfrm>
            <a:off x="685800" y="1557338"/>
            <a:ext cx="8207375" cy="4538662"/>
          </a:xfrm>
        </p:spPr>
        <p:txBody>
          <a:bodyPr/>
          <a:lstStyle/>
          <a:p>
            <a:pPr marL="609600" indent="-609600" algn="just" eaLnBrk="1" hangingPunct="1">
              <a:lnSpc>
                <a:spcPct val="80000"/>
              </a:lnSpc>
              <a:buFontTx/>
              <a:buAutoNum type="arabicPeriod" startAt="10"/>
            </a:pPr>
            <a:r>
              <a:rPr lang="en-US" altLang="zh-CN" sz="2400" b="1">
                <a:solidFill>
                  <a:srgbClr val="FF0000"/>
                </a:solidFill>
                <a:latin typeface="+mn-ea"/>
                <a:ea typeface="+mn-ea"/>
              </a:rPr>
              <a:t>sleep(int n)</a:t>
            </a:r>
            <a:r>
              <a:rPr lang="zh-CN" altLang="en-US" sz="2400" b="1">
                <a:solidFill>
                  <a:srgbClr val="FF0000"/>
                </a:solidFill>
                <a:latin typeface="+mn-ea"/>
                <a:ea typeface="+mn-ea"/>
              </a:rPr>
              <a:t>：使线程睡眠</a:t>
            </a:r>
            <a:r>
              <a:rPr lang="en-US" altLang="zh-CN" sz="2400" b="1">
                <a:solidFill>
                  <a:srgbClr val="FF0000"/>
                </a:solidFill>
                <a:latin typeface="+mn-ea"/>
                <a:ea typeface="+mn-ea"/>
              </a:rPr>
              <a:t>n</a:t>
            </a:r>
            <a:r>
              <a:rPr lang="zh-CN" altLang="en-US" sz="2400" b="1">
                <a:solidFill>
                  <a:srgbClr val="FF0000"/>
                </a:solidFill>
                <a:latin typeface="+mn-ea"/>
                <a:ea typeface="+mn-ea"/>
              </a:rPr>
              <a:t>毫秒</a:t>
            </a:r>
            <a:r>
              <a:rPr lang="en-US" altLang="zh-CN" sz="2400" b="1">
                <a:solidFill>
                  <a:srgbClr val="FF0000"/>
                </a:solidFill>
                <a:latin typeface="+mn-ea"/>
                <a:ea typeface="+mn-ea"/>
              </a:rPr>
              <a:t>,n</a:t>
            </a:r>
            <a:r>
              <a:rPr lang="zh-CN" altLang="en-US" sz="2400" b="1">
                <a:solidFill>
                  <a:srgbClr val="FF0000"/>
                </a:solidFill>
                <a:latin typeface="+mn-ea"/>
                <a:ea typeface="+mn-ea"/>
              </a:rPr>
              <a:t>毫秒后</a:t>
            </a:r>
            <a:r>
              <a:rPr lang="en-US" altLang="zh-CN" sz="2400" b="1">
                <a:solidFill>
                  <a:srgbClr val="FF0000"/>
                </a:solidFill>
                <a:latin typeface="+mn-ea"/>
                <a:ea typeface="+mn-ea"/>
              </a:rPr>
              <a:t>,</a:t>
            </a:r>
            <a:r>
              <a:rPr lang="zh-CN" altLang="en-US" sz="2400" b="1">
                <a:solidFill>
                  <a:srgbClr val="FF0000"/>
                </a:solidFill>
                <a:latin typeface="+mn-ea"/>
                <a:ea typeface="+mn-ea"/>
              </a:rPr>
              <a:t>线程可以再次运行</a:t>
            </a:r>
            <a:r>
              <a:rPr lang="zh-CN" altLang="en-US" sz="2400" b="1">
                <a:latin typeface="+mn-ea"/>
                <a:ea typeface="+mn-ea"/>
              </a:rPr>
              <a:t>。 </a:t>
            </a:r>
          </a:p>
          <a:p>
            <a:pPr marL="609600" indent="-609600" algn="just" eaLnBrk="1" hangingPunct="1">
              <a:lnSpc>
                <a:spcPct val="80000"/>
              </a:lnSpc>
              <a:buFontTx/>
              <a:buAutoNum type="arabicPeriod" startAt="10"/>
            </a:pPr>
            <a:r>
              <a:rPr lang="en-US" altLang="zh-CN" sz="2400" b="1">
                <a:solidFill>
                  <a:srgbClr val="FF0000"/>
                </a:solidFill>
                <a:latin typeface="+mn-ea"/>
                <a:ea typeface="+mn-ea"/>
              </a:rPr>
              <a:t>yield()</a:t>
            </a:r>
            <a:r>
              <a:rPr lang="zh-CN" altLang="en-US" sz="2400" b="1">
                <a:solidFill>
                  <a:srgbClr val="FF0000"/>
                </a:solidFill>
                <a:latin typeface="+mn-ea"/>
                <a:ea typeface="+mn-ea"/>
              </a:rPr>
              <a:t>：将</a:t>
            </a:r>
            <a:r>
              <a:rPr lang="en-US" altLang="zh-CN" sz="2400" b="1">
                <a:solidFill>
                  <a:srgbClr val="FF0000"/>
                </a:solidFill>
                <a:latin typeface="+mn-ea"/>
                <a:ea typeface="+mn-ea"/>
              </a:rPr>
              <a:t>CPU</a:t>
            </a:r>
            <a:r>
              <a:rPr lang="zh-CN" altLang="en-US" sz="2400" b="1">
                <a:solidFill>
                  <a:srgbClr val="FF0000"/>
                </a:solidFill>
                <a:latin typeface="+mn-ea"/>
                <a:ea typeface="+mn-ea"/>
              </a:rPr>
              <a:t>控制权主动移交到下一个可运行线程。</a:t>
            </a:r>
          </a:p>
          <a:p>
            <a:pPr marL="609600" indent="-609600" eaLnBrk="1" hangingPunct="1">
              <a:lnSpc>
                <a:spcPct val="80000"/>
              </a:lnSpc>
              <a:buFontTx/>
              <a:buAutoNum type="arabicPeriod" startAt="10"/>
            </a:pPr>
            <a:r>
              <a:rPr lang="en-US" altLang="zh-CN" sz="2400" b="1">
                <a:solidFill>
                  <a:srgbClr val="FF0000"/>
                </a:solidFill>
                <a:latin typeface="+mn-ea"/>
                <a:ea typeface="+mn-ea"/>
              </a:rPr>
              <a:t>join()</a:t>
            </a:r>
            <a:r>
              <a:rPr lang="zh-CN" altLang="en-US" sz="2400" b="1">
                <a:solidFill>
                  <a:srgbClr val="FF0000"/>
                </a:solidFill>
                <a:latin typeface="+mn-ea"/>
                <a:ea typeface="+mn-ea"/>
              </a:rPr>
              <a:t>：方法</a:t>
            </a:r>
            <a:r>
              <a:rPr lang="en-US" altLang="zh-CN" sz="2400" b="1">
                <a:solidFill>
                  <a:srgbClr val="FF0000"/>
                </a:solidFill>
                <a:latin typeface="+mn-ea"/>
                <a:ea typeface="+mn-ea"/>
              </a:rPr>
              <a:t>join()</a:t>
            </a:r>
            <a:r>
              <a:rPr lang="zh-CN" altLang="en-US" sz="2400" b="1">
                <a:solidFill>
                  <a:srgbClr val="FF0000"/>
                </a:solidFill>
                <a:latin typeface="+mn-ea"/>
                <a:ea typeface="+mn-ea"/>
              </a:rPr>
              <a:t>将引起现行线程等待，直至方法</a:t>
            </a:r>
            <a:r>
              <a:rPr lang="en-US" altLang="zh-CN" sz="2400" b="1">
                <a:solidFill>
                  <a:srgbClr val="FF0000"/>
                </a:solidFill>
                <a:latin typeface="+mn-ea"/>
                <a:ea typeface="+mn-ea"/>
              </a:rPr>
              <a:t>join</a:t>
            </a:r>
            <a:r>
              <a:rPr lang="zh-CN" altLang="en-US" sz="2400" b="1">
                <a:solidFill>
                  <a:srgbClr val="FF0000"/>
                </a:solidFill>
                <a:latin typeface="+mn-ea"/>
                <a:ea typeface="+mn-ea"/>
              </a:rPr>
              <a:t>所调用的线程结束。 </a:t>
            </a:r>
          </a:p>
          <a:p>
            <a:pPr marL="609600" indent="-609600" algn="just" eaLnBrk="1" hangingPunct="1">
              <a:lnSpc>
                <a:spcPct val="80000"/>
              </a:lnSpc>
              <a:buFontTx/>
              <a:buAutoNum type="arabicPeriod" startAt="10"/>
            </a:pPr>
            <a:r>
              <a:rPr lang="en-US" altLang="zh-CN" sz="2400" b="1">
                <a:solidFill>
                  <a:srgbClr val="FF0000"/>
                </a:solidFill>
                <a:latin typeface="+mn-ea"/>
                <a:ea typeface="+mn-ea"/>
              </a:rPr>
              <a:t>suspend()</a:t>
            </a:r>
            <a:r>
              <a:rPr lang="zh-CN" altLang="en-US" sz="2400" b="1">
                <a:solidFill>
                  <a:srgbClr val="FF0000"/>
                </a:solidFill>
                <a:latin typeface="+mn-ea"/>
                <a:ea typeface="+mn-ea"/>
              </a:rPr>
              <a:t>： 使线程挂起</a:t>
            </a:r>
            <a:r>
              <a:rPr lang="en-US" altLang="zh-CN" sz="2400" b="1">
                <a:solidFill>
                  <a:srgbClr val="FF0000"/>
                </a:solidFill>
                <a:latin typeface="+mn-ea"/>
                <a:ea typeface="+mn-ea"/>
              </a:rPr>
              <a:t>,</a:t>
            </a:r>
            <a:r>
              <a:rPr lang="zh-CN" altLang="en-US" sz="2400" b="1">
                <a:solidFill>
                  <a:srgbClr val="FF0000"/>
                </a:solidFill>
                <a:latin typeface="+mn-ea"/>
                <a:ea typeface="+mn-ea"/>
              </a:rPr>
              <a:t>暂停运行。</a:t>
            </a:r>
            <a:r>
              <a:rPr lang="zh-CN" altLang="en-US" sz="2400" b="1">
                <a:latin typeface="+mn-ea"/>
                <a:ea typeface="+mn-ea"/>
              </a:rPr>
              <a:t> </a:t>
            </a:r>
          </a:p>
          <a:p>
            <a:pPr marL="609600" indent="-609600" algn="just" eaLnBrk="1" hangingPunct="1">
              <a:lnSpc>
                <a:spcPct val="80000"/>
              </a:lnSpc>
              <a:buFontTx/>
              <a:buAutoNum type="arabicPeriod" startAt="10"/>
            </a:pPr>
            <a:r>
              <a:rPr lang="en-US" altLang="zh-CN" sz="2400" b="1">
                <a:solidFill>
                  <a:srgbClr val="0000FF"/>
                </a:solidFill>
                <a:latin typeface="+mn-ea"/>
                <a:ea typeface="+mn-ea"/>
              </a:rPr>
              <a:t>resume() </a:t>
            </a:r>
            <a:r>
              <a:rPr lang="zh-CN" altLang="en-US" sz="2400" b="1">
                <a:solidFill>
                  <a:srgbClr val="0000FF"/>
                </a:solidFill>
                <a:latin typeface="+mn-ea"/>
                <a:ea typeface="+mn-ea"/>
              </a:rPr>
              <a:t>恢复挂起的线程</a:t>
            </a:r>
            <a:r>
              <a:rPr lang="en-US" altLang="zh-CN" sz="2400" b="1">
                <a:solidFill>
                  <a:srgbClr val="0000FF"/>
                </a:solidFill>
                <a:latin typeface="+mn-ea"/>
                <a:ea typeface="+mn-ea"/>
              </a:rPr>
              <a:t>,</a:t>
            </a:r>
            <a:r>
              <a:rPr lang="zh-CN" altLang="en-US" sz="2400" b="1">
                <a:solidFill>
                  <a:srgbClr val="0000FF"/>
                </a:solidFill>
                <a:latin typeface="+mn-ea"/>
                <a:ea typeface="+mn-ea"/>
              </a:rPr>
              <a:t>使其处于可运行状态（</a:t>
            </a:r>
            <a:r>
              <a:rPr lang="en-US" altLang="zh-CN" sz="2400" b="1">
                <a:solidFill>
                  <a:srgbClr val="0000FF"/>
                </a:solidFill>
                <a:latin typeface="+mn-ea"/>
                <a:ea typeface="+mn-ea"/>
              </a:rPr>
              <a:t>Runnable</a:t>
            </a:r>
            <a:r>
              <a:rPr lang="zh-CN" altLang="en-US" sz="2400" b="1">
                <a:solidFill>
                  <a:srgbClr val="0000FF"/>
                </a:solidFill>
                <a:latin typeface="+mn-ea"/>
                <a:ea typeface="+mn-ea"/>
              </a:rPr>
              <a:t>）。 </a:t>
            </a:r>
          </a:p>
          <a:p>
            <a:pPr marL="609600" indent="-609600" algn="just" eaLnBrk="1" hangingPunct="1">
              <a:lnSpc>
                <a:spcPct val="80000"/>
              </a:lnSpc>
              <a:buFontTx/>
              <a:buAutoNum type="arabicPeriod" startAt="10"/>
            </a:pPr>
            <a:r>
              <a:rPr lang="en-US" altLang="zh-CN" sz="2400" b="1">
                <a:solidFill>
                  <a:srgbClr val="FF0000"/>
                </a:solidFill>
                <a:latin typeface="+mn-ea"/>
                <a:ea typeface="+mn-ea"/>
              </a:rPr>
              <a:t>wait()</a:t>
            </a:r>
            <a:r>
              <a:rPr lang="zh-CN" altLang="en-US" sz="2400" b="1">
                <a:solidFill>
                  <a:srgbClr val="FF0000"/>
                </a:solidFill>
                <a:latin typeface="+mn-ea"/>
                <a:ea typeface="+mn-ea"/>
              </a:rPr>
              <a:t>：</a:t>
            </a:r>
          </a:p>
          <a:p>
            <a:pPr marL="609600" indent="-609600" algn="just" eaLnBrk="1" hangingPunct="1">
              <a:lnSpc>
                <a:spcPct val="80000"/>
              </a:lnSpc>
              <a:buFontTx/>
              <a:buAutoNum type="arabicPeriod" startAt="10"/>
            </a:pPr>
            <a:r>
              <a:rPr lang="en-US" altLang="zh-CN" sz="2400" b="1">
                <a:solidFill>
                  <a:srgbClr val="0000FF"/>
                </a:solidFill>
                <a:latin typeface="+mn-ea"/>
                <a:ea typeface="+mn-ea"/>
              </a:rPr>
              <a:t>notify()</a:t>
            </a:r>
            <a:r>
              <a:rPr lang="zh-CN" altLang="en-US" sz="2400" b="1">
                <a:solidFill>
                  <a:srgbClr val="0000FF"/>
                </a:solidFill>
                <a:latin typeface="+mn-ea"/>
                <a:ea typeface="+mn-ea"/>
              </a:rPr>
              <a:t>：</a:t>
            </a:r>
          </a:p>
          <a:p>
            <a:pPr marL="609600" indent="-609600" algn="just" eaLnBrk="1" hangingPunct="1">
              <a:lnSpc>
                <a:spcPct val="80000"/>
              </a:lnSpc>
              <a:buFontTx/>
              <a:buAutoNum type="arabicPeriod" startAt="10"/>
            </a:pPr>
            <a:r>
              <a:rPr lang="en-US" altLang="zh-CN" sz="2400" b="1">
                <a:solidFill>
                  <a:srgbClr val="0000FF"/>
                </a:solidFill>
                <a:latin typeface="+mn-ea"/>
                <a:ea typeface="+mn-ea"/>
              </a:rPr>
              <a:t>notifyAll()</a:t>
            </a:r>
            <a:r>
              <a:rPr lang="zh-CN" altLang="en-US" sz="2400" b="1">
                <a:solidFill>
                  <a:srgbClr val="0000FF"/>
                </a:solidFill>
                <a:latin typeface="+mn-ea"/>
                <a:ea typeface="+mn-ea"/>
              </a:rPr>
              <a:t>：</a:t>
            </a:r>
          </a:p>
          <a:p>
            <a:pPr marL="609600" indent="-609600" eaLnBrk="1" hangingPunct="1">
              <a:lnSpc>
                <a:spcPct val="80000"/>
              </a:lnSpc>
              <a:buFontTx/>
              <a:buAutoNum type="arabicPeriod" startAt="20"/>
            </a:pPr>
            <a:endParaRPr lang="en-US" altLang="zh-CN" sz="2400">
              <a:solidFill>
                <a:srgbClr val="0000FF"/>
              </a:solidFill>
              <a:latin typeface="+mn-ea"/>
              <a:ea typeface="+mn-ea"/>
            </a:endParaRPr>
          </a:p>
        </p:txBody>
      </p:sp>
      <p:sp>
        <p:nvSpPr>
          <p:cNvPr id="335876" name="Text Box 4">
            <a:extLst>
              <a:ext uri="{FF2B5EF4-FFF2-40B4-BE49-F238E27FC236}">
                <a16:creationId xmlns:a16="http://schemas.microsoft.com/office/drawing/2014/main" id="{9557A2F4-E81F-4CDD-8CDA-82BB816EBC38}"/>
              </a:ext>
            </a:extLst>
          </p:cNvPr>
          <p:cNvSpPr txBox="1">
            <a:spLocks noChangeArrowheads="1"/>
          </p:cNvSpPr>
          <p:nvPr/>
        </p:nvSpPr>
        <p:spPr bwMode="auto">
          <a:xfrm>
            <a:off x="4140200" y="4076700"/>
            <a:ext cx="4535488" cy="1930400"/>
          </a:xfrm>
          <a:prstGeom prst="rect">
            <a:avLst/>
          </a:prstGeom>
          <a:solidFill>
            <a:srgbClr val="FFFFCC"/>
          </a:solidFill>
          <a:ln w="12700">
            <a:solidFill>
              <a:srgbClr val="FF0000"/>
            </a:solidFill>
            <a:miter lim="800000"/>
            <a:headEnd/>
            <a:tailEnd/>
          </a:ln>
          <a:effectLst/>
          <a:extLst>
            <a:ext uri="{AF507438-7753-43E0-B8FC-AC1667EBCBE1}">
              <a14:hiddenEffects xmlns:a14="http://schemas.microsoft.com/office/drawing/2010/main">
                <a:effectLst>
                  <a:outerShdw dist="17961" dir="13500000" algn="ctr" rotWithShape="0">
                    <a:srgbClr val="990000"/>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b="1">
                <a:latin typeface="仿宋_GB2312" pitchFamily="49" charset="-122"/>
                <a:ea typeface="仿宋_GB2312" pitchFamily="49" charset="-122"/>
              </a:rPr>
              <a:t>suspend();</a:t>
            </a:r>
          </a:p>
          <a:p>
            <a:pPr eaLnBrk="1" hangingPunct="1"/>
            <a:r>
              <a:rPr kumimoji="1" lang="en-US" altLang="zh-CN" sz="2400" b="1">
                <a:latin typeface="仿宋_GB2312" pitchFamily="49" charset="-122"/>
                <a:ea typeface="仿宋_GB2312" pitchFamily="49" charset="-122"/>
              </a:rPr>
              <a:t>resume();</a:t>
            </a:r>
          </a:p>
          <a:p>
            <a:pPr eaLnBrk="1" hangingPunct="1"/>
            <a:r>
              <a:rPr kumimoji="1" lang="en-US" altLang="zh-CN" sz="2400" b="1">
                <a:latin typeface="仿宋_GB2312" pitchFamily="49" charset="-122"/>
                <a:ea typeface="仿宋_GB2312" pitchFamily="49" charset="-122"/>
              </a:rPr>
              <a:t>Stop();</a:t>
            </a:r>
          </a:p>
          <a:p>
            <a:pPr eaLnBrk="1" hangingPunct="1"/>
            <a:r>
              <a:rPr kumimoji="1" lang="zh-CN" altLang="en-US" sz="2400" b="1">
                <a:latin typeface="仿宋_GB2312" pitchFamily="49" charset="-122"/>
                <a:ea typeface="仿宋_GB2312" pitchFamily="49" charset="-122"/>
              </a:rPr>
              <a:t>目前已经不再使用。为什么？请看</a:t>
            </a:r>
            <a:r>
              <a:rPr kumimoji="1" lang="en-US" altLang="zh-CN" sz="2400" b="1">
                <a:latin typeface="仿宋_GB2312" pitchFamily="49" charset="-122"/>
                <a:ea typeface="仿宋_GB2312" pitchFamily="49" charset="-122"/>
              </a:rPr>
              <a:t>API.</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35876"/>
                                        </p:tgtEl>
                                        <p:attrNameLst>
                                          <p:attrName>style.visibility</p:attrName>
                                        </p:attrNameLst>
                                      </p:cBhvr>
                                      <p:to>
                                        <p:strVal val="visible"/>
                                      </p:to>
                                    </p:set>
                                    <p:animEffect transition="in" filter="checkerboard(across)">
                                      <p:cBhvr>
                                        <p:cTn id="7" dur="500"/>
                                        <p:tgtEl>
                                          <p:spTgt spid="3358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5876" grpId="0" animBg="1"/>
    </p:bld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ext Box 2">
            <a:extLst>
              <a:ext uri="{FF2B5EF4-FFF2-40B4-BE49-F238E27FC236}">
                <a16:creationId xmlns:a16="http://schemas.microsoft.com/office/drawing/2014/main" id="{BCE13030-9AB3-4401-8F55-66889291221B}"/>
              </a:ext>
            </a:extLst>
          </p:cNvPr>
          <p:cNvSpPr txBox="1">
            <a:spLocks noChangeArrowheads="1"/>
          </p:cNvSpPr>
          <p:nvPr/>
        </p:nvSpPr>
        <p:spPr bwMode="auto">
          <a:xfrm>
            <a:off x="395288" y="1989138"/>
            <a:ext cx="8593137" cy="248285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600" b="1">
                <a:latin typeface="仿宋_GB2312" pitchFamily="49" charset="-122"/>
                <a:ea typeface="仿宋_GB2312" pitchFamily="49" charset="-122"/>
              </a:rPr>
              <a:t>因为</a:t>
            </a:r>
            <a:r>
              <a:rPr kumimoji="1" lang="en-US" altLang="zh-CN" sz="2600" b="1">
                <a:latin typeface="仿宋_GB2312" pitchFamily="49" charset="-122"/>
                <a:ea typeface="仿宋_GB2312" pitchFamily="49" charset="-122"/>
              </a:rPr>
              <a:t>Java</a:t>
            </a:r>
            <a:r>
              <a:rPr kumimoji="1" lang="zh-CN" altLang="en-US" sz="2600" b="1">
                <a:latin typeface="仿宋_GB2312" pitchFamily="49" charset="-122"/>
                <a:ea typeface="仿宋_GB2312" pitchFamily="49" charset="-122"/>
              </a:rPr>
              <a:t>线程的调度不是分时的，所以你必须确保你</a:t>
            </a:r>
          </a:p>
          <a:p>
            <a:pPr eaLnBrk="1" hangingPunct="1"/>
            <a:r>
              <a:rPr kumimoji="1" lang="zh-CN" altLang="en-US" sz="2600" b="1">
                <a:latin typeface="仿宋_GB2312" pitchFamily="49" charset="-122"/>
                <a:ea typeface="仿宋_GB2312" pitchFamily="49" charset="-122"/>
              </a:rPr>
              <a:t>的代码中的线程会不时地给另外一个线程运行的机会。</a:t>
            </a:r>
          </a:p>
          <a:p>
            <a:pPr eaLnBrk="1" hangingPunct="1"/>
            <a:r>
              <a:rPr kumimoji="1" lang="zh-CN" altLang="en-US" sz="2600" b="1">
                <a:latin typeface="仿宋_GB2312" pitchFamily="49" charset="-122"/>
                <a:ea typeface="仿宋_GB2312" pitchFamily="49" charset="-122"/>
              </a:rPr>
              <a:t>有三种方法可以做到一点：</a:t>
            </a:r>
          </a:p>
          <a:p>
            <a:pPr eaLnBrk="1" hangingPunct="1">
              <a:buFontTx/>
              <a:buAutoNum type="circleNumDbPlain"/>
            </a:pPr>
            <a:r>
              <a:rPr kumimoji="1" lang="zh-CN" altLang="en-US" sz="2600" b="1">
                <a:solidFill>
                  <a:srgbClr val="FF0000"/>
                </a:solidFill>
                <a:latin typeface="仿宋_GB2312" pitchFamily="49" charset="-122"/>
                <a:ea typeface="仿宋_GB2312" pitchFamily="49" charset="-122"/>
              </a:rPr>
              <a:t>让处于运行状态的线程调用</a:t>
            </a:r>
            <a:r>
              <a:rPr kumimoji="1" lang="en-US" altLang="zh-CN" sz="2600" b="1">
                <a:solidFill>
                  <a:srgbClr val="FF0000"/>
                </a:solidFill>
                <a:latin typeface="仿宋_GB2312" pitchFamily="49" charset="-122"/>
                <a:ea typeface="仿宋_GB2312" pitchFamily="49" charset="-122"/>
              </a:rPr>
              <a:t>Thread.sleep()</a:t>
            </a:r>
            <a:r>
              <a:rPr kumimoji="1" lang="zh-CN" altLang="en-US" sz="2600" b="1">
                <a:solidFill>
                  <a:srgbClr val="FF0000"/>
                </a:solidFill>
                <a:latin typeface="仿宋_GB2312" pitchFamily="49" charset="-122"/>
                <a:ea typeface="仿宋_GB2312" pitchFamily="49" charset="-122"/>
              </a:rPr>
              <a:t>方法。</a:t>
            </a:r>
          </a:p>
          <a:p>
            <a:pPr eaLnBrk="1" hangingPunct="1">
              <a:buFontTx/>
              <a:buAutoNum type="circleNumDbPlain"/>
            </a:pPr>
            <a:r>
              <a:rPr kumimoji="1" lang="zh-CN" altLang="en-US" sz="2600" b="1">
                <a:solidFill>
                  <a:srgbClr val="FF0000"/>
                </a:solidFill>
                <a:latin typeface="仿宋_GB2312" pitchFamily="49" charset="-122"/>
                <a:ea typeface="仿宋_GB2312" pitchFamily="49" charset="-122"/>
              </a:rPr>
              <a:t>让处于运行状态的线程调用</a:t>
            </a:r>
            <a:r>
              <a:rPr kumimoji="1" lang="en-US" altLang="zh-CN" sz="2600" b="1">
                <a:solidFill>
                  <a:srgbClr val="FF0000"/>
                </a:solidFill>
                <a:latin typeface="仿宋_GB2312" pitchFamily="49" charset="-122"/>
                <a:ea typeface="仿宋_GB2312" pitchFamily="49" charset="-122"/>
              </a:rPr>
              <a:t>Thread.yield()</a:t>
            </a:r>
            <a:r>
              <a:rPr kumimoji="1" lang="zh-CN" altLang="en-US" sz="2600" b="1">
                <a:solidFill>
                  <a:srgbClr val="FF0000"/>
                </a:solidFill>
                <a:latin typeface="仿宋_GB2312" pitchFamily="49" charset="-122"/>
                <a:ea typeface="仿宋_GB2312" pitchFamily="49" charset="-122"/>
              </a:rPr>
              <a:t>方法。</a:t>
            </a:r>
          </a:p>
          <a:p>
            <a:pPr eaLnBrk="1" hangingPunct="1">
              <a:buFontTx/>
              <a:buAutoNum type="circleNumDbPlain"/>
            </a:pPr>
            <a:r>
              <a:rPr kumimoji="1" lang="zh-CN" altLang="en-US" sz="2600" b="1">
                <a:solidFill>
                  <a:srgbClr val="FF0000"/>
                </a:solidFill>
                <a:latin typeface="仿宋_GB2312" pitchFamily="49" charset="-122"/>
                <a:ea typeface="仿宋_GB2312" pitchFamily="49" charset="-122"/>
              </a:rPr>
              <a:t>让处于运行状态的线程调用另一个线程的</a:t>
            </a:r>
            <a:r>
              <a:rPr kumimoji="1" lang="en-US" altLang="zh-CN" sz="2600" b="1">
                <a:solidFill>
                  <a:srgbClr val="FF0000"/>
                </a:solidFill>
                <a:latin typeface="仿宋_GB2312" pitchFamily="49" charset="-122"/>
                <a:ea typeface="仿宋_GB2312" pitchFamily="49" charset="-122"/>
              </a:rPr>
              <a:t>join()</a:t>
            </a:r>
            <a:r>
              <a:rPr kumimoji="1" lang="zh-CN" altLang="en-US" sz="2600" b="1">
                <a:solidFill>
                  <a:srgbClr val="FF0000"/>
                </a:solidFill>
                <a:latin typeface="仿宋_GB2312" pitchFamily="49" charset="-122"/>
                <a:ea typeface="仿宋_GB2312" pitchFamily="49" charset="-122"/>
              </a:rPr>
              <a:t>方法</a:t>
            </a:r>
            <a:r>
              <a:rPr kumimoji="1" lang="zh-CN" altLang="en-US" sz="2400" b="1">
                <a:solidFill>
                  <a:srgbClr val="FF0000"/>
                </a:solidFill>
                <a:latin typeface="仿宋_GB2312" pitchFamily="49" charset="-122"/>
                <a:ea typeface="仿宋_GB2312" pitchFamily="49" charset="-122"/>
              </a:rPr>
              <a:t>。</a:t>
            </a:r>
          </a:p>
        </p:txBody>
      </p:sp>
    </p:spTree>
  </p:cSld>
  <p:clrMapOvr>
    <a:masterClrMapping/>
  </p:clrMapOvr>
  <p:transition/>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5" name="Rectangle 2">
            <a:extLst>
              <a:ext uri="{FF2B5EF4-FFF2-40B4-BE49-F238E27FC236}">
                <a16:creationId xmlns:a16="http://schemas.microsoft.com/office/drawing/2014/main" id="{03CB6836-C310-49FF-8C3D-8943E81960BD}"/>
              </a:ext>
            </a:extLst>
          </p:cNvPr>
          <p:cNvSpPr>
            <a:spLocks noGrp="1" noChangeArrowheads="1"/>
          </p:cNvSpPr>
          <p:nvPr>
            <p:ph type="title"/>
          </p:nvPr>
        </p:nvSpPr>
        <p:spPr>
          <a:xfrm>
            <a:off x="684213" y="0"/>
            <a:ext cx="7772400" cy="715963"/>
          </a:xfrm>
        </p:spPr>
        <p:txBody>
          <a:bodyPr/>
          <a:lstStyle/>
          <a:p>
            <a:pPr algn="l" eaLnBrk="1" hangingPunct="1"/>
            <a:r>
              <a:rPr lang="en-US" altLang="zh-CN" sz="3800" b="1" u="sng">
                <a:latin typeface="+mn-ea"/>
                <a:ea typeface="+mn-ea"/>
              </a:rPr>
              <a:t>sleep()</a:t>
            </a:r>
            <a:r>
              <a:rPr lang="zh-CN" altLang="en-US" sz="3800" b="1" u="sng">
                <a:latin typeface="+mn-ea"/>
                <a:ea typeface="+mn-ea"/>
              </a:rPr>
              <a:t>和</a:t>
            </a:r>
            <a:r>
              <a:rPr lang="en-US" altLang="zh-CN" sz="3800" b="1" u="sng">
                <a:latin typeface="+mn-ea"/>
                <a:ea typeface="+mn-ea"/>
              </a:rPr>
              <a:t>yield()</a:t>
            </a:r>
            <a:r>
              <a:rPr lang="zh-CN" altLang="en-US" sz="3800" b="1" u="sng">
                <a:latin typeface="+mn-ea"/>
                <a:ea typeface="+mn-ea"/>
              </a:rPr>
              <a:t>的区别</a:t>
            </a:r>
            <a:endParaRPr lang="zh-CN" altLang="en-US" sz="3800" b="1" u="sng">
              <a:latin typeface="+mn-ea"/>
              <a:ea typeface="+mn-ea"/>
              <a:sym typeface="Wingdings" panose="05000000000000000000" pitchFamily="2" charset="2"/>
            </a:endParaRPr>
          </a:p>
        </p:txBody>
      </p:sp>
      <p:sp>
        <p:nvSpPr>
          <p:cNvPr id="56326" name="Rectangle 3">
            <a:extLst>
              <a:ext uri="{FF2B5EF4-FFF2-40B4-BE49-F238E27FC236}">
                <a16:creationId xmlns:a16="http://schemas.microsoft.com/office/drawing/2014/main" id="{3CC60CC6-5AA4-43D9-B408-ACA49058092D}"/>
              </a:ext>
            </a:extLst>
          </p:cNvPr>
          <p:cNvSpPr>
            <a:spLocks noGrp="1" noChangeArrowheads="1"/>
          </p:cNvSpPr>
          <p:nvPr>
            <p:ph type="body" idx="1"/>
          </p:nvPr>
        </p:nvSpPr>
        <p:spPr>
          <a:xfrm>
            <a:off x="685800" y="836613"/>
            <a:ext cx="7989888" cy="5259387"/>
          </a:xfrm>
          <a:ln>
            <a:solidFill>
              <a:srgbClr val="FF0000"/>
            </a:solidFill>
            <a:miter lim="800000"/>
            <a:headEnd/>
            <a:tailEnd/>
          </a:ln>
        </p:spPr>
        <p:txBody>
          <a:bodyPr>
            <a:normAutofit lnSpcReduction="10000"/>
          </a:bodyPr>
          <a:lstStyle/>
          <a:p>
            <a:pPr marL="609600" indent="-609600" eaLnBrk="1" hangingPunct="1">
              <a:lnSpc>
                <a:spcPct val="80000"/>
              </a:lnSpc>
              <a:buFontTx/>
              <a:buAutoNum type="circleNumDbPlain"/>
            </a:pPr>
            <a:r>
              <a:rPr lang="zh-CN" altLang="en-US" sz="2400" b="1">
                <a:latin typeface="+mn-ea"/>
                <a:ea typeface="+mn-ea"/>
                <a:sym typeface="Wingdings" panose="05000000000000000000" pitchFamily="2" charset="2"/>
              </a:rPr>
              <a:t>这两个方法都是静态的实例方法。</a:t>
            </a:r>
          </a:p>
          <a:p>
            <a:pPr marL="609600" indent="-609600" eaLnBrk="1" hangingPunct="1">
              <a:lnSpc>
                <a:spcPct val="80000"/>
              </a:lnSpc>
              <a:buFontTx/>
              <a:buAutoNum type="circleNumDbPlain"/>
            </a:pPr>
            <a:r>
              <a:rPr lang="en-US" altLang="zh-CN" sz="2400" b="1">
                <a:solidFill>
                  <a:srgbClr val="FF0000"/>
                </a:solidFill>
                <a:latin typeface="+mn-ea"/>
                <a:ea typeface="+mn-ea"/>
              </a:rPr>
              <a:t>yield()</a:t>
            </a:r>
            <a:r>
              <a:rPr lang="zh-CN" altLang="en-US" sz="2400" b="1">
                <a:solidFill>
                  <a:srgbClr val="FF0000"/>
                </a:solidFill>
                <a:latin typeface="+mn-ea"/>
                <a:ea typeface="+mn-ea"/>
              </a:rPr>
              <a:t>让运行中的线程主动放弃当前获得的</a:t>
            </a:r>
            <a:r>
              <a:rPr lang="en-US" altLang="zh-CN" sz="2400" b="1">
                <a:solidFill>
                  <a:srgbClr val="FF0000"/>
                </a:solidFill>
                <a:latin typeface="+mn-ea"/>
                <a:ea typeface="+mn-ea"/>
              </a:rPr>
              <a:t>CPU</a:t>
            </a:r>
            <a:r>
              <a:rPr lang="zh-CN" altLang="en-US" sz="2400" b="1">
                <a:solidFill>
                  <a:srgbClr val="FF0000"/>
                </a:solidFill>
                <a:latin typeface="+mn-ea"/>
                <a:ea typeface="+mn-ea"/>
              </a:rPr>
              <a:t>处理机会，但不是使该线程阻塞，而是使之转入就绪状态。</a:t>
            </a:r>
          </a:p>
          <a:p>
            <a:pPr marL="609600" indent="-609600" eaLnBrk="1" hangingPunct="1">
              <a:lnSpc>
                <a:spcPct val="80000"/>
              </a:lnSpc>
              <a:buFontTx/>
              <a:buAutoNum type="circleNumDbPlain"/>
            </a:pPr>
            <a:r>
              <a:rPr lang="en-US" altLang="zh-CN" sz="2400" b="1">
                <a:solidFill>
                  <a:srgbClr val="FF0000"/>
                </a:solidFill>
                <a:latin typeface="+mn-ea"/>
                <a:ea typeface="+mn-ea"/>
              </a:rPr>
              <a:t>yield()</a:t>
            </a:r>
            <a:r>
              <a:rPr lang="zh-CN" altLang="en-US" sz="2400" b="1">
                <a:solidFill>
                  <a:srgbClr val="FF0000"/>
                </a:solidFill>
                <a:latin typeface="+mn-ea"/>
                <a:ea typeface="+mn-ea"/>
              </a:rPr>
              <a:t>给相同优先级或更高的线程运行机会</a:t>
            </a:r>
            <a:r>
              <a:rPr lang="zh-CN" altLang="en-US" sz="2400" b="1">
                <a:latin typeface="+mn-ea"/>
                <a:ea typeface="+mn-ea"/>
              </a:rPr>
              <a:t>，如果当前没有存在相同优先级的线程，则</a:t>
            </a:r>
            <a:r>
              <a:rPr lang="en-US" altLang="zh-CN" sz="2400" b="1">
                <a:latin typeface="+mn-ea"/>
                <a:ea typeface="+mn-ea"/>
              </a:rPr>
              <a:t>yield()</a:t>
            </a:r>
            <a:r>
              <a:rPr lang="zh-CN" altLang="en-US" sz="2400" b="1">
                <a:latin typeface="+mn-ea"/>
                <a:ea typeface="+mn-ea"/>
              </a:rPr>
              <a:t>什么都不做。</a:t>
            </a:r>
            <a:r>
              <a:rPr lang="zh-CN" altLang="en-US" sz="2400" b="1">
                <a:solidFill>
                  <a:srgbClr val="FF0000"/>
                </a:solidFill>
                <a:latin typeface="+mn-ea"/>
                <a:ea typeface="+mn-ea"/>
              </a:rPr>
              <a:t>而</a:t>
            </a:r>
            <a:r>
              <a:rPr lang="en-US" altLang="zh-CN" sz="2400" b="1">
                <a:solidFill>
                  <a:srgbClr val="FF0000"/>
                </a:solidFill>
                <a:latin typeface="+mn-ea"/>
                <a:ea typeface="+mn-ea"/>
              </a:rPr>
              <a:t>sleep()</a:t>
            </a:r>
            <a:r>
              <a:rPr lang="zh-CN" altLang="en-US" sz="2400" b="1">
                <a:solidFill>
                  <a:srgbClr val="FF0000"/>
                </a:solidFill>
                <a:latin typeface="+mn-ea"/>
                <a:ea typeface="+mn-ea"/>
              </a:rPr>
              <a:t>不会考虑线程的优先级，会给其他线程运行的机会，因此也会给相同或更低优先级线程运行机会</a:t>
            </a:r>
            <a:r>
              <a:rPr lang="zh-CN" altLang="en-US" sz="2400" b="1">
                <a:latin typeface="+mn-ea"/>
                <a:ea typeface="+mn-ea"/>
              </a:rPr>
              <a:t>。</a:t>
            </a:r>
          </a:p>
          <a:p>
            <a:pPr marL="609600" indent="-609600" eaLnBrk="1" hangingPunct="1">
              <a:lnSpc>
                <a:spcPct val="80000"/>
              </a:lnSpc>
              <a:buFontTx/>
              <a:buAutoNum type="circleNumDbPlain"/>
            </a:pPr>
            <a:r>
              <a:rPr lang="en-US" altLang="zh-CN" sz="2400" b="1">
                <a:solidFill>
                  <a:srgbClr val="FF0000"/>
                </a:solidFill>
                <a:latin typeface="+mn-ea"/>
                <a:ea typeface="+mn-ea"/>
              </a:rPr>
              <a:t>sleep()</a:t>
            </a:r>
            <a:r>
              <a:rPr lang="zh-CN" altLang="en-US" sz="2400" b="1">
                <a:solidFill>
                  <a:srgbClr val="FF0000"/>
                </a:solidFill>
                <a:latin typeface="+mn-ea"/>
                <a:ea typeface="+mn-ea"/>
              </a:rPr>
              <a:t>使线程转入阻塞状态，而</a:t>
            </a:r>
            <a:r>
              <a:rPr lang="en-US" altLang="zh-CN" sz="2400" b="1">
                <a:solidFill>
                  <a:srgbClr val="FF0000"/>
                </a:solidFill>
                <a:latin typeface="+mn-ea"/>
                <a:ea typeface="+mn-ea"/>
              </a:rPr>
              <a:t>yield()</a:t>
            </a:r>
            <a:r>
              <a:rPr lang="zh-CN" altLang="en-US" sz="2400" b="1">
                <a:solidFill>
                  <a:srgbClr val="FF0000"/>
                </a:solidFill>
                <a:latin typeface="+mn-ea"/>
                <a:ea typeface="+mn-ea"/>
              </a:rPr>
              <a:t>使线程转入</a:t>
            </a:r>
            <a:r>
              <a:rPr lang="en-US" altLang="zh-CN" sz="2400" b="1">
                <a:solidFill>
                  <a:srgbClr val="FF0000"/>
                </a:solidFill>
                <a:latin typeface="+mn-ea"/>
                <a:ea typeface="+mn-ea"/>
              </a:rPr>
              <a:t>runnable</a:t>
            </a:r>
            <a:r>
              <a:rPr lang="zh-CN" altLang="en-US" sz="2400" b="1">
                <a:solidFill>
                  <a:srgbClr val="FF0000"/>
                </a:solidFill>
                <a:latin typeface="+mn-ea"/>
                <a:ea typeface="+mn-ea"/>
              </a:rPr>
              <a:t>状态。</a:t>
            </a:r>
          </a:p>
          <a:p>
            <a:pPr marL="609600" indent="-609600" eaLnBrk="1" hangingPunct="1">
              <a:lnSpc>
                <a:spcPct val="80000"/>
              </a:lnSpc>
              <a:buFontTx/>
              <a:buAutoNum type="circleNumDbPlain"/>
            </a:pPr>
            <a:r>
              <a:rPr lang="en-US" altLang="zh-CN" sz="2400" b="1">
                <a:solidFill>
                  <a:srgbClr val="FF0000"/>
                </a:solidFill>
                <a:latin typeface="+mn-ea"/>
                <a:ea typeface="+mn-ea"/>
              </a:rPr>
              <a:t>sleep()</a:t>
            </a:r>
            <a:r>
              <a:rPr lang="zh-CN" altLang="en-US" sz="2400" b="1">
                <a:solidFill>
                  <a:srgbClr val="FF0000"/>
                </a:solidFill>
                <a:latin typeface="+mn-ea"/>
                <a:ea typeface="+mn-ea"/>
              </a:rPr>
              <a:t>会有中断异常抛出</a:t>
            </a:r>
            <a:r>
              <a:rPr lang="zh-CN" altLang="en-US" sz="2400" b="1">
                <a:latin typeface="+mn-ea"/>
                <a:ea typeface="+mn-ea"/>
              </a:rPr>
              <a:t>，而</a:t>
            </a:r>
            <a:r>
              <a:rPr lang="en-US" altLang="zh-CN" sz="2400" b="1">
                <a:latin typeface="+mn-ea"/>
                <a:ea typeface="+mn-ea"/>
              </a:rPr>
              <a:t>yiled()</a:t>
            </a:r>
            <a:r>
              <a:rPr lang="zh-CN" altLang="en-US" sz="2400" b="1">
                <a:latin typeface="+mn-ea"/>
                <a:ea typeface="+mn-ea"/>
              </a:rPr>
              <a:t>不抛出任何异常。</a:t>
            </a:r>
          </a:p>
          <a:p>
            <a:pPr marL="609600" indent="-609600" eaLnBrk="1" hangingPunct="1">
              <a:lnSpc>
                <a:spcPct val="80000"/>
              </a:lnSpc>
              <a:buFontTx/>
              <a:buAutoNum type="circleNumDbPlain"/>
            </a:pPr>
            <a:r>
              <a:rPr lang="en-US" altLang="zh-CN" sz="2400" b="1">
                <a:solidFill>
                  <a:srgbClr val="FF0000"/>
                </a:solidFill>
                <a:latin typeface="+mn-ea"/>
                <a:ea typeface="+mn-ea"/>
              </a:rPr>
              <a:t>sleep()</a:t>
            </a:r>
            <a:r>
              <a:rPr lang="zh-CN" altLang="en-US" sz="2400" b="1">
                <a:solidFill>
                  <a:srgbClr val="FF0000"/>
                </a:solidFill>
                <a:latin typeface="+mn-ea"/>
                <a:ea typeface="+mn-ea"/>
              </a:rPr>
              <a:t>方法具有更好的可移植性</a:t>
            </a:r>
            <a:r>
              <a:rPr lang="zh-CN" altLang="en-US" sz="2400" b="1">
                <a:latin typeface="+mn-ea"/>
                <a:ea typeface="+mn-ea"/>
              </a:rPr>
              <a:t>，因为</a:t>
            </a:r>
            <a:r>
              <a:rPr lang="en-US" altLang="zh-CN" sz="2400" b="1">
                <a:latin typeface="+mn-ea"/>
                <a:ea typeface="+mn-ea"/>
              </a:rPr>
              <a:t>yield()</a:t>
            </a:r>
            <a:r>
              <a:rPr lang="zh-CN" altLang="en-US" sz="2400" b="1">
                <a:latin typeface="+mn-ea"/>
                <a:ea typeface="+mn-ea"/>
              </a:rPr>
              <a:t>的实现还取决于底层的操作系统对线程的调度策略。</a:t>
            </a:r>
          </a:p>
          <a:p>
            <a:pPr marL="609600" indent="-609600" eaLnBrk="1" hangingPunct="1">
              <a:lnSpc>
                <a:spcPct val="80000"/>
              </a:lnSpc>
              <a:buFontTx/>
              <a:buAutoNum type="circleNumDbPlain"/>
            </a:pPr>
            <a:r>
              <a:rPr lang="zh-CN" altLang="en-US" sz="2400" b="1">
                <a:solidFill>
                  <a:srgbClr val="FF0000"/>
                </a:solidFill>
                <a:latin typeface="+mn-ea"/>
                <a:ea typeface="+mn-ea"/>
              </a:rPr>
              <a:t>对于</a:t>
            </a:r>
            <a:r>
              <a:rPr lang="en-US" altLang="zh-CN" sz="2400" b="1">
                <a:solidFill>
                  <a:srgbClr val="FF0000"/>
                </a:solidFill>
                <a:latin typeface="+mn-ea"/>
                <a:ea typeface="+mn-ea"/>
              </a:rPr>
              <a:t>yield()</a:t>
            </a:r>
            <a:r>
              <a:rPr lang="zh-CN" altLang="en-US" sz="2400" b="1">
                <a:solidFill>
                  <a:srgbClr val="FF0000"/>
                </a:solidFill>
                <a:latin typeface="+mn-ea"/>
                <a:ea typeface="+mn-ea"/>
              </a:rPr>
              <a:t>的主要用途是在测试阶段，人为的提高程序的并发性能，以帮助发现一些隐藏的并发错误</a:t>
            </a:r>
            <a:r>
              <a:rPr lang="zh-CN" altLang="en-US" sz="2400" b="1">
                <a:latin typeface="+mn-ea"/>
                <a:ea typeface="+mn-ea"/>
              </a:rPr>
              <a:t>，当程序正常运行时，则不能依靠</a:t>
            </a:r>
            <a:r>
              <a:rPr lang="en-US" altLang="zh-CN" sz="2400" b="1">
                <a:latin typeface="+mn-ea"/>
                <a:ea typeface="+mn-ea"/>
              </a:rPr>
              <a:t>yield</a:t>
            </a:r>
            <a:r>
              <a:rPr lang="zh-CN" altLang="en-US" sz="2400" b="1">
                <a:latin typeface="+mn-ea"/>
                <a:ea typeface="+mn-ea"/>
              </a:rPr>
              <a:t>方法提高程序的并发行能。</a:t>
            </a:r>
          </a:p>
        </p:txBody>
      </p:sp>
    </p:spTree>
  </p:cSld>
  <p:clrMapOvr>
    <a:masterClrMapping/>
  </p:clrMapOvr>
  <p:transition/>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9" name="Rectangle 2">
            <a:extLst>
              <a:ext uri="{FF2B5EF4-FFF2-40B4-BE49-F238E27FC236}">
                <a16:creationId xmlns:a16="http://schemas.microsoft.com/office/drawing/2014/main" id="{A345A1A8-C8B3-4068-BF6C-A3C83B666329}"/>
              </a:ext>
            </a:extLst>
          </p:cNvPr>
          <p:cNvSpPr>
            <a:spLocks noGrp="1" noChangeArrowheads="1"/>
          </p:cNvSpPr>
          <p:nvPr>
            <p:ph type="body" idx="1"/>
          </p:nvPr>
        </p:nvSpPr>
        <p:spPr>
          <a:xfrm>
            <a:off x="684213" y="1412875"/>
            <a:ext cx="7772400" cy="4032250"/>
          </a:xfrm>
          <a:ln>
            <a:solidFill>
              <a:srgbClr val="FF0000"/>
            </a:solidFill>
            <a:miter lim="800000"/>
            <a:headEnd/>
            <a:tailEnd/>
          </a:ln>
        </p:spPr>
        <p:txBody>
          <a:bodyPr/>
          <a:lstStyle/>
          <a:p>
            <a:pPr marL="533400" indent="-533400" eaLnBrk="1" hangingPunct="1">
              <a:buFontTx/>
              <a:buAutoNum type="arabicPeriod"/>
            </a:pPr>
            <a:r>
              <a:rPr lang="zh-CN" altLang="en-US" sz="2600" b="1">
                <a:solidFill>
                  <a:srgbClr val="0000FF"/>
                </a:solidFill>
                <a:latin typeface="+mn-ea"/>
                <a:ea typeface="+mn-ea"/>
              </a:rPr>
              <a:t>方法</a:t>
            </a:r>
            <a:r>
              <a:rPr lang="en-US" altLang="zh-CN" sz="2600" b="1">
                <a:solidFill>
                  <a:srgbClr val="0000FF"/>
                </a:solidFill>
                <a:latin typeface="+mn-ea"/>
                <a:ea typeface="+mn-ea"/>
              </a:rPr>
              <a:t>wait()</a:t>
            </a:r>
            <a:r>
              <a:rPr lang="zh-CN" altLang="en-US" sz="2600" b="1">
                <a:solidFill>
                  <a:srgbClr val="0000FF"/>
                </a:solidFill>
                <a:latin typeface="+mn-ea"/>
                <a:ea typeface="+mn-ea"/>
              </a:rPr>
              <a:t>与</a:t>
            </a:r>
            <a:r>
              <a:rPr lang="en-US" altLang="zh-CN" sz="2600" b="1">
                <a:solidFill>
                  <a:srgbClr val="0000FF"/>
                </a:solidFill>
                <a:latin typeface="+mn-ea"/>
                <a:ea typeface="+mn-ea"/>
              </a:rPr>
              <a:t>sleep() </a:t>
            </a:r>
            <a:r>
              <a:rPr lang="zh-CN" altLang="en-US" sz="2600" b="1">
                <a:solidFill>
                  <a:srgbClr val="0000FF"/>
                </a:solidFill>
                <a:latin typeface="+mn-ea"/>
                <a:ea typeface="+mn-ea"/>
              </a:rPr>
              <a:t>方法一样，都能使线程等待而停止运行，</a:t>
            </a:r>
            <a:r>
              <a:rPr lang="zh-CN" altLang="en-US" sz="2600" b="1">
                <a:solidFill>
                  <a:srgbClr val="FF0000"/>
                </a:solidFill>
                <a:latin typeface="+mn-ea"/>
                <a:ea typeface="+mn-ea"/>
              </a:rPr>
              <a:t>其区别在于</a:t>
            </a:r>
            <a:r>
              <a:rPr lang="en-US" altLang="zh-CN" sz="2600" b="1">
                <a:solidFill>
                  <a:srgbClr val="FF0000"/>
                </a:solidFill>
                <a:latin typeface="+mn-ea"/>
                <a:ea typeface="+mn-ea"/>
              </a:rPr>
              <a:t>sleep()</a:t>
            </a:r>
            <a:r>
              <a:rPr lang="zh-CN" altLang="en-US" sz="2600" b="1">
                <a:solidFill>
                  <a:srgbClr val="FF0000"/>
                </a:solidFill>
                <a:latin typeface="+mn-ea"/>
                <a:ea typeface="+mn-ea"/>
              </a:rPr>
              <a:t>方法不会释放对象的锁，而</a:t>
            </a:r>
            <a:r>
              <a:rPr lang="en-US" altLang="zh-CN" sz="2600" b="1">
                <a:solidFill>
                  <a:srgbClr val="FF0000"/>
                </a:solidFill>
                <a:latin typeface="+mn-ea"/>
                <a:ea typeface="+mn-ea"/>
              </a:rPr>
              <a:t>wait()</a:t>
            </a:r>
            <a:r>
              <a:rPr lang="zh-CN" altLang="en-US" sz="2600" b="1">
                <a:solidFill>
                  <a:srgbClr val="FF0000"/>
                </a:solidFill>
                <a:latin typeface="+mn-ea"/>
                <a:ea typeface="+mn-ea"/>
              </a:rPr>
              <a:t>方法进入等待时，可以释放对象的锁，因而别的线程能对这些加锁的对象进行操作。所以，</a:t>
            </a:r>
            <a:r>
              <a:rPr lang="en-US" altLang="zh-CN" sz="2600" b="1">
                <a:solidFill>
                  <a:srgbClr val="FF0000"/>
                </a:solidFill>
                <a:latin typeface="+mn-ea"/>
                <a:ea typeface="+mn-ea"/>
              </a:rPr>
              <a:t>wait,notify</a:t>
            </a:r>
            <a:r>
              <a:rPr lang="zh-CN" altLang="en-US" sz="2600" b="1">
                <a:solidFill>
                  <a:srgbClr val="FF0000"/>
                </a:solidFill>
                <a:latin typeface="+mn-ea"/>
                <a:ea typeface="+mn-ea"/>
              </a:rPr>
              <a:t>和</a:t>
            </a:r>
            <a:r>
              <a:rPr lang="en-US" altLang="zh-CN" sz="2600" b="1">
                <a:solidFill>
                  <a:srgbClr val="FF0000"/>
                </a:solidFill>
                <a:latin typeface="+mn-ea"/>
                <a:ea typeface="+mn-ea"/>
              </a:rPr>
              <a:t>notifyAll</a:t>
            </a:r>
            <a:r>
              <a:rPr lang="zh-CN" altLang="en-US" sz="2600" b="1">
                <a:solidFill>
                  <a:srgbClr val="FF0000"/>
                </a:solidFill>
                <a:latin typeface="+mn-ea"/>
                <a:ea typeface="+mn-ea"/>
              </a:rPr>
              <a:t>都是与同步相关联的方法</a:t>
            </a:r>
            <a:r>
              <a:rPr lang="en-US" altLang="zh-CN" sz="2600" b="1">
                <a:solidFill>
                  <a:srgbClr val="FF0000"/>
                </a:solidFill>
                <a:latin typeface="+mn-ea"/>
                <a:ea typeface="+mn-ea"/>
              </a:rPr>
              <a:t>,</a:t>
            </a:r>
            <a:r>
              <a:rPr lang="zh-CN" altLang="en-US" sz="2600" b="1">
                <a:solidFill>
                  <a:srgbClr val="FF0000"/>
                </a:solidFill>
                <a:latin typeface="+mn-ea"/>
                <a:ea typeface="+mn-ea"/>
              </a:rPr>
              <a:t>只有在</a:t>
            </a:r>
            <a:r>
              <a:rPr lang="en-US" altLang="zh-CN" sz="2600" b="1">
                <a:solidFill>
                  <a:srgbClr val="FF0000"/>
                </a:solidFill>
                <a:latin typeface="+mn-ea"/>
                <a:ea typeface="+mn-ea"/>
              </a:rPr>
              <a:t>synchronized</a:t>
            </a:r>
            <a:r>
              <a:rPr lang="zh-CN" altLang="en-US" sz="2600" b="1">
                <a:solidFill>
                  <a:srgbClr val="FF0000"/>
                </a:solidFill>
                <a:latin typeface="+mn-ea"/>
                <a:ea typeface="+mn-ea"/>
              </a:rPr>
              <a:t>方法中才可以用。</a:t>
            </a:r>
          </a:p>
          <a:p>
            <a:pPr marL="533400" indent="-533400" eaLnBrk="1" hangingPunct="1">
              <a:buFontTx/>
              <a:buAutoNum type="arabicPeriod"/>
            </a:pPr>
            <a:r>
              <a:rPr lang="zh-CN" altLang="en-US" sz="2600" b="1">
                <a:solidFill>
                  <a:srgbClr val="FF0000"/>
                </a:solidFill>
                <a:latin typeface="+mn-ea"/>
                <a:ea typeface="+mn-ea"/>
              </a:rPr>
              <a:t>在不同步的方法或代码中则使用</a:t>
            </a:r>
            <a:r>
              <a:rPr lang="en-US" altLang="zh-CN" sz="2600" b="1">
                <a:solidFill>
                  <a:srgbClr val="FF0000"/>
                </a:solidFill>
                <a:latin typeface="+mn-ea"/>
                <a:ea typeface="+mn-ea"/>
              </a:rPr>
              <a:t>sleep()</a:t>
            </a:r>
            <a:r>
              <a:rPr lang="zh-CN" altLang="en-US" sz="2600" b="1">
                <a:solidFill>
                  <a:srgbClr val="FF0000"/>
                </a:solidFill>
                <a:latin typeface="+mn-ea"/>
                <a:ea typeface="+mn-ea"/>
              </a:rPr>
              <a:t>方法使线程暂时停止运行。</a:t>
            </a:r>
          </a:p>
          <a:p>
            <a:pPr marL="533400" indent="-533400" eaLnBrk="1" hangingPunct="1"/>
            <a:endParaRPr lang="en-US" altLang="zh-CN" sz="2600">
              <a:latin typeface="+mn-ea"/>
              <a:ea typeface="+mn-ea"/>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lang="zh-CN" altLang="en-US" dirty="0">
                <a:latin typeface="+mn-ea"/>
                <a:ea typeface="+mn-ea"/>
              </a:rPr>
              <a:t>抽象类</a:t>
            </a:r>
          </a:p>
        </p:txBody>
      </p:sp>
      <p:sp>
        <p:nvSpPr>
          <p:cNvPr id="37891" name="Text Box 4"/>
          <p:cNvSpPr txBox="1">
            <a:spLocks noChangeArrowheads="1"/>
          </p:cNvSpPr>
          <p:nvPr/>
        </p:nvSpPr>
        <p:spPr bwMode="auto">
          <a:xfrm>
            <a:off x="832817" y="1690689"/>
            <a:ext cx="563167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Tx/>
              <a:buChar char="•"/>
            </a:pPr>
            <a:r>
              <a:rPr kumimoji="1" lang="zh-CN" altLang="en-US" dirty="0">
                <a:latin typeface="Times New Roman" panose="02020603050405020304" pitchFamily="18" charset="0"/>
              </a:rPr>
              <a:t>抽象类不能直接用来生成实例。一般可通过定义</a:t>
            </a:r>
          </a:p>
          <a:p>
            <a:pPr eaLnBrk="1" hangingPunct="1"/>
            <a:r>
              <a:rPr kumimoji="1" lang="zh-CN" altLang="en-US" dirty="0">
                <a:latin typeface="Times New Roman" panose="02020603050405020304" pitchFamily="18" charset="0"/>
              </a:rPr>
              <a:t>子类进行实例化。</a:t>
            </a:r>
          </a:p>
          <a:p>
            <a:pPr eaLnBrk="1" hangingPunct="1">
              <a:buFontTx/>
              <a:buChar char="•"/>
            </a:pPr>
            <a:r>
              <a:rPr kumimoji="1" lang="zh-CN" altLang="en-US" dirty="0">
                <a:latin typeface="Times New Roman" panose="02020603050405020304" pitchFamily="18" charset="0"/>
                <a:sym typeface="Wingdings" panose="05000000000000000000" pitchFamily="2" charset="2"/>
              </a:rPr>
              <a:t> </a:t>
            </a:r>
            <a:r>
              <a:rPr kumimoji="1" lang="zh-CN" altLang="en-US" dirty="0">
                <a:latin typeface="Times New Roman" panose="02020603050405020304" pitchFamily="18" charset="0"/>
              </a:rPr>
              <a:t>可以生成抽象类的变量，该变量可以指向具体的一个</a:t>
            </a:r>
          </a:p>
          <a:p>
            <a:pPr eaLnBrk="1" hangingPunct="1"/>
            <a:r>
              <a:rPr kumimoji="1" lang="zh-CN" altLang="en-US" dirty="0">
                <a:latin typeface="Times New Roman" panose="02020603050405020304" pitchFamily="18" charset="0"/>
              </a:rPr>
              <a:t>子类的实例。</a:t>
            </a:r>
          </a:p>
        </p:txBody>
      </p:sp>
      <p:sp>
        <p:nvSpPr>
          <p:cNvPr id="37892" name="Text Box 5"/>
          <p:cNvSpPr txBox="1">
            <a:spLocks noChangeArrowheads="1"/>
          </p:cNvSpPr>
          <p:nvPr/>
        </p:nvSpPr>
        <p:spPr bwMode="auto">
          <a:xfrm>
            <a:off x="832817" y="3095685"/>
            <a:ext cx="3759362"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kumimoji="1" lang="en-US" altLang="zh-CN" sz="1600" dirty="0">
                <a:latin typeface="Times New Roman" panose="02020603050405020304" pitchFamily="18" charset="0"/>
              </a:rPr>
              <a:t>abstract class Employee</a:t>
            </a:r>
          </a:p>
          <a:p>
            <a:pPr eaLnBrk="1" hangingPunct="1"/>
            <a:r>
              <a:rPr kumimoji="1" lang="en-US" altLang="zh-CN" sz="1600" dirty="0">
                <a:latin typeface="Times New Roman" panose="02020603050405020304" pitchFamily="18" charset="0"/>
              </a:rPr>
              <a:t>{</a:t>
            </a:r>
          </a:p>
          <a:p>
            <a:pPr eaLnBrk="1" hangingPunct="1"/>
            <a:r>
              <a:rPr kumimoji="1" lang="en-US" altLang="zh-CN" sz="1600" dirty="0">
                <a:latin typeface="Times New Roman" panose="02020603050405020304" pitchFamily="18" charset="0"/>
              </a:rPr>
              <a:t>        public abstract void </a:t>
            </a:r>
            <a:r>
              <a:rPr kumimoji="1" lang="en-US" altLang="zh-CN" sz="1600" dirty="0" err="1">
                <a:latin typeface="Times New Roman" panose="02020603050405020304" pitchFamily="18" charset="0"/>
              </a:rPr>
              <a:t>raiseSalary</a:t>
            </a:r>
            <a:r>
              <a:rPr kumimoji="1" lang="en-US" altLang="zh-CN" sz="1600" dirty="0">
                <a:latin typeface="Times New Roman" panose="02020603050405020304" pitchFamily="18" charset="0"/>
              </a:rPr>
              <a:t>(int </a:t>
            </a:r>
            <a:r>
              <a:rPr kumimoji="1" lang="en-US" altLang="zh-CN" sz="1600" dirty="0" err="1">
                <a:latin typeface="Times New Roman" panose="02020603050405020304" pitchFamily="18" charset="0"/>
              </a:rPr>
              <a:t>i</a:t>
            </a:r>
            <a:r>
              <a:rPr kumimoji="1" lang="en-US" altLang="zh-CN" sz="1600" dirty="0">
                <a:latin typeface="Times New Roman" panose="02020603050405020304" pitchFamily="18" charset="0"/>
              </a:rPr>
              <a:t>) ;</a:t>
            </a:r>
          </a:p>
          <a:p>
            <a:pPr eaLnBrk="1" hangingPunct="1"/>
            <a:r>
              <a:rPr kumimoji="1" lang="en-US" altLang="zh-CN" sz="1600" dirty="0">
                <a:latin typeface="Times New Roman" panose="02020603050405020304" pitchFamily="18" charset="0"/>
              </a:rPr>
              <a:t>}</a:t>
            </a:r>
          </a:p>
          <a:p>
            <a:pPr eaLnBrk="1" hangingPunct="1"/>
            <a:r>
              <a:rPr kumimoji="1" lang="en-US" altLang="zh-CN" sz="1600" dirty="0">
                <a:latin typeface="Times New Roman" panose="02020603050405020304" pitchFamily="18" charset="0"/>
              </a:rPr>
              <a:t>class Manager extends Employee</a:t>
            </a:r>
          </a:p>
          <a:p>
            <a:pPr eaLnBrk="1" hangingPunct="1"/>
            <a:r>
              <a:rPr kumimoji="1" lang="en-US" altLang="zh-CN" sz="1600" dirty="0">
                <a:latin typeface="Times New Roman" panose="02020603050405020304" pitchFamily="18" charset="0"/>
              </a:rPr>
              <a:t>{</a:t>
            </a:r>
          </a:p>
          <a:p>
            <a:pPr eaLnBrk="1" hangingPunct="1"/>
            <a:r>
              <a:rPr kumimoji="1" lang="en-US" altLang="zh-CN" sz="1600" dirty="0">
                <a:latin typeface="Times New Roman" panose="02020603050405020304" pitchFamily="18" charset="0"/>
              </a:rPr>
              <a:t>        void </a:t>
            </a:r>
            <a:r>
              <a:rPr kumimoji="1" lang="en-US" altLang="zh-CN" sz="1600" dirty="0" err="1">
                <a:latin typeface="Times New Roman" panose="02020603050405020304" pitchFamily="18" charset="0"/>
              </a:rPr>
              <a:t>raiseSalary</a:t>
            </a:r>
            <a:r>
              <a:rPr kumimoji="1" lang="en-US" altLang="zh-CN" sz="1600" dirty="0">
                <a:latin typeface="Times New Roman" panose="02020603050405020304" pitchFamily="18" charset="0"/>
              </a:rPr>
              <a:t>(int </a:t>
            </a:r>
            <a:r>
              <a:rPr kumimoji="1" lang="en-US" altLang="zh-CN" sz="1600" dirty="0" err="1">
                <a:latin typeface="Times New Roman" panose="02020603050405020304" pitchFamily="18" charset="0"/>
              </a:rPr>
              <a:t>i</a:t>
            </a:r>
            <a:r>
              <a:rPr kumimoji="1" lang="en-US" altLang="zh-CN" sz="1600" dirty="0">
                <a:latin typeface="Times New Roman" panose="02020603050405020304" pitchFamily="18" charset="0"/>
              </a:rPr>
              <a:t> ){ ….}</a:t>
            </a:r>
          </a:p>
          <a:p>
            <a:pPr eaLnBrk="1" hangingPunct="1"/>
            <a:r>
              <a:rPr kumimoji="1" lang="en-US" altLang="zh-CN" sz="1600" dirty="0">
                <a:latin typeface="Times New Roman" panose="02020603050405020304" pitchFamily="18" charset="0"/>
              </a:rPr>
              <a:t>}</a:t>
            </a:r>
          </a:p>
        </p:txBody>
      </p:sp>
      <p:sp>
        <p:nvSpPr>
          <p:cNvPr id="16390" name="Text Box 6"/>
          <p:cNvSpPr txBox="1">
            <a:spLocks noChangeArrowheads="1"/>
          </p:cNvSpPr>
          <p:nvPr/>
        </p:nvSpPr>
        <p:spPr bwMode="auto">
          <a:xfrm>
            <a:off x="832817" y="5362455"/>
            <a:ext cx="312297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kumimoji="1" lang="en-US" altLang="zh-CN" dirty="0">
                <a:latin typeface="Times New Roman" panose="02020603050405020304" pitchFamily="18" charset="0"/>
              </a:rPr>
              <a:t>Employee e = new Manager( ) ;</a:t>
            </a:r>
          </a:p>
        </p:txBody>
      </p:sp>
    </p:spTree>
    <p:extLst>
      <p:ext uri="{BB962C8B-B14F-4D97-AF65-F5344CB8AC3E}">
        <p14:creationId xmlns:p14="http://schemas.microsoft.com/office/powerpoint/2010/main" val="28349097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390"/>
                                        </p:tgtEl>
                                        <p:attrNameLst>
                                          <p:attrName>style.visibility</p:attrName>
                                        </p:attrNameLst>
                                      </p:cBhvr>
                                      <p:to>
                                        <p:strVal val="visible"/>
                                      </p:to>
                                    </p:set>
                                    <p:anim calcmode="lin" valueType="num">
                                      <p:cBhvr additive="base">
                                        <p:cTn id="7" dur="500" fill="hold"/>
                                        <p:tgtEl>
                                          <p:spTgt spid="16390"/>
                                        </p:tgtEl>
                                        <p:attrNameLst>
                                          <p:attrName>ppt_x</p:attrName>
                                        </p:attrNameLst>
                                      </p:cBhvr>
                                      <p:tavLst>
                                        <p:tav tm="0">
                                          <p:val>
                                            <p:strVal val="#ppt_x"/>
                                          </p:val>
                                        </p:tav>
                                        <p:tav tm="100000">
                                          <p:val>
                                            <p:strVal val="#ppt_x"/>
                                          </p:val>
                                        </p:tav>
                                      </p:tavLst>
                                    </p:anim>
                                    <p:anim calcmode="lin" valueType="num">
                                      <p:cBhvr additive="base">
                                        <p:cTn id="8" dur="500" fill="hold"/>
                                        <p:tgtEl>
                                          <p:spTgt spid="1639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90" grpId="0" autoUpdateAnimBg="0"/>
    </p:bld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3" name="Text Box 2">
            <a:extLst>
              <a:ext uri="{FF2B5EF4-FFF2-40B4-BE49-F238E27FC236}">
                <a16:creationId xmlns:a16="http://schemas.microsoft.com/office/drawing/2014/main" id="{82291821-7394-4826-9724-DA7D03DCB485}"/>
              </a:ext>
            </a:extLst>
          </p:cNvPr>
          <p:cNvSpPr txBox="1">
            <a:spLocks noChangeArrowheads="1"/>
          </p:cNvSpPr>
          <p:nvPr/>
        </p:nvSpPr>
        <p:spPr bwMode="auto">
          <a:xfrm>
            <a:off x="381000" y="1447800"/>
            <a:ext cx="8474075" cy="3954463"/>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17961" dir="13500000" algn="ctr" rotWithShape="0">
                    <a:srgbClr val="990000"/>
                  </a:outerShdw>
                </a:effectLst>
              </a14:hiddenEffects>
            </a:ext>
          </a:extLst>
        </p:spPr>
        <p:txBody>
          <a:bodyPr>
            <a:spAutoFit/>
          </a:bodyPr>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Wingdings" panose="05000000000000000000" pitchFamily="2" charset="2"/>
              <a:buChar char="Ø"/>
            </a:pPr>
            <a:r>
              <a:rPr kumimoji="1" lang="zh-CN" altLang="en-US" sz="2800" b="1">
                <a:latin typeface="仿宋_GB2312" pitchFamily="49" charset="-122"/>
                <a:ea typeface="仿宋_GB2312" pitchFamily="49" charset="-122"/>
              </a:rPr>
              <a:t>线程类</a:t>
            </a:r>
            <a:r>
              <a:rPr kumimoji="1" lang="en-US" altLang="zh-CN" sz="2800" b="1">
                <a:latin typeface="仿宋_GB2312" pitchFamily="49" charset="-122"/>
                <a:ea typeface="仿宋_GB2312" pitchFamily="49" charset="-122"/>
              </a:rPr>
              <a:t>Thread</a:t>
            </a:r>
            <a:r>
              <a:rPr kumimoji="1" lang="zh-CN" altLang="en-US" sz="2800" b="1">
                <a:latin typeface="仿宋_GB2312" pitchFamily="49" charset="-122"/>
                <a:ea typeface="仿宋_GB2312" pitchFamily="49" charset="-122"/>
              </a:rPr>
              <a:t>中提供以下几个版本的</a:t>
            </a:r>
            <a:r>
              <a:rPr kumimoji="1" lang="en-US" altLang="zh-CN" sz="2800" b="1">
                <a:latin typeface="仿宋_GB2312" pitchFamily="49" charset="-122"/>
                <a:ea typeface="仿宋_GB2312" pitchFamily="49" charset="-122"/>
              </a:rPr>
              <a:t>join()</a:t>
            </a:r>
            <a:r>
              <a:rPr kumimoji="1" lang="zh-CN" altLang="en-US" sz="2800" b="1">
                <a:latin typeface="仿宋_GB2312" pitchFamily="49" charset="-122"/>
                <a:ea typeface="仿宋_GB2312" pitchFamily="49" charset="-122"/>
              </a:rPr>
              <a:t>方法。</a:t>
            </a:r>
          </a:p>
          <a:p>
            <a:pPr eaLnBrk="1" hangingPunct="1">
              <a:buFont typeface="Wingdings" panose="05000000000000000000" pitchFamily="2" charset="2"/>
              <a:buNone/>
            </a:pPr>
            <a:r>
              <a:rPr kumimoji="1" lang="zh-CN" altLang="en-US" sz="2800" b="1">
                <a:solidFill>
                  <a:srgbClr val="2B0ED6"/>
                </a:solidFill>
                <a:latin typeface="仿宋_GB2312" pitchFamily="49" charset="-122"/>
                <a:ea typeface="仿宋_GB2312" pitchFamily="49" charset="-122"/>
              </a:rPr>
              <a:t>使当前正在运行的线程暂停下来，等待指定的时间后</a:t>
            </a:r>
          </a:p>
          <a:p>
            <a:pPr eaLnBrk="1" hangingPunct="1">
              <a:buFont typeface="Wingdings" panose="05000000000000000000" pitchFamily="2" charset="2"/>
              <a:buNone/>
            </a:pPr>
            <a:r>
              <a:rPr kumimoji="1" lang="zh-CN" altLang="en-US" sz="2800" b="1">
                <a:solidFill>
                  <a:srgbClr val="2B0ED6"/>
                </a:solidFill>
                <a:latin typeface="仿宋_GB2312" pitchFamily="49" charset="-122"/>
                <a:ea typeface="仿宋_GB2312" pitchFamily="49" charset="-122"/>
              </a:rPr>
              <a:t>或等待调用该方法的线程结束后，再恢复运行。</a:t>
            </a:r>
          </a:p>
          <a:p>
            <a:pPr eaLnBrk="1" hangingPunct="1">
              <a:buFont typeface="Wingdings" panose="05000000000000000000" pitchFamily="2" charset="2"/>
              <a:buAutoNum type="arabicPeriod"/>
            </a:pPr>
            <a:r>
              <a:rPr kumimoji="1" lang="en-US" altLang="zh-CN" sz="2800" b="1">
                <a:latin typeface="仿宋_GB2312" pitchFamily="49" charset="-122"/>
                <a:ea typeface="仿宋_GB2312" pitchFamily="49" charset="-122"/>
              </a:rPr>
              <a:t>public final void join()throws InterruptedException;</a:t>
            </a:r>
          </a:p>
          <a:p>
            <a:pPr eaLnBrk="1" hangingPunct="1">
              <a:buFont typeface="Wingdings" panose="05000000000000000000" pitchFamily="2" charset="2"/>
              <a:buAutoNum type="arabicPeriod"/>
            </a:pPr>
            <a:r>
              <a:rPr kumimoji="1" lang="en-US" altLang="zh-CN" sz="2800" b="1">
                <a:latin typeface="仿宋_GB2312" pitchFamily="49" charset="-122"/>
                <a:ea typeface="仿宋_GB2312" pitchFamily="49" charset="-122"/>
              </a:rPr>
              <a:t>public final void join(long millis,int nanos)throws InterruptedException;</a:t>
            </a:r>
          </a:p>
          <a:p>
            <a:pPr eaLnBrk="1" hangingPunct="1">
              <a:buFont typeface="Wingdings" panose="05000000000000000000" pitchFamily="2" charset="2"/>
              <a:buAutoNum type="arabicPeriod"/>
            </a:pPr>
            <a:r>
              <a:rPr kumimoji="1" lang="en-US" altLang="zh-CN" sz="2800" b="1">
                <a:latin typeface="仿宋_GB2312" pitchFamily="49" charset="-122"/>
                <a:ea typeface="仿宋_GB2312" pitchFamily="49" charset="-122"/>
              </a:rPr>
              <a:t>public final void join(long millis)throws InterruptedException;</a:t>
            </a:r>
          </a:p>
        </p:txBody>
      </p:sp>
      <p:sp>
        <p:nvSpPr>
          <p:cNvPr id="58374" name="Rectangle 3">
            <a:extLst>
              <a:ext uri="{FF2B5EF4-FFF2-40B4-BE49-F238E27FC236}">
                <a16:creationId xmlns:a16="http://schemas.microsoft.com/office/drawing/2014/main" id="{306DBCC6-C5D8-4686-AB5E-BFFFDBEE722E}"/>
              </a:ext>
            </a:extLst>
          </p:cNvPr>
          <p:cNvSpPr>
            <a:spLocks noChangeArrowheads="1"/>
          </p:cNvSpPr>
          <p:nvPr/>
        </p:nvSpPr>
        <p:spPr bwMode="auto">
          <a:xfrm>
            <a:off x="381000" y="611188"/>
            <a:ext cx="2841625" cy="579437"/>
          </a:xfrm>
          <a:prstGeom prst="rect">
            <a:avLst/>
          </a:prstGeom>
          <a:noFill/>
          <a:ln>
            <a:noFill/>
          </a:ln>
          <a:effectLst/>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38100">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3200" b="1" u="sng">
                <a:solidFill>
                  <a:srgbClr val="2B0ED6"/>
                </a:solidFill>
                <a:latin typeface="仿宋_GB2312" pitchFamily="49" charset="-122"/>
                <a:ea typeface="仿宋_GB2312" pitchFamily="49" charset="-122"/>
              </a:rPr>
              <a:t>join() </a:t>
            </a:r>
            <a:r>
              <a:rPr kumimoji="1" lang="zh-CN" altLang="en-US" sz="3200" b="1" u="sng">
                <a:solidFill>
                  <a:srgbClr val="2B0ED6"/>
                </a:solidFill>
                <a:latin typeface="仿宋_GB2312" pitchFamily="49" charset="-122"/>
                <a:ea typeface="仿宋_GB2312" pitchFamily="49" charset="-122"/>
              </a:rPr>
              <a:t>方法：</a:t>
            </a:r>
          </a:p>
        </p:txBody>
      </p:sp>
      <p:sp>
        <p:nvSpPr>
          <p:cNvPr id="58375" name="Text Box 4">
            <a:extLst>
              <a:ext uri="{FF2B5EF4-FFF2-40B4-BE49-F238E27FC236}">
                <a16:creationId xmlns:a16="http://schemas.microsoft.com/office/drawing/2014/main" id="{B62A34EB-15EC-447B-A984-479AA6C706DB}"/>
              </a:ext>
            </a:extLst>
          </p:cNvPr>
          <p:cNvSpPr txBox="1">
            <a:spLocks noChangeArrowheads="1"/>
          </p:cNvSpPr>
          <p:nvPr/>
        </p:nvSpPr>
        <p:spPr bwMode="auto">
          <a:xfrm>
            <a:off x="304800" y="5694363"/>
            <a:ext cx="4029075" cy="457200"/>
          </a:xfrm>
          <a:prstGeom prst="rect">
            <a:avLst/>
          </a:prstGeom>
          <a:noFill/>
          <a:ln>
            <a:noFill/>
          </a:ln>
          <a:effectLst/>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38100">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400" b="1">
                <a:solidFill>
                  <a:srgbClr val="2B0ED6"/>
                </a:solidFill>
                <a:latin typeface="仿宋_GB2312" pitchFamily="49" charset="-122"/>
                <a:ea typeface="仿宋_GB2312" pitchFamily="49" charset="-122"/>
              </a:rPr>
              <a:t>举例：</a:t>
            </a:r>
            <a:r>
              <a:rPr kumimoji="1" lang="en-US" altLang="zh-CN" sz="2400" b="1">
                <a:solidFill>
                  <a:srgbClr val="2B0ED6"/>
                </a:solidFill>
                <a:latin typeface="仿宋_GB2312" pitchFamily="49" charset="-122"/>
                <a:ea typeface="仿宋_GB2312" pitchFamily="49" charset="-122"/>
                <a:hlinkClick r:id="rId3"/>
              </a:rPr>
              <a:t>TestSubThread2.java</a:t>
            </a:r>
            <a:endParaRPr kumimoji="1" lang="en-US" altLang="zh-CN" sz="2400" b="1">
              <a:solidFill>
                <a:srgbClr val="2B0ED6"/>
              </a:solidFill>
              <a:latin typeface="仿宋_GB2312" pitchFamily="49" charset="-122"/>
              <a:ea typeface="仿宋_GB2312" pitchFamily="49" charset="-122"/>
            </a:endParaRPr>
          </a:p>
        </p:txBody>
      </p:sp>
    </p:spTree>
  </p:cSld>
  <p:clrMapOvr>
    <a:masterClrMapping/>
  </p:clrMapOvr>
  <p:transition/>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7" name="Rectangle 2">
            <a:extLst>
              <a:ext uri="{FF2B5EF4-FFF2-40B4-BE49-F238E27FC236}">
                <a16:creationId xmlns:a16="http://schemas.microsoft.com/office/drawing/2014/main" id="{564F44A5-6E6A-443F-BC99-A801B5E3459B}"/>
              </a:ext>
            </a:extLst>
          </p:cNvPr>
          <p:cNvSpPr>
            <a:spLocks noChangeArrowheads="1"/>
          </p:cNvSpPr>
          <p:nvPr/>
        </p:nvSpPr>
        <p:spPr bwMode="auto">
          <a:xfrm>
            <a:off x="539750" y="908050"/>
            <a:ext cx="8077200" cy="3603625"/>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30000"/>
              </a:lnSpc>
              <a:spcBef>
                <a:spcPct val="20000"/>
              </a:spcBef>
              <a:buSzPct val="90000"/>
            </a:pPr>
            <a:r>
              <a:rPr kumimoji="1" lang="en-US" altLang="zh-CN" sz="2400" b="1">
                <a:latin typeface="Verdana" panose="020B0604030504040204" pitchFamily="34" charset="0"/>
                <a:ea typeface="仿宋_GB2312" pitchFamily="49" charset="-122"/>
              </a:rPr>
              <a:t>public void </a:t>
            </a:r>
            <a:r>
              <a:rPr kumimoji="1" lang="en-US" altLang="zh-CN" sz="2400" b="1">
                <a:solidFill>
                  <a:srgbClr val="FF0000"/>
                </a:solidFill>
                <a:latin typeface="Verdana" panose="020B0604030504040204" pitchFamily="34" charset="0"/>
                <a:ea typeface="仿宋_GB2312" pitchFamily="49" charset="-122"/>
              </a:rPr>
              <a:t>timeout</a:t>
            </a:r>
            <a:r>
              <a:rPr kumimoji="1" lang="en-US" altLang="zh-CN" sz="2400" b="1">
                <a:latin typeface="Verdana" panose="020B0604030504040204" pitchFamily="34" charset="0"/>
                <a:ea typeface="仿宋_GB2312" pitchFamily="49" charset="-122"/>
              </a:rPr>
              <a:t>(){</a:t>
            </a:r>
          </a:p>
          <a:p>
            <a:pPr eaLnBrk="1" hangingPunct="1">
              <a:lnSpc>
                <a:spcPct val="130000"/>
              </a:lnSpc>
              <a:spcBef>
                <a:spcPct val="20000"/>
              </a:spcBef>
              <a:buSzPct val="90000"/>
            </a:pPr>
            <a:r>
              <a:rPr kumimoji="1" lang="en-US" altLang="zh-CN" sz="2400" b="1">
                <a:latin typeface="Verdana" panose="020B0604030504040204" pitchFamily="34" charset="0"/>
                <a:ea typeface="仿宋_GB2312" pitchFamily="49" charset="-122"/>
              </a:rPr>
              <a:t>	</a:t>
            </a:r>
            <a:r>
              <a:rPr kumimoji="1" lang="en-US" altLang="zh-CN" sz="2400" b="1">
                <a:solidFill>
                  <a:schemeClr val="tx2"/>
                </a:solidFill>
                <a:latin typeface="Verdana" panose="020B0604030504040204" pitchFamily="34" charset="0"/>
                <a:ea typeface="仿宋_GB2312" pitchFamily="49" charset="-122"/>
              </a:rPr>
              <a:t>// </a:t>
            </a:r>
            <a:r>
              <a:rPr kumimoji="1" lang="zh-CN" altLang="en-US" sz="2400" b="1">
                <a:solidFill>
                  <a:schemeClr val="tx2"/>
                </a:solidFill>
                <a:latin typeface="Verdana" panose="020B0604030504040204" pitchFamily="34" charset="0"/>
                <a:ea typeface="仿宋_GB2312" pitchFamily="49" charset="-122"/>
              </a:rPr>
              <a:t>暂停该线程，等候其他线程</a:t>
            </a:r>
            <a:r>
              <a:rPr kumimoji="1" lang="en-US" altLang="zh-CN" sz="2400" b="1">
                <a:solidFill>
                  <a:schemeClr val="tx2"/>
                </a:solidFill>
                <a:latin typeface="Verdana" panose="020B0604030504040204" pitchFamily="34" charset="0"/>
                <a:ea typeface="仿宋_GB2312" pitchFamily="49" charset="-122"/>
              </a:rPr>
              <a:t>(tt)</a:t>
            </a:r>
            <a:r>
              <a:rPr kumimoji="1" lang="zh-CN" altLang="en-US" sz="2400" b="1">
                <a:solidFill>
                  <a:schemeClr val="tx2"/>
                </a:solidFill>
                <a:latin typeface="Verdana" panose="020B0604030504040204" pitchFamily="34" charset="0"/>
                <a:ea typeface="仿宋_GB2312" pitchFamily="49" charset="-122"/>
              </a:rPr>
              <a:t>结束</a:t>
            </a:r>
          </a:p>
          <a:p>
            <a:pPr eaLnBrk="1" hangingPunct="1">
              <a:lnSpc>
                <a:spcPct val="130000"/>
              </a:lnSpc>
              <a:spcBef>
                <a:spcPct val="20000"/>
              </a:spcBef>
              <a:buSzPct val="90000"/>
            </a:pPr>
            <a:r>
              <a:rPr kumimoji="1" lang="zh-CN" altLang="en-US" sz="2400" b="1">
                <a:solidFill>
                  <a:srgbClr val="FF0000"/>
                </a:solidFill>
                <a:latin typeface="Verdana" panose="020B0604030504040204" pitchFamily="34" charset="0"/>
                <a:ea typeface="仿宋_GB2312" pitchFamily="49" charset="-122"/>
              </a:rPr>
              <a:t>	</a:t>
            </a:r>
            <a:r>
              <a:rPr kumimoji="1" lang="en-US" altLang="zh-CN" sz="2400" b="1">
                <a:solidFill>
                  <a:srgbClr val="FF0000"/>
                </a:solidFill>
                <a:latin typeface="Verdana" panose="020B0604030504040204" pitchFamily="34" charset="0"/>
                <a:ea typeface="仿宋_GB2312" pitchFamily="49" charset="-122"/>
              </a:rPr>
              <a:t>tt.join();</a:t>
            </a:r>
          </a:p>
          <a:p>
            <a:pPr eaLnBrk="1" hangingPunct="1">
              <a:lnSpc>
                <a:spcPct val="130000"/>
              </a:lnSpc>
              <a:spcBef>
                <a:spcPct val="20000"/>
              </a:spcBef>
              <a:buSzPct val="90000"/>
            </a:pPr>
            <a:r>
              <a:rPr kumimoji="1" lang="en-US" altLang="zh-CN" sz="2400" b="1">
                <a:latin typeface="Verdana" panose="020B0604030504040204" pitchFamily="34" charset="0"/>
                <a:ea typeface="仿宋_GB2312" pitchFamily="49" charset="-122"/>
              </a:rPr>
              <a:t>	</a:t>
            </a:r>
            <a:r>
              <a:rPr kumimoji="1" lang="en-US" altLang="zh-CN" sz="2400" b="1">
                <a:solidFill>
                  <a:schemeClr val="tx2"/>
                </a:solidFill>
                <a:latin typeface="Verdana" panose="020B0604030504040204" pitchFamily="34" charset="0"/>
                <a:ea typeface="仿宋_GB2312" pitchFamily="49" charset="-122"/>
              </a:rPr>
              <a:t>// </a:t>
            </a:r>
            <a:r>
              <a:rPr kumimoji="1" lang="zh-CN" altLang="en-US" sz="2400" b="1">
                <a:solidFill>
                  <a:schemeClr val="tx2"/>
                </a:solidFill>
                <a:latin typeface="Verdana" panose="020B0604030504040204" pitchFamily="34" charset="0"/>
                <a:ea typeface="仿宋_GB2312" pitchFamily="49" charset="-122"/>
              </a:rPr>
              <a:t>其他线程结束后，继续进行该线程</a:t>
            </a:r>
          </a:p>
          <a:p>
            <a:pPr eaLnBrk="1" hangingPunct="1">
              <a:lnSpc>
                <a:spcPct val="130000"/>
              </a:lnSpc>
              <a:spcBef>
                <a:spcPct val="20000"/>
              </a:spcBef>
              <a:buSzPct val="90000"/>
            </a:pPr>
            <a:r>
              <a:rPr kumimoji="1" lang="zh-CN" altLang="en-US" sz="2400" b="1">
                <a:latin typeface="Verdana" panose="020B0604030504040204" pitchFamily="34" charset="0"/>
                <a:ea typeface="仿宋_GB2312" pitchFamily="49" charset="-122"/>
              </a:rPr>
              <a:t>	</a:t>
            </a:r>
            <a:r>
              <a:rPr kumimoji="1" lang="en-US" altLang="zh-CN" sz="2400" b="1">
                <a:latin typeface="Verdana" panose="020B0604030504040204" pitchFamily="34" charset="0"/>
                <a:ea typeface="仿宋_GB2312" pitchFamily="49" charset="-122"/>
              </a:rPr>
              <a:t>……  ……</a:t>
            </a:r>
          </a:p>
          <a:p>
            <a:pPr eaLnBrk="1" hangingPunct="1">
              <a:lnSpc>
                <a:spcPct val="130000"/>
              </a:lnSpc>
              <a:spcBef>
                <a:spcPct val="20000"/>
              </a:spcBef>
              <a:buSzPct val="90000"/>
            </a:pPr>
            <a:r>
              <a:rPr kumimoji="1" lang="en-US" altLang="zh-CN" sz="2400" b="1">
                <a:latin typeface="Verdana" panose="020B0604030504040204" pitchFamily="34" charset="0"/>
                <a:ea typeface="仿宋_GB2312" pitchFamily="49" charset="-122"/>
              </a:rPr>
              <a:t>}</a:t>
            </a:r>
          </a:p>
        </p:txBody>
      </p:sp>
      <p:sp>
        <p:nvSpPr>
          <p:cNvPr id="59398" name="Text Box 3">
            <a:extLst>
              <a:ext uri="{FF2B5EF4-FFF2-40B4-BE49-F238E27FC236}">
                <a16:creationId xmlns:a16="http://schemas.microsoft.com/office/drawing/2014/main" id="{E74977D7-175D-441D-A365-3D5F1839FC05}"/>
              </a:ext>
            </a:extLst>
          </p:cNvPr>
          <p:cNvSpPr txBox="1">
            <a:spLocks noChangeArrowheads="1"/>
          </p:cNvSpPr>
          <p:nvPr/>
        </p:nvSpPr>
        <p:spPr bwMode="auto">
          <a:xfrm>
            <a:off x="539750" y="4581525"/>
            <a:ext cx="8064500" cy="1233488"/>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30000"/>
              </a:lnSpc>
              <a:spcBef>
                <a:spcPct val="50000"/>
              </a:spcBef>
            </a:pPr>
            <a:r>
              <a:rPr kumimoji="1" lang="en-US" altLang="zh-CN" sz="2400" b="1">
                <a:solidFill>
                  <a:srgbClr val="FF0000"/>
                </a:solidFill>
                <a:latin typeface="Tahoma" panose="020B0604030504040204" pitchFamily="34" charset="0"/>
                <a:ea typeface="黑体" panose="02010609060101010101" pitchFamily="49" charset="-122"/>
              </a:rPr>
              <a:t>join()</a:t>
            </a:r>
            <a:r>
              <a:rPr kumimoji="1" lang="zh-CN" altLang="en-US" sz="2400" b="1">
                <a:solidFill>
                  <a:srgbClr val="FF0000"/>
                </a:solidFill>
                <a:latin typeface="Tahoma" panose="020B0604030504040204" pitchFamily="34" charset="0"/>
                <a:ea typeface="黑体" panose="02010609060101010101" pitchFamily="49" charset="-122"/>
              </a:rPr>
              <a:t>：方法</a:t>
            </a:r>
            <a:r>
              <a:rPr kumimoji="1" lang="en-US" altLang="zh-CN" sz="2400" b="1">
                <a:solidFill>
                  <a:srgbClr val="FF0000"/>
                </a:solidFill>
                <a:latin typeface="Tahoma" panose="020B0604030504040204" pitchFamily="34" charset="0"/>
                <a:ea typeface="黑体" panose="02010609060101010101" pitchFamily="49" charset="-122"/>
              </a:rPr>
              <a:t>join()</a:t>
            </a:r>
            <a:r>
              <a:rPr kumimoji="1" lang="zh-CN" altLang="en-US" sz="2400" b="1">
                <a:solidFill>
                  <a:srgbClr val="FF0000"/>
                </a:solidFill>
                <a:latin typeface="Tahoma" panose="020B0604030504040204" pitchFamily="34" charset="0"/>
                <a:ea typeface="黑体" panose="02010609060101010101" pitchFamily="49" charset="-122"/>
              </a:rPr>
              <a:t>将引起现行线程等待，直至方法</a:t>
            </a:r>
            <a:r>
              <a:rPr kumimoji="1" lang="en-US" altLang="zh-CN" sz="2400" b="1">
                <a:solidFill>
                  <a:srgbClr val="FF0000"/>
                </a:solidFill>
                <a:latin typeface="Tahoma" panose="020B0604030504040204" pitchFamily="34" charset="0"/>
                <a:ea typeface="黑体" panose="02010609060101010101" pitchFamily="49" charset="-122"/>
              </a:rPr>
              <a:t>join</a:t>
            </a:r>
          </a:p>
          <a:p>
            <a:pPr eaLnBrk="1" hangingPunct="1">
              <a:lnSpc>
                <a:spcPct val="130000"/>
              </a:lnSpc>
              <a:spcBef>
                <a:spcPct val="50000"/>
              </a:spcBef>
            </a:pPr>
            <a:r>
              <a:rPr kumimoji="1" lang="zh-CN" altLang="en-US" sz="2400" b="1">
                <a:solidFill>
                  <a:srgbClr val="FF0000"/>
                </a:solidFill>
                <a:latin typeface="Tahoma" panose="020B0604030504040204" pitchFamily="34" charset="0"/>
                <a:ea typeface="黑体" panose="02010609060101010101" pitchFamily="49" charset="-122"/>
              </a:rPr>
              <a:t>所调用的线程结束。</a:t>
            </a:r>
          </a:p>
        </p:txBody>
      </p:sp>
    </p:spTree>
  </p:cSld>
  <p:clrMapOvr>
    <a:masterClrMapping/>
  </p:clrMapOvr>
  <p:transition/>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421" name="Picture 2">
            <a:extLst>
              <a:ext uri="{FF2B5EF4-FFF2-40B4-BE49-F238E27FC236}">
                <a16:creationId xmlns:a16="http://schemas.microsoft.com/office/drawing/2014/main" id="{F3297D02-A356-41CE-A877-CE4FAA4142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750" y="862013"/>
            <a:ext cx="8828088" cy="5133975"/>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60422" name="AutoShape 3">
            <a:extLst>
              <a:ext uri="{FF2B5EF4-FFF2-40B4-BE49-F238E27FC236}">
                <a16:creationId xmlns:a16="http://schemas.microsoft.com/office/drawing/2014/main" id="{FF9864DA-C55C-47BB-A3FC-4B36F92F7C75}"/>
              </a:ext>
            </a:extLst>
          </p:cNvPr>
          <p:cNvSpPr>
            <a:spLocks noChangeArrowheads="1"/>
          </p:cNvSpPr>
          <p:nvPr/>
        </p:nvSpPr>
        <p:spPr bwMode="auto">
          <a:xfrm>
            <a:off x="5651500" y="1268413"/>
            <a:ext cx="2592388" cy="1008062"/>
          </a:xfrm>
          <a:prstGeom prst="wedgeRoundRectCallout">
            <a:avLst>
              <a:gd name="adj1" fmla="val -108296"/>
              <a:gd name="adj2" fmla="val 176773"/>
              <a:gd name="adj3" fmla="val 16667"/>
            </a:avLst>
          </a:prstGeom>
          <a:solidFill>
            <a:schemeClr val="accent1"/>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000">
                <a:solidFill>
                  <a:srgbClr val="FF0000"/>
                </a:solidFill>
                <a:latin typeface="Times New Roman" panose="02020603050405020304" pitchFamily="18" charset="0"/>
                <a:ea typeface="黑体" panose="02010609060101010101" pitchFamily="49" charset="-122"/>
              </a:rPr>
              <a:t>Thread.sleep()</a:t>
            </a:r>
            <a:r>
              <a:rPr kumimoji="1" lang="zh-CN" altLang="en-US" sz="2000">
                <a:solidFill>
                  <a:srgbClr val="FF0000"/>
                </a:solidFill>
                <a:latin typeface="Times New Roman" panose="02020603050405020304" pitchFamily="18" charset="0"/>
                <a:ea typeface="黑体" panose="02010609060101010101" pitchFamily="49" charset="-122"/>
              </a:rPr>
              <a:t>方法的使用，注意异常的抛出</a:t>
            </a:r>
          </a:p>
        </p:txBody>
      </p:sp>
    </p:spTree>
  </p:cSld>
  <p:clrMapOvr>
    <a:masterClrMapping/>
  </p:clrMapOvr>
  <p:transition/>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5" name="Picture 2">
            <a:extLst>
              <a:ext uri="{FF2B5EF4-FFF2-40B4-BE49-F238E27FC236}">
                <a16:creationId xmlns:a16="http://schemas.microsoft.com/office/drawing/2014/main" id="{E6352385-76A3-4D31-88BB-80414EAF0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750" y="2133600"/>
            <a:ext cx="7945438" cy="214630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2469" name="Group 2">
            <a:extLst>
              <a:ext uri="{FF2B5EF4-FFF2-40B4-BE49-F238E27FC236}">
                <a16:creationId xmlns:a16="http://schemas.microsoft.com/office/drawing/2014/main" id="{67371FE4-AACA-4A1F-A32E-BC19BD865798}"/>
              </a:ext>
            </a:extLst>
          </p:cNvPr>
          <p:cNvGrpSpPr>
            <a:grpSpLocks/>
          </p:cNvGrpSpPr>
          <p:nvPr/>
        </p:nvGrpSpPr>
        <p:grpSpPr bwMode="auto">
          <a:xfrm>
            <a:off x="1524000" y="685800"/>
            <a:ext cx="6019800" cy="5286375"/>
            <a:chOff x="960" y="432"/>
            <a:chExt cx="3792" cy="3330"/>
          </a:xfrm>
        </p:grpSpPr>
        <p:graphicFrame>
          <p:nvGraphicFramePr>
            <p:cNvPr id="62470" name="Object 3">
              <a:extLst>
                <a:ext uri="{FF2B5EF4-FFF2-40B4-BE49-F238E27FC236}">
                  <a16:creationId xmlns:a16="http://schemas.microsoft.com/office/drawing/2014/main" id="{174D9DCF-DBB8-4302-95E4-0C6B15C7EF80}"/>
                </a:ext>
              </a:extLst>
            </p:cNvPr>
            <p:cNvGraphicFramePr>
              <a:graphicFrameLocks noChangeAspect="1"/>
            </p:cNvGraphicFramePr>
            <p:nvPr/>
          </p:nvGraphicFramePr>
          <p:xfrm>
            <a:off x="1344" y="432"/>
            <a:ext cx="2647" cy="3330"/>
          </p:xfrm>
          <a:graphic>
            <a:graphicData uri="http://schemas.openxmlformats.org/presentationml/2006/ole">
              <mc:AlternateContent xmlns:mc="http://schemas.openxmlformats.org/markup-compatibility/2006">
                <mc:Choice xmlns:v="urn:schemas-microsoft-com:vml" Requires="v">
                  <p:oleObj spid="_x0000_s9226" name="位图图像" r:id="rId3" imgW="2952381" imgH="3715269" progId="Paint.Picture">
                    <p:embed/>
                  </p:oleObj>
                </mc:Choice>
                <mc:Fallback>
                  <p:oleObj name="位图图像" r:id="rId3" imgW="2952381" imgH="3715269" progId="Paint.Picture">
                    <p:embed/>
                    <p:pic>
                      <p:nvPicPr>
                        <p:cNvPr id="62470" name="Object 3">
                          <a:extLst>
                            <a:ext uri="{FF2B5EF4-FFF2-40B4-BE49-F238E27FC236}">
                              <a16:creationId xmlns:a16="http://schemas.microsoft.com/office/drawing/2014/main" id="{174D9DCF-DBB8-4302-95E4-0C6B15C7EF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4" y="432"/>
                          <a:ext cx="2647" cy="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2471" name="Rectangle 4">
              <a:extLst>
                <a:ext uri="{FF2B5EF4-FFF2-40B4-BE49-F238E27FC236}">
                  <a16:creationId xmlns:a16="http://schemas.microsoft.com/office/drawing/2014/main" id="{CDEBF847-538B-44A2-B44D-B48FC7B162C0}"/>
                </a:ext>
              </a:extLst>
            </p:cNvPr>
            <p:cNvSpPr>
              <a:spLocks noChangeArrowheads="1"/>
            </p:cNvSpPr>
            <p:nvPr/>
          </p:nvSpPr>
          <p:spPr bwMode="auto">
            <a:xfrm>
              <a:off x="1152" y="1104"/>
              <a:ext cx="3312" cy="432"/>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2472" name="Rectangle 5">
              <a:extLst>
                <a:ext uri="{FF2B5EF4-FFF2-40B4-BE49-F238E27FC236}">
                  <a16:creationId xmlns:a16="http://schemas.microsoft.com/office/drawing/2014/main" id="{FBCAFF64-509A-4595-967F-4FA13219C6F1}"/>
                </a:ext>
              </a:extLst>
            </p:cNvPr>
            <p:cNvSpPr>
              <a:spLocks noChangeArrowheads="1"/>
            </p:cNvSpPr>
            <p:nvPr/>
          </p:nvSpPr>
          <p:spPr bwMode="auto">
            <a:xfrm>
              <a:off x="1056" y="2064"/>
              <a:ext cx="3552" cy="288"/>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2473" name="Rectangle 6">
              <a:extLst>
                <a:ext uri="{FF2B5EF4-FFF2-40B4-BE49-F238E27FC236}">
                  <a16:creationId xmlns:a16="http://schemas.microsoft.com/office/drawing/2014/main" id="{E99E0848-01BF-4528-AC93-D262CC943D10}"/>
                </a:ext>
              </a:extLst>
            </p:cNvPr>
            <p:cNvSpPr>
              <a:spLocks noChangeArrowheads="1"/>
            </p:cNvSpPr>
            <p:nvPr/>
          </p:nvSpPr>
          <p:spPr bwMode="auto">
            <a:xfrm>
              <a:off x="1008" y="2592"/>
              <a:ext cx="3696" cy="288"/>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2474" name="Rectangle 7">
              <a:extLst>
                <a:ext uri="{FF2B5EF4-FFF2-40B4-BE49-F238E27FC236}">
                  <a16:creationId xmlns:a16="http://schemas.microsoft.com/office/drawing/2014/main" id="{1F4B3720-8D27-4B6F-BE07-F3D359B889AE}"/>
                </a:ext>
              </a:extLst>
            </p:cNvPr>
            <p:cNvSpPr>
              <a:spLocks noChangeArrowheads="1"/>
            </p:cNvSpPr>
            <p:nvPr/>
          </p:nvSpPr>
          <p:spPr bwMode="auto">
            <a:xfrm>
              <a:off x="960" y="3168"/>
              <a:ext cx="3792" cy="288"/>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Tree>
  </p:cSld>
  <p:clrMapOvr>
    <a:masterClrMapping/>
  </p:clrMapOvr>
  <p:transition/>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493" name="Group 2">
            <a:extLst>
              <a:ext uri="{FF2B5EF4-FFF2-40B4-BE49-F238E27FC236}">
                <a16:creationId xmlns:a16="http://schemas.microsoft.com/office/drawing/2014/main" id="{75846C5A-D436-4886-AC5A-0941A313A58F}"/>
              </a:ext>
            </a:extLst>
          </p:cNvPr>
          <p:cNvGrpSpPr>
            <a:grpSpLocks/>
          </p:cNvGrpSpPr>
          <p:nvPr/>
        </p:nvGrpSpPr>
        <p:grpSpPr bwMode="auto">
          <a:xfrm>
            <a:off x="250825" y="260350"/>
            <a:ext cx="8642350" cy="6121400"/>
            <a:chOff x="158" y="164"/>
            <a:chExt cx="5444" cy="3856"/>
          </a:xfrm>
        </p:grpSpPr>
        <p:pic>
          <p:nvPicPr>
            <p:cNvPr id="63494" name="Picture 3">
              <a:extLst>
                <a:ext uri="{FF2B5EF4-FFF2-40B4-BE49-F238E27FC236}">
                  <a16:creationId xmlns:a16="http://schemas.microsoft.com/office/drawing/2014/main" id="{8A9E41F5-EA19-4AA0-9D44-8269D6B29D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 y="164"/>
              <a:ext cx="5444" cy="3856"/>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63495" name="AutoShape 4">
              <a:extLst>
                <a:ext uri="{FF2B5EF4-FFF2-40B4-BE49-F238E27FC236}">
                  <a16:creationId xmlns:a16="http://schemas.microsoft.com/office/drawing/2014/main" id="{59192D4C-37BD-4195-B83F-743E1909C651}"/>
                </a:ext>
              </a:extLst>
            </p:cNvPr>
            <p:cNvSpPr>
              <a:spLocks noChangeArrowheads="1"/>
            </p:cNvSpPr>
            <p:nvPr/>
          </p:nvSpPr>
          <p:spPr bwMode="auto">
            <a:xfrm>
              <a:off x="3560" y="663"/>
              <a:ext cx="1543" cy="589"/>
            </a:xfrm>
            <a:prstGeom prst="wedgeRoundRectCallout">
              <a:avLst>
                <a:gd name="adj1" fmla="val -126083"/>
                <a:gd name="adj2" fmla="val 169866"/>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kumimoji="1" lang="en-US" altLang="zh-CN" sz="2400">
                  <a:solidFill>
                    <a:srgbClr val="FF0000"/>
                  </a:solidFill>
                  <a:latin typeface="Times New Roman" panose="02020603050405020304" pitchFamily="18" charset="0"/>
                  <a:ea typeface="黑体" panose="02010609060101010101" pitchFamily="49" charset="-122"/>
                </a:rPr>
                <a:t>Thead.yield()</a:t>
              </a:r>
              <a:r>
                <a:rPr kumimoji="1" lang="zh-CN" altLang="en-US" sz="2400">
                  <a:solidFill>
                    <a:srgbClr val="FF0000"/>
                  </a:solidFill>
                  <a:latin typeface="Times New Roman" panose="02020603050405020304" pitchFamily="18" charset="0"/>
                  <a:ea typeface="黑体" panose="02010609060101010101" pitchFamily="49" charset="-122"/>
                </a:rPr>
                <a:t>方法</a:t>
              </a:r>
            </a:p>
          </p:txBody>
        </p:sp>
      </p:grpSp>
    </p:spTree>
  </p:cSld>
  <p:clrMapOvr>
    <a:masterClrMapping/>
  </p:clrMapOvr>
  <p:transition/>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517" name="Picture 2">
            <a:extLst>
              <a:ext uri="{FF2B5EF4-FFF2-40B4-BE49-F238E27FC236}">
                <a16:creationId xmlns:a16="http://schemas.microsoft.com/office/drawing/2014/main" id="{7F867C9C-1AFD-434B-A5AB-B453792EE9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333375"/>
            <a:ext cx="8424863" cy="62404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64518" name="AutoShape 3">
            <a:extLst>
              <a:ext uri="{FF2B5EF4-FFF2-40B4-BE49-F238E27FC236}">
                <a16:creationId xmlns:a16="http://schemas.microsoft.com/office/drawing/2014/main" id="{44D4BACC-0A78-4BF2-8E7B-54E42664D194}"/>
              </a:ext>
            </a:extLst>
          </p:cNvPr>
          <p:cNvSpPr>
            <a:spLocks noChangeArrowheads="1"/>
          </p:cNvSpPr>
          <p:nvPr/>
        </p:nvSpPr>
        <p:spPr bwMode="auto">
          <a:xfrm>
            <a:off x="6084888" y="2924175"/>
            <a:ext cx="2303462" cy="865188"/>
          </a:xfrm>
          <a:prstGeom prst="wedgeRoundRectCallout">
            <a:avLst>
              <a:gd name="adj1" fmla="val -86181"/>
              <a:gd name="adj2" fmla="val -127250"/>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kumimoji="1" lang="zh-CN" altLang="en-US" sz="2400">
                <a:solidFill>
                  <a:srgbClr val="FF0000"/>
                </a:solidFill>
                <a:latin typeface="Times New Roman" panose="02020603050405020304" pitchFamily="18" charset="0"/>
                <a:ea typeface="黑体" panose="02010609060101010101" pitchFamily="49" charset="-122"/>
              </a:rPr>
              <a:t>主线程和其他线程共存</a:t>
            </a:r>
          </a:p>
        </p:txBody>
      </p:sp>
    </p:spTree>
  </p:cSld>
  <p:clrMapOvr>
    <a:masterClrMapping/>
  </p:clrMapOvr>
  <p:transition/>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41" name="Picture 2">
            <a:extLst>
              <a:ext uri="{FF2B5EF4-FFF2-40B4-BE49-F238E27FC236}">
                <a16:creationId xmlns:a16="http://schemas.microsoft.com/office/drawing/2014/main" id="{A3CF18BF-FC55-44A8-8EBE-68038B253F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1413" y="1844675"/>
            <a:ext cx="3244850" cy="324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5542" name="Oval 3">
            <a:extLst>
              <a:ext uri="{FF2B5EF4-FFF2-40B4-BE49-F238E27FC236}">
                <a16:creationId xmlns:a16="http://schemas.microsoft.com/office/drawing/2014/main" id="{809FAEF4-A10A-4185-8E80-EE55850E9A5A}"/>
              </a:ext>
            </a:extLst>
          </p:cNvPr>
          <p:cNvSpPr>
            <a:spLocks noChangeArrowheads="1"/>
          </p:cNvSpPr>
          <p:nvPr/>
        </p:nvSpPr>
        <p:spPr bwMode="auto">
          <a:xfrm>
            <a:off x="827088" y="1700213"/>
            <a:ext cx="5905500" cy="576262"/>
          </a:xfrm>
          <a:prstGeom prst="ellipse">
            <a:avLst/>
          </a:prstGeom>
          <a:noFill/>
          <a:ln w="3810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Tree>
  </p:cSld>
  <p:clrMapOvr>
    <a:masterClrMapping/>
  </p:clrMapOvr>
  <p:transition/>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565" name="Picture 2">
            <a:extLst>
              <a:ext uri="{FF2B5EF4-FFF2-40B4-BE49-F238E27FC236}">
                <a16:creationId xmlns:a16="http://schemas.microsoft.com/office/drawing/2014/main" id="{877DEA01-F903-40F4-8FE5-FBF905C619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963613"/>
            <a:ext cx="8424863" cy="4833937"/>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66566" name="AutoShape 3">
            <a:extLst>
              <a:ext uri="{FF2B5EF4-FFF2-40B4-BE49-F238E27FC236}">
                <a16:creationId xmlns:a16="http://schemas.microsoft.com/office/drawing/2014/main" id="{8BEE1152-D834-4096-9A4C-8259235C9C54}"/>
              </a:ext>
            </a:extLst>
          </p:cNvPr>
          <p:cNvSpPr>
            <a:spLocks noChangeArrowheads="1"/>
          </p:cNvSpPr>
          <p:nvPr/>
        </p:nvSpPr>
        <p:spPr bwMode="auto">
          <a:xfrm>
            <a:off x="5724525" y="2997200"/>
            <a:ext cx="2519363" cy="1079500"/>
          </a:xfrm>
          <a:prstGeom prst="wedgeRoundRectCallout">
            <a:avLst>
              <a:gd name="adj1" fmla="val -101292"/>
              <a:gd name="adj2" fmla="val -117060"/>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000" b="1">
                <a:solidFill>
                  <a:srgbClr val="FF0000"/>
                </a:solidFill>
                <a:latin typeface="Times New Roman" panose="02020603050405020304" pitchFamily="18" charset="0"/>
                <a:ea typeface="黑体" panose="02010609060101010101" pitchFamily="49" charset="-122"/>
              </a:rPr>
              <a:t>Thread.sleep()</a:t>
            </a:r>
            <a:r>
              <a:rPr kumimoji="1" lang="zh-CN" altLang="en-US" sz="2000" b="1">
                <a:solidFill>
                  <a:srgbClr val="FF0000"/>
                </a:solidFill>
                <a:latin typeface="Times New Roman" panose="02020603050405020304" pitchFamily="18" charset="0"/>
                <a:ea typeface="黑体" panose="02010609060101010101" pitchFamily="49" charset="-122"/>
              </a:rPr>
              <a:t>方法的使用，注意异常的抛出</a:t>
            </a:r>
          </a:p>
          <a:p>
            <a:pPr algn="ctr" eaLnBrk="1" hangingPunct="1"/>
            <a:endParaRPr kumimoji="1" lang="en-US" altLang="zh-CN" sz="2400">
              <a:latin typeface="Times New Roman" panose="02020603050405020304" pitchFamily="18" charset="0"/>
              <a:ea typeface="黑体" panose="02010609060101010101" pitchFamily="49" charset="-122"/>
            </a:endParaRPr>
          </a:p>
        </p:txBody>
      </p:sp>
      <p:sp>
        <p:nvSpPr>
          <p:cNvPr id="66567" name="AutoShape 4">
            <a:extLst>
              <a:ext uri="{FF2B5EF4-FFF2-40B4-BE49-F238E27FC236}">
                <a16:creationId xmlns:a16="http://schemas.microsoft.com/office/drawing/2014/main" id="{B187DC41-AA76-4402-BBC5-D302274A3029}"/>
              </a:ext>
            </a:extLst>
          </p:cNvPr>
          <p:cNvSpPr>
            <a:spLocks noChangeArrowheads="1"/>
          </p:cNvSpPr>
          <p:nvPr/>
        </p:nvSpPr>
        <p:spPr bwMode="auto">
          <a:xfrm>
            <a:off x="7092950" y="549275"/>
            <a:ext cx="863600" cy="576263"/>
          </a:xfrm>
          <a:prstGeom prst="downArrow">
            <a:avLst>
              <a:gd name="adj1" fmla="val 50000"/>
              <a:gd name="adj2" fmla="val 25000"/>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Tree>
  </p:cSld>
  <p:clrMapOvr>
    <a:masterClrMapping/>
  </p:clrMapOvr>
  <p:transition/>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9" name="Picture 2">
            <a:extLst>
              <a:ext uri="{FF2B5EF4-FFF2-40B4-BE49-F238E27FC236}">
                <a16:creationId xmlns:a16="http://schemas.microsoft.com/office/drawing/2014/main" id="{F2151455-82E3-48FF-8BBB-1526A79E2D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9975" y="1746250"/>
            <a:ext cx="4176713" cy="334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590" name="Oval 3">
            <a:extLst>
              <a:ext uri="{FF2B5EF4-FFF2-40B4-BE49-F238E27FC236}">
                <a16:creationId xmlns:a16="http://schemas.microsoft.com/office/drawing/2014/main" id="{649C3E10-0C33-4D14-9816-426E6FBB3841}"/>
              </a:ext>
            </a:extLst>
          </p:cNvPr>
          <p:cNvSpPr>
            <a:spLocks noChangeArrowheads="1"/>
          </p:cNvSpPr>
          <p:nvPr/>
        </p:nvSpPr>
        <p:spPr bwMode="auto">
          <a:xfrm>
            <a:off x="1116013" y="2420938"/>
            <a:ext cx="6264275" cy="431800"/>
          </a:xfrm>
          <a:prstGeom prst="ellipse">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3906" name="Rectangle 2">
            <a:extLst>
              <a:ext uri="{FF2B5EF4-FFF2-40B4-BE49-F238E27FC236}">
                <a16:creationId xmlns:a16="http://schemas.microsoft.com/office/drawing/2014/main" id="{76B1E9D1-D7CB-48CB-A8CF-E2C95C4AAA8F}"/>
              </a:ext>
            </a:extLst>
          </p:cNvPr>
          <p:cNvSpPr>
            <a:spLocks noGrp="1" noChangeArrowheads="1"/>
          </p:cNvSpPr>
          <p:nvPr>
            <p:ph type="title"/>
          </p:nvPr>
        </p:nvSpPr>
        <p:spPr>
          <a:xfrm>
            <a:off x="628650" y="636543"/>
            <a:ext cx="7772400" cy="755650"/>
          </a:xfrm>
        </p:spPr>
        <p:txBody>
          <a:bodyPr/>
          <a:lstStyle/>
          <a:p>
            <a:r>
              <a:rPr lang="zh-CN" altLang="en-US" dirty="0">
                <a:latin typeface="+mn-ea"/>
                <a:ea typeface="+mn-ea"/>
              </a:rPr>
              <a:t>接口</a:t>
            </a:r>
          </a:p>
        </p:txBody>
      </p:sp>
      <p:sp>
        <p:nvSpPr>
          <p:cNvPr id="763907" name="Rectangle 3">
            <a:extLst>
              <a:ext uri="{FF2B5EF4-FFF2-40B4-BE49-F238E27FC236}">
                <a16:creationId xmlns:a16="http://schemas.microsoft.com/office/drawing/2014/main" id="{82319567-4290-466B-B0DA-9A301B901DEB}"/>
              </a:ext>
            </a:extLst>
          </p:cNvPr>
          <p:cNvSpPr>
            <a:spLocks noGrp="1" noChangeArrowheads="1"/>
          </p:cNvSpPr>
          <p:nvPr>
            <p:ph type="body" idx="1"/>
          </p:nvPr>
        </p:nvSpPr>
        <p:spPr>
          <a:xfrm>
            <a:off x="685800" y="1728832"/>
            <a:ext cx="7772400" cy="4114800"/>
          </a:xfrm>
        </p:spPr>
        <p:txBody>
          <a:bodyPr>
            <a:noAutofit/>
          </a:bodyPr>
          <a:lstStyle/>
          <a:p>
            <a:pPr>
              <a:lnSpc>
                <a:spcPct val="110000"/>
              </a:lnSpc>
            </a:pPr>
            <a:r>
              <a:rPr kumimoji="1" lang="zh-CN" altLang="en-US" sz="2400" dirty="0">
                <a:latin typeface="+mn-ea"/>
                <a:ea typeface="+mn-ea"/>
              </a:rPr>
              <a:t>接口（</a:t>
            </a:r>
            <a:r>
              <a:rPr kumimoji="1" lang="en-US" altLang="zh-CN" sz="2400" dirty="0">
                <a:latin typeface="+mn-ea"/>
                <a:ea typeface="+mn-ea"/>
              </a:rPr>
              <a:t>interface</a:t>
            </a:r>
            <a:r>
              <a:rPr kumimoji="1" lang="zh-CN" altLang="en-US" sz="2400" dirty="0">
                <a:latin typeface="+mn-ea"/>
                <a:ea typeface="+mn-ea"/>
              </a:rPr>
              <a:t>）是一组方法集，它</a:t>
            </a:r>
            <a:r>
              <a:rPr kumimoji="1" lang="zh-CN" altLang="en-US" sz="2400" dirty="0">
                <a:latin typeface="+mn-ea"/>
              </a:rPr>
              <a:t>允许</a:t>
            </a:r>
            <a:r>
              <a:rPr kumimoji="1" lang="zh-CN" altLang="en-US" sz="2400" dirty="0">
                <a:latin typeface="+mn-ea"/>
                <a:ea typeface="+mn-ea"/>
              </a:rPr>
              <a:t>类除了具有从它的超类中继承的东西外，还有一些它自己的行为或动作。</a:t>
            </a:r>
            <a:endParaRPr kumimoji="1" lang="en-US" altLang="zh-CN" sz="2400" dirty="0">
              <a:latin typeface="+mn-ea"/>
              <a:ea typeface="+mn-ea"/>
            </a:endParaRPr>
          </a:p>
          <a:p>
            <a:pPr>
              <a:lnSpc>
                <a:spcPct val="110000"/>
              </a:lnSpc>
            </a:pPr>
            <a:r>
              <a:rPr kumimoji="1" lang="zh-CN" altLang="en-US" sz="2400" dirty="0">
                <a:latin typeface="+mn-ea"/>
                <a:ea typeface="+mn-ea"/>
              </a:rPr>
              <a:t>在接口中包含的方法并没有定义这个行为，定义行为的任务被留给实现该接口的类中去完成。</a:t>
            </a:r>
            <a:endParaRPr kumimoji="1" lang="en-US" altLang="zh-CN" sz="2400" dirty="0">
              <a:latin typeface="+mn-ea"/>
              <a:ea typeface="+mn-ea"/>
            </a:endParaRPr>
          </a:p>
          <a:p>
            <a:pPr>
              <a:lnSpc>
                <a:spcPct val="110000"/>
              </a:lnSpc>
            </a:pPr>
            <a:r>
              <a:rPr kumimoji="1" lang="zh-CN" altLang="en-US" sz="2400" dirty="0">
                <a:latin typeface="+mn-ea"/>
              </a:rPr>
              <a:t>用来实现类间多重继承功能的结构。</a:t>
            </a:r>
            <a:endParaRPr kumimoji="1" lang="en-US" altLang="zh-CN" sz="2400" dirty="0">
              <a:latin typeface="+mn-ea"/>
            </a:endParaRPr>
          </a:p>
          <a:p>
            <a:pPr lvl="1">
              <a:lnSpc>
                <a:spcPct val="110000"/>
              </a:lnSpc>
            </a:pPr>
            <a:endParaRPr kumimoji="1" lang="en-US" altLang="zh-CN" sz="2000" dirty="0">
              <a:latin typeface="+mn-ea"/>
              <a:ea typeface="+mn-ea"/>
            </a:endParaRPr>
          </a:p>
        </p:txBody>
      </p:sp>
    </p:spTree>
    <p:extLst>
      <p:ext uri="{BB962C8B-B14F-4D97-AF65-F5344CB8AC3E}">
        <p14:creationId xmlns:p14="http://schemas.microsoft.com/office/powerpoint/2010/main" val="1196947860"/>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3" name="Picture 2">
            <a:extLst>
              <a:ext uri="{FF2B5EF4-FFF2-40B4-BE49-F238E27FC236}">
                <a16:creationId xmlns:a16="http://schemas.microsoft.com/office/drawing/2014/main" id="{F2B54CC7-A546-46CA-B9D6-02D638D535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313" y="836613"/>
            <a:ext cx="8135937" cy="5329237"/>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68614" name="AutoShape 3">
            <a:extLst>
              <a:ext uri="{FF2B5EF4-FFF2-40B4-BE49-F238E27FC236}">
                <a16:creationId xmlns:a16="http://schemas.microsoft.com/office/drawing/2014/main" id="{CACACA76-927B-4104-BFE3-6AE7D42FE11E}"/>
              </a:ext>
            </a:extLst>
          </p:cNvPr>
          <p:cNvSpPr>
            <a:spLocks noChangeArrowheads="1"/>
          </p:cNvSpPr>
          <p:nvPr/>
        </p:nvSpPr>
        <p:spPr bwMode="auto">
          <a:xfrm>
            <a:off x="5292725" y="2636838"/>
            <a:ext cx="2808288" cy="1079500"/>
          </a:xfrm>
          <a:prstGeom prst="wedgeRoundRectCallout">
            <a:avLst>
              <a:gd name="adj1" fmla="val -95560"/>
              <a:gd name="adj2" fmla="val 34264"/>
              <a:gd name="adj3" fmla="val 16667"/>
            </a:avLst>
          </a:prstGeom>
          <a:solidFill>
            <a:schemeClr val="accent1"/>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a:solidFill>
                  <a:srgbClr val="FF0000"/>
                </a:solidFill>
                <a:latin typeface="Times New Roman" panose="02020603050405020304" pitchFamily="18" charset="0"/>
                <a:ea typeface="黑体" panose="02010609060101010101" pitchFamily="49" charset="-122"/>
              </a:rPr>
              <a:t>jo</a:t>
            </a:r>
            <a:r>
              <a:rPr kumimoji="1" lang="en-US" altLang="zh-CN" sz="2000">
                <a:solidFill>
                  <a:srgbClr val="FF0000"/>
                </a:solidFill>
                <a:latin typeface="Times New Roman" panose="02020603050405020304" pitchFamily="18" charset="0"/>
                <a:ea typeface="黑体" panose="02010609060101010101" pitchFamily="49" charset="-122"/>
              </a:rPr>
              <a:t>in()</a:t>
            </a:r>
            <a:r>
              <a:rPr kumimoji="1" lang="zh-CN" altLang="en-US" sz="2000">
                <a:solidFill>
                  <a:srgbClr val="FF0000"/>
                </a:solidFill>
                <a:latin typeface="Times New Roman" panose="02020603050405020304" pitchFamily="18" charset="0"/>
                <a:ea typeface="黑体" panose="02010609060101010101" pitchFamily="49" charset="-122"/>
              </a:rPr>
              <a:t>方法的使用，注意异常的抛出。保证了主线程最后结束</a:t>
            </a:r>
          </a:p>
        </p:txBody>
      </p:sp>
    </p:spTree>
  </p:cSld>
  <p:clrMapOvr>
    <a:masterClrMapping/>
  </p:clrMapOvr>
  <p:transition/>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637" name="Picture 2">
            <a:extLst>
              <a:ext uri="{FF2B5EF4-FFF2-40B4-BE49-F238E27FC236}">
                <a16:creationId xmlns:a16="http://schemas.microsoft.com/office/drawing/2014/main" id="{42F63DE2-D5D3-4EA5-B5C2-6D0328F265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313" y="981075"/>
            <a:ext cx="8207375" cy="482441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grpSp>
        <p:nvGrpSpPr>
          <p:cNvPr id="353283" name="Group 3">
            <a:extLst>
              <a:ext uri="{FF2B5EF4-FFF2-40B4-BE49-F238E27FC236}">
                <a16:creationId xmlns:a16="http://schemas.microsoft.com/office/drawing/2014/main" id="{8D2D9204-E1D6-40D6-A2C8-DD40B6A4E33E}"/>
              </a:ext>
            </a:extLst>
          </p:cNvPr>
          <p:cNvGrpSpPr>
            <a:grpSpLocks/>
          </p:cNvGrpSpPr>
          <p:nvPr/>
        </p:nvGrpSpPr>
        <p:grpSpPr bwMode="auto">
          <a:xfrm>
            <a:off x="5580063" y="1052513"/>
            <a:ext cx="3313112" cy="2160587"/>
            <a:chOff x="3515" y="663"/>
            <a:chExt cx="2087" cy="1361"/>
          </a:xfrm>
        </p:grpSpPr>
        <p:pic>
          <p:nvPicPr>
            <p:cNvPr id="69639" name="Picture 4">
              <a:extLst>
                <a:ext uri="{FF2B5EF4-FFF2-40B4-BE49-F238E27FC236}">
                  <a16:creationId xmlns:a16="http://schemas.microsoft.com/office/drawing/2014/main" id="{58FAFAAE-B3D7-4865-B695-62F0D6052A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9" y="663"/>
              <a:ext cx="1406" cy="1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9640" name="Oval 5">
              <a:extLst>
                <a:ext uri="{FF2B5EF4-FFF2-40B4-BE49-F238E27FC236}">
                  <a16:creationId xmlns:a16="http://schemas.microsoft.com/office/drawing/2014/main" id="{EEE733BE-0E7C-41FD-A2AA-D70737BC50E6}"/>
                </a:ext>
              </a:extLst>
            </p:cNvPr>
            <p:cNvSpPr>
              <a:spLocks noChangeArrowheads="1"/>
            </p:cNvSpPr>
            <p:nvPr/>
          </p:nvSpPr>
          <p:spPr bwMode="auto">
            <a:xfrm>
              <a:off x="3515" y="1797"/>
              <a:ext cx="2087" cy="227"/>
            </a:xfrm>
            <a:prstGeom prst="ellipse">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353283"/>
                                        </p:tgtEl>
                                        <p:attrNameLst>
                                          <p:attrName>style.visibility</p:attrName>
                                        </p:attrNameLst>
                                      </p:cBhvr>
                                      <p:to>
                                        <p:strVal val="visible"/>
                                      </p:to>
                                    </p:set>
                                    <p:animEffect transition="in" filter="checkerboard(across)">
                                      <p:cBhvr>
                                        <p:cTn id="7" dur="500"/>
                                        <p:tgtEl>
                                          <p:spTgt spid="3532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661" name="Picture 2">
            <a:extLst>
              <a:ext uri="{FF2B5EF4-FFF2-40B4-BE49-F238E27FC236}">
                <a16:creationId xmlns:a16="http://schemas.microsoft.com/office/drawing/2014/main" id="{C68524E9-4BBD-45FC-B213-DE5CAAFFC5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825" y="981075"/>
            <a:ext cx="8569325" cy="504031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5" name="Picture 2">
            <a:extLst>
              <a:ext uri="{FF2B5EF4-FFF2-40B4-BE49-F238E27FC236}">
                <a16:creationId xmlns:a16="http://schemas.microsoft.com/office/drawing/2014/main" id="{CB9951E2-8135-4A92-BD4A-D1831968D0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288" y="836613"/>
            <a:ext cx="8351837" cy="4968875"/>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pic>
        <p:nvPicPr>
          <p:cNvPr id="355331" name="Picture 3">
            <a:extLst>
              <a:ext uri="{FF2B5EF4-FFF2-40B4-BE49-F238E27FC236}">
                <a16:creationId xmlns:a16="http://schemas.microsoft.com/office/drawing/2014/main" id="{355FB17F-CCBF-440B-BCFB-A3795169E0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6825" y="908050"/>
            <a:ext cx="3598863"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355331"/>
                                        </p:tgtEl>
                                        <p:attrNameLst>
                                          <p:attrName>style.visibility</p:attrName>
                                        </p:attrNameLst>
                                      </p:cBhvr>
                                      <p:to>
                                        <p:strVal val="visible"/>
                                      </p:to>
                                    </p:set>
                                    <p:animEffect transition="in" filter="checkerboard(across)">
                                      <p:cBhvr>
                                        <p:cTn id="7" dur="500"/>
                                        <p:tgtEl>
                                          <p:spTgt spid="3553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9" name="Rectangle 2">
            <a:extLst>
              <a:ext uri="{FF2B5EF4-FFF2-40B4-BE49-F238E27FC236}">
                <a16:creationId xmlns:a16="http://schemas.microsoft.com/office/drawing/2014/main" id="{C1D776C0-5027-4EDE-896A-7DF0B196F8FB}"/>
              </a:ext>
            </a:extLst>
          </p:cNvPr>
          <p:cNvSpPr>
            <a:spLocks noGrp="1" noChangeArrowheads="1"/>
          </p:cNvSpPr>
          <p:nvPr>
            <p:ph type="body" idx="1"/>
          </p:nvPr>
        </p:nvSpPr>
        <p:spPr>
          <a:xfrm>
            <a:off x="76200" y="609600"/>
            <a:ext cx="8991600" cy="6172200"/>
          </a:xfrm>
          <a:ln w="38100" cmpd="dbl">
            <a:solidFill>
              <a:srgbClr val="FF0000"/>
            </a:solidFill>
            <a:miter lim="800000"/>
            <a:headEnd/>
            <a:tailEnd/>
          </a:ln>
          <a:extLst>
            <a:ext uri="{909E8E84-426E-40DD-AFC4-6F175D3DCCD1}">
              <a14:hiddenFill xmlns:a14="http://schemas.microsoft.com/office/drawing/2010/main">
                <a:solidFill>
                  <a:srgbClr val="010613"/>
                </a:solidFill>
              </a14:hiddenFill>
            </a:ext>
            <a:ext uri="{AF507438-7753-43E0-B8FC-AC1667EBCBE1}">
              <a14:hiddenEffects xmlns:a14="http://schemas.microsoft.com/office/drawing/2010/main">
                <a:effectLst>
                  <a:outerShdw dist="17961" dir="13500000" algn="ctr" rotWithShape="0">
                    <a:srgbClr val="990000"/>
                  </a:outerShdw>
                </a:effectLst>
              </a14:hiddenEffects>
            </a:ext>
          </a:extLst>
        </p:spPr>
        <p:txBody>
          <a:bodyPr>
            <a:normAutofit lnSpcReduction="10000"/>
          </a:bodyPr>
          <a:lstStyle/>
          <a:p>
            <a:pPr marL="0" indent="0" eaLnBrk="1" hangingPunct="1">
              <a:lnSpc>
                <a:spcPct val="110000"/>
              </a:lnSpc>
              <a:spcBef>
                <a:spcPct val="0"/>
              </a:spcBef>
              <a:buFontTx/>
              <a:buNone/>
              <a:tabLst>
                <a:tab pos="292100" algn="l"/>
                <a:tab pos="8763000" algn="l"/>
              </a:tabLst>
            </a:pPr>
            <a:r>
              <a:rPr lang="en-US" altLang="zh-CN" sz="2600" b="1">
                <a:solidFill>
                  <a:srgbClr val="2B0ED6"/>
                </a:solidFill>
                <a:latin typeface="+mn-ea"/>
                <a:ea typeface="+mn-ea"/>
              </a:rPr>
              <a:t>1.</a:t>
            </a:r>
            <a:r>
              <a:rPr lang="zh-CN" altLang="en-US" sz="2600" b="1">
                <a:solidFill>
                  <a:srgbClr val="2B0ED6"/>
                </a:solidFill>
                <a:latin typeface="+mn-ea"/>
                <a:ea typeface="+mn-ea"/>
              </a:rPr>
              <a:t>创建一个</a:t>
            </a:r>
            <a:r>
              <a:rPr lang="en-US" altLang="zh-CN" sz="2600" b="1">
                <a:solidFill>
                  <a:srgbClr val="2B0ED6"/>
                </a:solidFill>
                <a:latin typeface="+mn-ea"/>
                <a:ea typeface="+mn-ea"/>
              </a:rPr>
              <a:t>Thread</a:t>
            </a:r>
            <a:r>
              <a:rPr lang="zh-CN" altLang="en-US" sz="2600" b="1">
                <a:solidFill>
                  <a:srgbClr val="2B0ED6"/>
                </a:solidFill>
                <a:latin typeface="+mn-ea"/>
                <a:ea typeface="+mn-ea"/>
              </a:rPr>
              <a:t>类的子类</a:t>
            </a:r>
          </a:p>
          <a:p>
            <a:pPr marL="0" indent="0" eaLnBrk="1" hangingPunct="1">
              <a:lnSpc>
                <a:spcPct val="110000"/>
              </a:lnSpc>
              <a:spcBef>
                <a:spcPct val="0"/>
              </a:spcBef>
              <a:buFontTx/>
              <a:buNone/>
              <a:tabLst>
                <a:tab pos="292100" algn="l"/>
                <a:tab pos="8763000" algn="l"/>
              </a:tabLst>
            </a:pPr>
            <a:r>
              <a:rPr lang="en-US" altLang="zh-CN" sz="2600" b="1">
                <a:solidFill>
                  <a:srgbClr val="2B0ED6"/>
                </a:solidFill>
                <a:latin typeface="+mn-ea"/>
                <a:ea typeface="+mn-ea"/>
              </a:rPr>
              <a:t>2.</a:t>
            </a:r>
            <a:r>
              <a:rPr lang="zh-CN" altLang="en-US" sz="2600" b="1">
                <a:solidFill>
                  <a:srgbClr val="2B0ED6"/>
                </a:solidFill>
                <a:latin typeface="+mn-ea"/>
                <a:ea typeface="+mn-ea"/>
              </a:rPr>
              <a:t>在子类中将希望该线程做的工作写到</a:t>
            </a:r>
            <a:r>
              <a:rPr lang="en-US" altLang="zh-CN" sz="2600" b="1">
                <a:solidFill>
                  <a:srgbClr val="2B0ED6"/>
                </a:solidFill>
                <a:latin typeface="+mn-ea"/>
                <a:ea typeface="+mn-ea"/>
              </a:rPr>
              <a:t>run()</a:t>
            </a:r>
            <a:r>
              <a:rPr lang="zh-CN" altLang="en-US" sz="2600" b="1">
                <a:solidFill>
                  <a:srgbClr val="2B0ED6"/>
                </a:solidFill>
                <a:latin typeface="+mn-ea"/>
                <a:ea typeface="+mn-ea"/>
              </a:rPr>
              <a:t>里面</a:t>
            </a:r>
          </a:p>
          <a:p>
            <a:pPr marL="0" indent="0" eaLnBrk="1" hangingPunct="1">
              <a:lnSpc>
                <a:spcPct val="110000"/>
              </a:lnSpc>
              <a:spcBef>
                <a:spcPct val="0"/>
              </a:spcBef>
              <a:buFontTx/>
              <a:buNone/>
              <a:tabLst>
                <a:tab pos="292100" algn="l"/>
                <a:tab pos="8763000" algn="l"/>
              </a:tabLst>
            </a:pPr>
            <a:r>
              <a:rPr lang="en-US" altLang="zh-CN" sz="2600" b="1">
                <a:solidFill>
                  <a:srgbClr val="2B0ED6"/>
                </a:solidFill>
                <a:latin typeface="+mn-ea"/>
                <a:ea typeface="+mn-ea"/>
              </a:rPr>
              <a:t>3.</a:t>
            </a:r>
            <a:r>
              <a:rPr lang="zh-CN" altLang="en-US" sz="2600" b="1">
                <a:solidFill>
                  <a:srgbClr val="2B0ED6"/>
                </a:solidFill>
                <a:latin typeface="+mn-ea"/>
                <a:ea typeface="+mn-ea"/>
              </a:rPr>
              <a:t>生成该子类的一个对象</a:t>
            </a:r>
          </a:p>
          <a:p>
            <a:pPr marL="0" indent="0" eaLnBrk="1" hangingPunct="1">
              <a:lnSpc>
                <a:spcPct val="110000"/>
              </a:lnSpc>
              <a:spcBef>
                <a:spcPct val="0"/>
              </a:spcBef>
              <a:buFontTx/>
              <a:buNone/>
              <a:tabLst>
                <a:tab pos="292100" algn="l"/>
                <a:tab pos="8763000" algn="l"/>
              </a:tabLst>
            </a:pPr>
            <a:r>
              <a:rPr lang="en-US" altLang="zh-CN" sz="2600" b="1">
                <a:solidFill>
                  <a:srgbClr val="2B0ED6"/>
                </a:solidFill>
                <a:latin typeface="+mn-ea"/>
                <a:ea typeface="+mn-ea"/>
              </a:rPr>
              <a:t>4.</a:t>
            </a:r>
            <a:r>
              <a:rPr lang="zh-CN" altLang="en-US" sz="2600" b="1">
                <a:solidFill>
                  <a:srgbClr val="2B0ED6"/>
                </a:solidFill>
                <a:latin typeface="+mn-ea"/>
                <a:ea typeface="+mn-ea"/>
              </a:rPr>
              <a:t>调用该对象的</a:t>
            </a:r>
            <a:r>
              <a:rPr lang="en-US" altLang="zh-CN" sz="2600" b="1">
                <a:solidFill>
                  <a:srgbClr val="2B0ED6"/>
                </a:solidFill>
                <a:latin typeface="+mn-ea"/>
                <a:ea typeface="+mn-ea"/>
              </a:rPr>
              <a:t>start()</a:t>
            </a:r>
            <a:r>
              <a:rPr lang="zh-CN" altLang="en-US" sz="2600" b="1">
                <a:solidFill>
                  <a:srgbClr val="2B0ED6"/>
                </a:solidFill>
                <a:latin typeface="+mn-ea"/>
                <a:ea typeface="+mn-ea"/>
              </a:rPr>
              <a:t>方法</a:t>
            </a:r>
          </a:p>
          <a:p>
            <a:pPr marL="0" indent="0" eaLnBrk="1" hangingPunct="1">
              <a:lnSpc>
                <a:spcPct val="40000"/>
              </a:lnSpc>
              <a:spcBef>
                <a:spcPct val="0"/>
              </a:spcBef>
              <a:buFontTx/>
              <a:buNone/>
              <a:tabLst>
                <a:tab pos="292100" algn="l"/>
                <a:tab pos="8763000" algn="l"/>
              </a:tabLst>
            </a:pPr>
            <a:endParaRPr lang="zh-CN" altLang="en-US" sz="2600" b="1">
              <a:solidFill>
                <a:srgbClr val="2B0ED6"/>
              </a:solidFill>
              <a:latin typeface="+mn-ea"/>
              <a:ea typeface="+mn-ea"/>
            </a:endParaRPr>
          </a:p>
          <a:p>
            <a:pPr marL="0" indent="0" eaLnBrk="1" hangingPunct="1">
              <a:lnSpc>
                <a:spcPct val="110000"/>
              </a:lnSpc>
              <a:spcBef>
                <a:spcPct val="0"/>
              </a:spcBef>
              <a:buFontTx/>
              <a:buNone/>
              <a:tabLst>
                <a:tab pos="292100" algn="l"/>
                <a:tab pos="8763000" algn="l"/>
              </a:tabLst>
            </a:pPr>
            <a:r>
              <a:rPr lang="en-US" altLang="zh-CN" sz="2400" b="1">
                <a:latin typeface="+mn-ea"/>
                <a:ea typeface="+mn-ea"/>
              </a:rPr>
              <a:t>class MyThread </a:t>
            </a:r>
            <a:r>
              <a:rPr lang="en-US" altLang="zh-CN" sz="2400" b="1">
                <a:solidFill>
                  <a:srgbClr val="E20000"/>
                </a:solidFill>
                <a:latin typeface="+mn-ea"/>
                <a:ea typeface="+mn-ea"/>
              </a:rPr>
              <a:t>extends</a:t>
            </a:r>
            <a:r>
              <a:rPr lang="en-US" altLang="zh-CN" sz="2400" b="1">
                <a:latin typeface="+mn-ea"/>
                <a:ea typeface="+mn-ea"/>
              </a:rPr>
              <a:t> Thread{</a:t>
            </a:r>
          </a:p>
          <a:p>
            <a:pPr marL="0" indent="0" eaLnBrk="1" hangingPunct="1">
              <a:lnSpc>
                <a:spcPct val="110000"/>
              </a:lnSpc>
              <a:spcBef>
                <a:spcPct val="0"/>
              </a:spcBef>
              <a:buFontTx/>
              <a:buNone/>
              <a:tabLst>
                <a:tab pos="292100" algn="l"/>
                <a:tab pos="8763000" algn="l"/>
              </a:tabLst>
            </a:pPr>
            <a:r>
              <a:rPr lang="en-US" altLang="zh-CN" sz="2400" b="1">
                <a:latin typeface="+mn-ea"/>
                <a:ea typeface="+mn-ea"/>
              </a:rPr>
              <a:t>    public void </a:t>
            </a:r>
            <a:r>
              <a:rPr lang="en-US" altLang="zh-CN" sz="2400" b="1">
                <a:solidFill>
                  <a:srgbClr val="E20000"/>
                </a:solidFill>
                <a:latin typeface="+mn-ea"/>
                <a:ea typeface="+mn-ea"/>
              </a:rPr>
              <a:t>run</a:t>
            </a:r>
            <a:r>
              <a:rPr lang="en-US" altLang="zh-CN" sz="2400" b="1">
                <a:latin typeface="+mn-ea"/>
                <a:ea typeface="+mn-ea"/>
              </a:rPr>
              <a:t>(){</a:t>
            </a:r>
            <a:r>
              <a:rPr lang="en-US" altLang="zh-CN" sz="2400" b="1">
                <a:solidFill>
                  <a:srgbClr val="E20000"/>
                </a:solidFill>
                <a:latin typeface="+mn-ea"/>
                <a:ea typeface="+mn-ea"/>
              </a:rPr>
              <a:t>… …</a:t>
            </a:r>
            <a:r>
              <a:rPr lang="en-US" altLang="zh-CN" sz="2400" b="1">
                <a:latin typeface="+mn-ea"/>
                <a:ea typeface="+mn-ea"/>
              </a:rPr>
              <a:t>}</a:t>
            </a:r>
          </a:p>
          <a:p>
            <a:pPr marL="0" indent="0" eaLnBrk="1" hangingPunct="1">
              <a:lnSpc>
                <a:spcPct val="110000"/>
              </a:lnSpc>
              <a:spcBef>
                <a:spcPct val="0"/>
              </a:spcBef>
              <a:buFontTx/>
              <a:buNone/>
              <a:tabLst>
                <a:tab pos="292100" algn="l"/>
                <a:tab pos="8763000" algn="l"/>
              </a:tabLst>
            </a:pPr>
            <a:r>
              <a:rPr lang="en-US" altLang="zh-CN" sz="2400" b="1">
                <a:latin typeface="+mn-ea"/>
                <a:ea typeface="+mn-ea"/>
              </a:rPr>
              <a:t>    //</a:t>
            </a:r>
            <a:r>
              <a:rPr lang="zh-CN" altLang="en-US" sz="2400" b="1">
                <a:latin typeface="+mn-ea"/>
                <a:ea typeface="+mn-ea"/>
              </a:rPr>
              <a:t>其它方法等</a:t>
            </a:r>
          </a:p>
          <a:p>
            <a:pPr marL="0" indent="0" eaLnBrk="1" hangingPunct="1">
              <a:lnSpc>
                <a:spcPct val="90000"/>
              </a:lnSpc>
              <a:spcBef>
                <a:spcPct val="0"/>
              </a:spcBef>
              <a:buFontTx/>
              <a:buNone/>
              <a:tabLst>
                <a:tab pos="292100" algn="l"/>
                <a:tab pos="8763000" algn="l"/>
              </a:tabLst>
            </a:pPr>
            <a:r>
              <a:rPr lang="en-US" altLang="zh-CN" sz="2400" b="1">
                <a:latin typeface="+mn-ea"/>
                <a:ea typeface="+mn-ea"/>
              </a:rPr>
              <a:t>}</a:t>
            </a:r>
          </a:p>
          <a:p>
            <a:pPr marL="0" indent="0" eaLnBrk="1" hangingPunct="1">
              <a:lnSpc>
                <a:spcPct val="110000"/>
              </a:lnSpc>
              <a:spcBef>
                <a:spcPct val="0"/>
              </a:spcBef>
              <a:buFontTx/>
              <a:buNone/>
              <a:tabLst>
                <a:tab pos="292100" algn="l"/>
                <a:tab pos="8763000" algn="l"/>
              </a:tabLst>
            </a:pPr>
            <a:r>
              <a:rPr lang="en-US" altLang="zh-CN" sz="2400" b="1">
                <a:latin typeface="+mn-ea"/>
                <a:ea typeface="+mn-ea"/>
              </a:rPr>
              <a:t>class MyClass{</a:t>
            </a:r>
          </a:p>
          <a:p>
            <a:pPr marL="0" indent="0" eaLnBrk="1" hangingPunct="1">
              <a:lnSpc>
                <a:spcPct val="110000"/>
              </a:lnSpc>
              <a:spcBef>
                <a:spcPct val="0"/>
              </a:spcBef>
              <a:buFontTx/>
              <a:buNone/>
              <a:tabLst>
                <a:tab pos="292100" algn="l"/>
                <a:tab pos="8763000" algn="l"/>
              </a:tabLst>
            </a:pPr>
            <a:r>
              <a:rPr lang="en-US" altLang="zh-CN" sz="2400" b="1">
                <a:latin typeface="+mn-ea"/>
                <a:ea typeface="+mn-ea"/>
              </a:rPr>
              <a:t>    public static void main(String[] args){</a:t>
            </a:r>
          </a:p>
          <a:p>
            <a:pPr marL="0" indent="0" eaLnBrk="1" hangingPunct="1">
              <a:lnSpc>
                <a:spcPct val="110000"/>
              </a:lnSpc>
              <a:spcBef>
                <a:spcPct val="0"/>
              </a:spcBef>
              <a:buFontTx/>
              <a:buNone/>
              <a:tabLst>
                <a:tab pos="292100" algn="l"/>
                <a:tab pos="8763000" algn="l"/>
              </a:tabLst>
            </a:pPr>
            <a:r>
              <a:rPr lang="en-US" altLang="zh-CN" sz="2400" b="1">
                <a:latin typeface="+mn-ea"/>
                <a:ea typeface="+mn-ea"/>
              </a:rPr>
              <a:t>        MyThread mt = </a:t>
            </a:r>
            <a:r>
              <a:rPr lang="en-US" altLang="zh-CN" sz="2400" b="1">
                <a:solidFill>
                  <a:srgbClr val="E20000"/>
                </a:solidFill>
                <a:latin typeface="+mn-ea"/>
                <a:ea typeface="+mn-ea"/>
              </a:rPr>
              <a:t>new</a:t>
            </a:r>
            <a:r>
              <a:rPr lang="en-US" altLang="zh-CN" sz="2400" b="1">
                <a:latin typeface="+mn-ea"/>
                <a:ea typeface="+mn-ea"/>
              </a:rPr>
              <a:t> MyThread();</a:t>
            </a:r>
          </a:p>
          <a:p>
            <a:pPr marL="0" indent="0" eaLnBrk="1" hangingPunct="1">
              <a:lnSpc>
                <a:spcPct val="110000"/>
              </a:lnSpc>
              <a:spcBef>
                <a:spcPct val="0"/>
              </a:spcBef>
              <a:buFontTx/>
              <a:buNone/>
              <a:tabLst>
                <a:tab pos="292100" algn="l"/>
                <a:tab pos="8763000" algn="l"/>
              </a:tabLst>
            </a:pPr>
            <a:r>
              <a:rPr lang="en-US" altLang="zh-CN" sz="2400" b="1">
                <a:latin typeface="+mn-ea"/>
                <a:ea typeface="+mn-ea"/>
              </a:rPr>
              <a:t>        mt.</a:t>
            </a:r>
            <a:r>
              <a:rPr lang="en-US" altLang="zh-CN" sz="2400" b="1">
                <a:solidFill>
                  <a:srgbClr val="E20000"/>
                </a:solidFill>
                <a:latin typeface="+mn-ea"/>
                <a:ea typeface="+mn-ea"/>
              </a:rPr>
              <a:t>start</a:t>
            </a:r>
            <a:r>
              <a:rPr lang="en-US" altLang="zh-CN" sz="2400" b="1">
                <a:latin typeface="+mn-ea"/>
                <a:ea typeface="+mn-ea"/>
              </a:rPr>
              <a:t>();</a:t>
            </a:r>
          </a:p>
          <a:p>
            <a:pPr marL="0" indent="0" eaLnBrk="1" hangingPunct="1">
              <a:lnSpc>
                <a:spcPct val="90000"/>
              </a:lnSpc>
              <a:spcBef>
                <a:spcPct val="0"/>
              </a:spcBef>
              <a:buFontTx/>
              <a:buNone/>
              <a:tabLst>
                <a:tab pos="292100" algn="l"/>
                <a:tab pos="8763000" algn="l"/>
              </a:tabLst>
            </a:pPr>
            <a:r>
              <a:rPr lang="en-US" altLang="zh-CN" sz="2400" b="1">
                <a:latin typeface="+mn-ea"/>
                <a:ea typeface="+mn-ea"/>
              </a:rPr>
              <a:t>    }</a:t>
            </a:r>
          </a:p>
          <a:p>
            <a:pPr marL="0" indent="0" eaLnBrk="1" hangingPunct="1">
              <a:lnSpc>
                <a:spcPct val="110000"/>
              </a:lnSpc>
              <a:spcBef>
                <a:spcPct val="0"/>
              </a:spcBef>
              <a:buFontTx/>
              <a:buNone/>
              <a:tabLst>
                <a:tab pos="292100" algn="l"/>
                <a:tab pos="8763000" algn="l"/>
              </a:tabLst>
            </a:pPr>
            <a:r>
              <a:rPr lang="en-US" altLang="zh-CN" sz="2400" b="1">
                <a:latin typeface="+mn-ea"/>
                <a:ea typeface="+mn-ea"/>
              </a:rPr>
              <a:t>    //</a:t>
            </a:r>
            <a:r>
              <a:rPr lang="zh-CN" altLang="en-US" sz="2400" b="1">
                <a:latin typeface="+mn-ea"/>
                <a:ea typeface="+mn-ea"/>
              </a:rPr>
              <a:t>其它方法等</a:t>
            </a:r>
          </a:p>
          <a:p>
            <a:pPr marL="0" indent="0" eaLnBrk="1" hangingPunct="1">
              <a:lnSpc>
                <a:spcPct val="90000"/>
              </a:lnSpc>
              <a:spcBef>
                <a:spcPct val="0"/>
              </a:spcBef>
              <a:buFontTx/>
              <a:buNone/>
              <a:tabLst>
                <a:tab pos="292100" algn="l"/>
                <a:tab pos="8763000" algn="l"/>
              </a:tabLst>
            </a:pPr>
            <a:r>
              <a:rPr lang="en-US" altLang="zh-CN" sz="2400" b="1">
                <a:latin typeface="+mn-ea"/>
                <a:ea typeface="+mn-ea"/>
              </a:rPr>
              <a:t>}</a:t>
            </a:r>
          </a:p>
        </p:txBody>
      </p:sp>
      <p:sp>
        <p:nvSpPr>
          <p:cNvPr id="72710" name="Rectangle 3">
            <a:extLst>
              <a:ext uri="{FF2B5EF4-FFF2-40B4-BE49-F238E27FC236}">
                <a16:creationId xmlns:a16="http://schemas.microsoft.com/office/drawing/2014/main" id="{BAAB0CA9-2C5E-48C4-986B-D14B6FC29EC6}"/>
              </a:ext>
            </a:extLst>
          </p:cNvPr>
          <p:cNvSpPr>
            <a:spLocks noGrp="1" noChangeArrowheads="1"/>
          </p:cNvSpPr>
          <p:nvPr>
            <p:ph type="title"/>
          </p:nvPr>
        </p:nvSpPr>
        <p:spPr>
          <a:xfrm>
            <a:off x="76200" y="152400"/>
            <a:ext cx="8991600" cy="533400"/>
          </a:xfrm>
        </p:spPr>
        <p:txBody>
          <a:bodyPr/>
          <a:lstStyle/>
          <a:p>
            <a:pPr eaLnBrk="1" hangingPunct="1">
              <a:buFontTx/>
              <a:buBlip>
                <a:blip r:embed="rId2"/>
              </a:buBlip>
            </a:pPr>
            <a:r>
              <a:rPr lang="zh-CN" altLang="en-US" sz="3200" b="1">
                <a:solidFill>
                  <a:srgbClr val="2B0ED6"/>
                </a:solidFill>
                <a:latin typeface="+mn-ea"/>
                <a:ea typeface="+mn-ea"/>
              </a:rPr>
              <a:t>创建用户多线程的步骤（</a:t>
            </a:r>
            <a:r>
              <a:rPr lang="en-US" altLang="zh-CN" sz="3200" b="1">
                <a:solidFill>
                  <a:srgbClr val="2B0ED6"/>
                </a:solidFill>
                <a:latin typeface="+mn-ea"/>
                <a:ea typeface="+mn-ea"/>
              </a:rPr>
              <a:t>1</a:t>
            </a:r>
            <a:r>
              <a:rPr lang="zh-CN" altLang="en-US" sz="3200" b="1">
                <a:solidFill>
                  <a:srgbClr val="2B0ED6"/>
                </a:solidFill>
                <a:latin typeface="+mn-ea"/>
                <a:ea typeface="+mn-ea"/>
              </a:rPr>
              <a:t>）</a:t>
            </a:r>
          </a:p>
        </p:txBody>
      </p:sp>
      <p:grpSp>
        <p:nvGrpSpPr>
          <p:cNvPr id="228356" name="Group 4">
            <a:extLst>
              <a:ext uri="{FF2B5EF4-FFF2-40B4-BE49-F238E27FC236}">
                <a16:creationId xmlns:a16="http://schemas.microsoft.com/office/drawing/2014/main" id="{AA5F64BA-B596-4B37-B466-A341A9E7E94F}"/>
              </a:ext>
            </a:extLst>
          </p:cNvPr>
          <p:cNvGrpSpPr>
            <a:grpSpLocks/>
          </p:cNvGrpSpPr>
          <p:nvPr/>
        </p:nvGrpSpPr>
        <p:grpSpPr bwMode="auto">
          <a:xfrm>
            <a:off x="4191000" y="3276600"/>
            <a:ext cx="4724400" cy="762000"/>
            <a:chOff x="2640" y="2064"/>
            <a:chExt cx="2976" cy="480"/>
          </a:xfrm>
        </p:grpSpPr>
        <p:sp>
          <p:nvSpPr>
            <p:cNvPr id="72716" name="Text Box 5">
              <a:extLst>
                <a:ext uri="{FF2B5EF4-FFF2-40B4-BE49-F238E27FC236}">
                  <a16:creationId xmlns:a16="http://schemas.microsoft.com/office/drawing/2014/main" id="{068F9188-62A0-4627-B4AF-5EA838E80F1F}"/>
                </a:ext>
              </a:extLst>
            </p:cNvPr>
            <p:cNvSpPr txBox="1">
              <a:spLocks noChangeArrowheads="1"/>
            </p:cNvSpPr>
            <p:nvPr/>
          </p:nvSpPr>
          <p:spPr bwMode="auto">
            <a:xfrm>
              <a:off x="3504" y="2100"/>
              <a:ext cx="2112" cy="444"/>
            </a:xfrm>
            <a:prstGeom prst="rect">
              <a:avLst/>
            </a:prstGeom>
            <a:blipFill dpi="0" rotWithShape="0">
              <a:blip r:embed="rId3"/>
              <a:srcRect/>
              <a:tile tx="0" ty="0" sx="100000" sy="100000" flip="none" algn="tl"/>
            </a:blipFill>
            <a:ln w="28575">
              <a:solidFill>
                <a:srgbClr val="E2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80000"/>
                </a:lnSpc>
                <a:spcBef>
                  <a:spcPct val="50000"/>
                </a:spcBef>
                <a:buClr>
                  <a:schemeClr val="hlink"/>
                </a:buClr>
                <a:buSzPct val="110000"/>
                <a:buFont typeface="Wingdings" panose="05000000000000000000" pitchFamily="2" charset="2"/>
                <a:buNone/>
              </a:pPr>
              <a:r>
                <a:rPr kumimoji="1" lang="zh-CN" altLang="en-US" sz="2400" b="1">
                  <a:solidFill>
                    <a:srgbClr val="010613"/>
                  </a:solidFill>
                  <a:latin typeface="Tahoma" panose="020B0604030504040204" pitchFamily="34" charset="0"/>
                  <a:ea typeface="幼圆" panose="02010509060101010101" pitchFamily="49" charset="-122"/>
                </a:rPr>
                <a:t>省略号代表的是我们想让这个线程完成的工作</a:t>
              </a:r>
            </a:p>
          </p:txBody>
        </p:sp>
        <p:sp>
          <p:nvSpPr>
            <p:cNvPr id="72717" name="Line 6">
              <a:extLst>
                <a:ext uri="{FF2B5EF4-FFF2-40B4-BE49-F238E27FC236}">
                  <a16:creationId xmlns:a16="http://schemas.microsoft.com/office/drawing/2014/main" id="{875BFEF4-D16D-47AE-9E78-A49033F25477}"/>
                </a:ext>
              </a:extLst>
            </p:cNvPr>
            <p:cNvSpPr>
              <a:spLocks noChangeShapeType="1"/>
            </p:cNvSpPr>
            <p:nvPr/>
          </p:nvSpPr>
          <p:spPr bwMode="auto">
            <a:xfrm flipH="1" flipV="1">
              <a:off x="2640" y="2064"/>
              <a:ext cx="864" cy="192"/>
            </a:xfrm>
            <a:prstGeom prst="line">
              <a:avLst/>
            </a:prstGeom>
            <a:noFill/>
            <a:ln w="28575">
              <a:solidFill>
                <a:schemeClr val="hlink"/>
              </a:solidFill>
              <a:round/>
              <a:headEnd type="oval"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28359" name="Group 7">
            <a:extLst>
              <a:ext uri="{FF2B5EF4-FFF2-40B4-BE49-F238E27FC236}">
                <a16:creationId xmlns:a16="http://schemas.microsoft.com/office/drawing/2014/main" id="{B279E7DB-4727-4FE4-AD8D-6214107D5B23}"/>
              </a:ext>
            </a:extLst>
          </p:cNvPr>
          <p:cNvGrpSpPr>
            <a:grpSpLocks/>
          </p:cNvGrpSpPr>
          <p:nvPr/>
        </p:nvGrpSpPr>
        <p:grpSpPr bwMode="auto">
          <a:xfrm>
            <a:off x="2590800" y="5556250"/>
            <a:ext cx="6324600" cy="704850"/>
            <a:chOff x="1632" y="3500"/>
            <a:chExt cx="3984" cy="444"/>
          </a:xfrm>
        </p:grpSpPr>
        <p:sp>
          <p:nvSpPr>
            <p:cNvPr id="72714" name="Text Box 8">
              <a:extLst>
                <a:ext uri="{FF2B5EF4-FFF2-40B4-BE49-F238E27FC236}">
                  <a16:creationId xmlns:a16="http://schemas.microsoft.com/office/drawing/2014/main" id="{BD388411-99D3-418D-8712-A8D6B9F38C7E}"/>
                </a:ext>
              </a:extLst>
            </p:cNvPr>
            <p:cNvSpPr txBox="1">
              <a:spLocks noChangeArrowheads="1"/>
            </p:cNvSpPr>
            <p:nvPr/>
          </p:nvSpPr>
          <p:spPr bwMode="auto">
            <a:xfrm>
              <a:off x="2592" y="3500"/>
              <a:ext cx="3024" cy="444"/>
            </a:xfrm>
            <a:prstGeom prst="rect">
              <a:avLst/>
            </a:prstGeom>
            <a:blipFill dpi="0" rotWithShape="0">
              <a:blip r:embed="rId3"/>
              <a:srcRect/>
              <a:tile tx="0" ty="0" sx="100000" sy="100000" flip="none" algn="tl"/>
            </a:blipFill>
            <a:ln w="28575">
              <a:solidFill>
                <a:srgbClr val="E2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80000"/>
                </a:lnSpc>
                <a:spcBef>
                  <a:spcPct val="50000"/>
                </a:spcBef>
                <a:buClr>
                  <a:schemeClr val="hlink"/>
                </a:buClr>
                <a:buSzPct val="110000"/>
                <a:buFont typeface="Wingdings" panose="05000000000000000000" pitchFamily="2" charset="2"/>
                <a:buNone/>
              </a:pPr>
              <a:r>
                <a:rPr kumimoji="1" lang="zh-CN" altLang="en-US" sz="2400" b="1">
                  <a:solidFill>
                    <a:srgbClr val="010613"/>
                  </a:solidFill>
                  <a:latin typeface="Tahoma" panose="020B0604030504040204" pitchFamily="34" charset="0"/>
                  <a:ea typeface="幼圆" panose="02010509060101010101" pitchFamily="49" charset="-122"/>
                </a:rPr>
                <a:t>调用</a:t>
              </a:r>
              <a:r>
                <a:rPr kumimoji="1" lang="en-US" altLang="zh-CN" sz="2400" b="1">
                  <a:solidFill>
                    <a:srgbClr val="010613"/>
                  </a:solidFill>
                  <a:latin typeface="Tahoma" panose="020B0604030504040204" pitchFamily="34" charset="0"/>
                  <a:ea typeface="幼圆" panose="02010509060101010101" pitchFamily="49" charset="-122"/>
                </a:rPr>
                <a:t>start(),</a:t>
              </a:r>
              <a:r>
                <a:rPr kumimoji="1" lang="zh-CN" altLang="en-US" sz="2400" b="1">
                  <a:solidFill>
                    <a:srgbClr val="010613"/>
                  </a:solidFill>
                  <a:latin typeface="Tahoma" panose="020B0604030504040204" pitchFamily="34" charset="0"/>
                  <a:ea typeface="幼圆" panose="02010509060101010101" pitchFamily="49" charset="-122"/>
                </a:rPr>
                <a:t>就会生成一个新的线程</a:t>
              </a:r>
              <a:r>
                <a:rPr kumimoji="1" lang="en-US" altLang="zh-CN" sz="2400" b="1">
                  <a:solidFill>
                    <a:srgbClr val="010613"/>
                  </a:solidFill>
                  <a:latin typeface="Tahoma" panose="020B0604030504040204" pitchFamily="34" charset="0"/>
                  <a:ea typeface="幼圆" panose="02010509060101010101" pitchFamily="49" charset="-122"/>
                </a:rPr>
                <a:t>,</a:t>
              </a:r>
              <a:r>
                <a:rPr kumimoji="1" lang="zh-CN" altLang="en-US" sz="2400" b="1">
                  <a:solidFill>
                    <a:srgbClr val="010613"/>
                  </a:solidFill>
                  <a:latin typeface="Tahoma" panose="020B0604030504040204" pitchFamily="34" charset="0"/>
                  <a:ea typeface="幼圆" panose="02010509060101010101" pitchFamily="49" charset="-122"/>
                </a:rPr>
                <a:t>并开始执行</a:t>
              </a:r>
              <a:r>
                <a:rPr kumimoji="1" lang="en-US" altLang="zh-CN" sz="2400" b="1">
                  <a:solidFill>
                    <a:srgbClr val="010613"/>
                  </a:solidFill>
                  <a:latin typeface="Tahoma" panose="020B0604030504040204" pitchFamily="34" charset="0"/>
                  <a:ea typeface="幼圆" panose="02010509060101010101" pitchFamily="49" charset="-122"/>
                </a:rPr>
                <a:t>run()</a:t>
              </a:r>
              <a:r>
                <a:rPr kumimoji="1" lang="zh-CN" altLang="en-US" sz="2400" b="1">
                  <a:solidFill>
                    <a:srgbClr val="010613"/>
                  </a:solidFill>
                  <a:latin typeface="Tahoma" panose="020B0604030504040204" pitchFamily="34" charset="0"/>
                  <a:ea typeface="幼圆" panose="02010509060101010101" pitchFamily="49" charset="-122"/>
                </a:rPr>
                <a:t>里规定的任务</a:t>
              </a:r>
            </a:p>
          </p:txBody>
        </p:sp>
        <p:sp>
          <p:nvSpPr>
            <p:cNvPr id="72715" name="Line 9">
              <a:extLst>
                <a:ext uri="{FF2B5EF4-FFF2-40B4-BE49-F238E27FC236}">
                  <a16:creationId xmlns:a16="http://schemas.microsoft.com/office/drawing/2014/main" id="{D472A3C5-2242-4E30-B8C9-BC705F5C9603}"/>
                </a:ext>
              </a:extLst>
            </p:cNvPr>
            <p:cNvSpPr>
              <a:spLocks noChangeShapeType="1"/>
            </p:cNvSpPr>
            <p:nvPr/>
          </p:nvSpPr>
          <p:spPr bwMode="auto">
            <a:xfrm flipH="1" flipV="1">
              <a:off x="1632" y="3504"/>
              <a:ext cx="960" cy="192"/>
            </a:xfrm>
            <a:prstGeom prst="line">
              <a:avLst/>
            </a:prstGeom>
            <a:noFill/>
            <a:ln w="28575">
              <a:solidFill>
                <a:schemeClr val="hlink"/>
              </a:solidFill>
              <a:round/>
              <a:headEnd type="oval"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72713" name="Line 10">
            <a:extLst>
              <a:ext uri="{FF2B5EF4-FFF2-40B4-BE49-F238E27FC236}">
                <a16:creationId xmlns:a16="http://schemas.microsoft.com/office/drawing/2014/main" id="{633C7760-E562-41A3-9CB6-A9927B4BF4E9}"/>
              </a:ext>
            </a:extLst>
          </p:cNvPr>
          <p:cNvSpPr>
            <a:spLocks noChangeShapeType="1"/>
          </p:cNvSpPr>
          <p:nvPr/>
        </p:nvSpPr>
        <p:spPr bwMode="auto">
          <a:xfrm>
            <a:off x="76200" y="2514600"/>
            <a:ext cx="8991600"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28356"/>
                                        </p:tgtEl>
                                        <p:attrNameLst>
                                          <p:attrName>style.visibility</p:attrName>
                                        </p:attrNameLst>
                                      </p:cBhvr>
                                      <p:to>
                                        <p:strVal val="visible"/>
                                      </p:to>
                                    </p:set>
                                    <p:animEffect transition="in" filter="box(in)">
                                      <p:cBhvr>
                                        <p:cTn id="7" dur="500"/>
                                        <p:tgtEl>
                                          <p:spTgt spid="22835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28359"/>
                                        </p:tgtEl>
                                        <p:attrNameLst>
                                          <p:attrName>style.visibility</p:attrName>
                                        </p:attrNameLst>
                                      </p:cBhvr>
                                      <p:to>
                                        <p:strVal val="visible"/>
                                      </p:to>
                                    </p:set>
                                    <p:animEffect transition="in" filter="box(in)">
                                      <p:cBhvr>
                                        <p:cTn id="12" dur="500"/>
                                        <p:tgtEl>
                                          <p:spTgt spid="2283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3" name="Rectangle 2">
            <a:extLst>
              <a:ext uri="{FF2B5EF4-FFF2-40B4-BE49-F238E27FC236}">
                <a16:creationId xmlns:a16="http://schemas.microsoft.com/office/drawing/2014/main" id="{F869A9A6-DF43-427B-927A-DF91C485D050}"/>
              </a:ext>
            </a:extLst>
          </p:cNvPr>
          <p:cNvSpPr>
            <a:spLocks noGrp="1" noChangeArrowheads="1"/>
          </p:cNvSpPr>
          <p:nvPr>
            <p:ph type="body" idx="1"/>
          </p:nvPr>
        </p:nvSpPr>
        <p:spPr>
          <a:xfrm>
            <a:off x="76200" y="609600"/>
            <a:ext cx="8991600" cy="6172200"/>
          </a:xfrm>
          <a:ln w="38100" cmpd="dbl">
            <a:solidFill>
              <a:srgbClr val="FF0000"/>
            </a:solidFill>
            <a:miter lim="800000"/>
            <a:headEnd/>
            <a:tailEnd/>
          </a:ln>
          <a:extLst>
            <a:ext uri="{909E8E84-426E-40DD-AFC4-6F175D3DCCD1}">
              <a14:hiddenFill xmlns:a14="http://schemas.microsoft.com/office/drawing/2010/main">
                <a:solidFill>
                  <a:srgbClr val="010613"/>
                </a:solidFill>
              </a14:hiddenFill>
            </a:ext>
          </a:extLst>
        </p:spPr>
        <p:txBody>
          <a:bodyPr/>
          <a:lstStyle/>
          <a:p>
            <a:pPr marL="0" indent="0" eaLnBrk="1" hangingPunct="1">
              <a:lnSpc>
                <a:spcPct val="90000"/>
              </a:lnSpc>
              <a:spcBef>
                <a:spcPct val="0"/>
              </a:spcBef>
              <a:buFontTx/>
              <a:buNone/>
              <a:tabLst>
                <a:tab pos="292100" algn="l"/>
                <a:tab pos="8763000" algn="l"/>
              </a:tabLst>
            </a:pPr>
            <a:r>
              <a:rPr lang="en-US" altLang="zh-CN" sz="2600" b="1">
                <a:solidFill>
                  <a:srgbClr val="2B0ED6"/>
                </a:solidFill>
                <a:latin typeface="+mn-ea"/>
                <a:ea typeface="+mn-ea"/>
              </a:rPr>
              <a:t>1.</a:t>
            </a:r>
            <a:r>
              <a:rPr lang="zh-CN" altLang="en-US" sz="2600" b="1">
                <a:solidFill>
                  <a:srgbClr val="2B0ED6"/>
                </a:solidFill>
                <a:latin typeface="+mn-ea"/>
                <a:ea typeface="+mn-ea"/>
              </a:rPr>
              <a:t>创建一个实现</a:t>
            </a:r>
            <a:r>
              <a:rPr lang="en-US" altLang="zh-CN" sz="2600" b="1">
                <a:solidFill>
                  <a:srgbClr val="2B0ED6"/>
                </a:solidFill>
                <a:latin typeface="+mn-ea"/>
                <a:ea typeface="+mn-ea"/>
              </a:rPr>
              <a:t>Runnable</a:t>
            </a:r>
            <a:r>
              <a:rPr lang="zh-CN" altLang="en-US" sz="2600" b="1">
                <a:solidFill>
                  <a:srgbClr val="2B0ED6"/>
                </a:solidFill>
                <a:latin typeface="+mn-ea"/>
                <a:ea typeface="+mn-ea"/>
              </a:rPr>
              <a:t>接口的类</a:t>
            </a:r>
          </a:p>
          <a:p>
            <a:pPr marL="0" indent="0" eaLnBrk="1" hangingPunct="1">
              <a:lnSpc>
                <a:spcPct val="110000"/>
              </a:lnSpc>
              <a:spcBef>
                <a:spcPct val="0"/>
              </a:spcBef>
              <a:buFontTx/>
              <a:buNone/>
              <a:tabLst>
                <a:tab pos="292100" algn="l"/>
                <a:tab pos="8763000" algn="l"/>
              </a:tabLst>
            </a:pPr>
            <a:r>
              <a:rPr lang="en-US" altLang="zh-CN" sz="2600" b="1">
                <a:solidFill>
                  <a:srgbClr val="2B0ED6"/>
                </a:solidFill>
                <a:latin typeface="+mn-ea"/>
                <a:ea typeface="+mn-ea"/>
              </a:rPr>
              <a:t>2.</a:t>
            </a:r>
            <a:r>
              <a:rPr lang="zh-CN" altLang="en-US" sz="2600" b="1">
                <a:solidFill>
                  <a:srgbClr val="2B0ED6"/>
                </a:solidFill>
                <a:latin typeface="+mn-ea"/>
                <a:ea typeface="+mn-ea"/>
              </a:rPr>
              <a:t>在该类中将希望该线程做的工作写到</a:t>
            </a:r>
            <a:r>
              <a:rPr lang="en-US" altLang="zh-CN" sz="2600" b="1">
                <a:solidFill>
                  <a:srgbClr val="2B0ED6"/>
                </a:solidFill>
                <a:latin typeface="+mn-ea"/>
                <a:ea typeface="+mn-ea"/>
              </a:rPr>
              <a:t>run()</a:t>
            </a:r>
            <a:r>
              <a:rPr lang="zh-CN" altLang="en-US" sz="2600" b="1">
                <a:solidFill>
                  <a:srgbClr val="2B0ED6"/>
                </a:solidFill>
                <a:latin typeface="+mn-ea"/>
                <a:ea typeface="+mn-ea"/>
              </a:rPr>
              <a:t>里面</a:t>
            </a:r>
          </a:p>
          <a:p>
            <a:pPr marL="0" indent="0" eaLnBrk="1" hangingPunct="1">
              <a:lnSpc>
                <a:spcPct val="110000"/>
              </a:lnSpc>
              <a:spcBef>
                <a:spcPct val="0"/>
              </a:spcBef>
              <a:buFontTx/>
              <a:buNone/>
              <a:tabLst>
                <a:tab pos="292100" algn="l"/>
                <a:tab pos="8763000" algn="l"/>
              </a:tabLst>
            </a:pPr>
            <a:r>
              <a:rPr lang="en-US" altLang="zh-CN" sz="2600" b="1">
                <a:solidFill>
                  <a:srgbClr val="2B0ED6"/>
                </a:solidFill>
                <a:latin typeface="+mn-ea"/>
                <a:ea typeface="+mn-ea"/>
              </a:rPr>
              <a:t>3.</a:t>
            </a:r>
            <a:r>
              <a:rPr lang="zh-CN" altLang="en-US" sz="2600" b="1">
                <a:solidFill>
                  <a:srgbClr val="2B0ED6"/>
                </a:solidFill>
                <a:latin typeface="+mn-ea"/>
                <a:ea typeface="+mn-ea"/>
              </a:rPr>
              <a:t>生成该类的一个对象</a:t>
            </a:r>
          </a:p>
          <a:p>
            <a:pPr marL="0" indent="0" eaLnBrk="1" hangingPunct="1">
              <a:lnSpc>
                <a:spcPct val="110000"/>
              </a:lnSpc>
              <a:spcBef>
                <a:spcPct val="0"/>
              </a:spcBef>
              <a:buFontTx/>
              <a:buNone/>
              <a:tabLst>
                <a:tab pos="292100" algn="l"/>
                <a:tab pos="8763000" algn="l"/>
              </a:tabLst>
            </a:pPr>
            <a:r>
              <a:rPr lang="en-US" altLang="zh-CN" sz="2600" b="1">
                <a:solidFill>
                  <a:srgbClr val="2B0ED6"/>
                </a:solidFill>
                <a:latin typeface="+mn-ea"/>
                <a:ea typeface="+mn-ea"/>
              </a:rPr>
              <a:t>4.</a:t>
            </a:r>
            <a:r>
              <a:rPr lang="zh-CN" altLang="en-US" sz="2600" b="1">
                <a:solidFill>
                  <a:srgbClr val="2B0ED6"/>
                </a:solidFill>
                <a:latin typeface="+mn-ea"/>
                <a:ea typeface="+mn-ea"/>
              </a:rPr>
              <a:t>用上述对象去生成</a:t>
            </a:r>
            <a:r>
              <a:rPr lang="en-US" altLang="zh-CN" sz="2600" b="1">
                <a:solidFill>
                  <a:srgbClr val="2B0ED6"/>
                </a:solidFill>
                <a:latin typeface="+mn-ea"/>
                <a:ea typeface="+mn-ea"/>
              </a:rPr>
              <a:t>Thread</a:t>
            </a:r>
            <a:r>
              <a:rPr lang="zh-CN" altLang="en-US" sz="2600" b="1">
                <a:solidFill>
                  <a:srgbClr val="2B0ED6"/>
                </a:solidFill>
                <a:latin typeface="+mn-ea"/>
                <a:ea typeface="+mn-ea"/>
              </a:rPr>
              <a:t>类的一个对象</a:t>
            </a:r>
          </a:p>
          <a:p>
            <a:pPr marL="0" indent="0" eaLnBrk="1" hangingPunct="1">
              <a:lnSpc>
                <a:spcPct val="90000"/>
              </a:lnSpc>
              <a:spcBef>
                <a:spcPct val="0"/>
              </a:spcBef>
              <a:buFontTx/>
              <a:buNone/>
              <a:tabLst>
                <a:tab pos="292100" algn="l"/>
                <a:tab pos="8763000" algn="l"/>
              </a:tabLst>
            </a:pPr>
            <a:r>
              <a:rPr lang="en-US" altLang="zh-CN" sz="2600" b="1">
                <a:solidFill>
                  <a:srgbClr val="2B0ED6"/>
                </a:solidFill>
                <a:latin typeface="+mn-ea"/>
                <a:ea typeface="+mn-ea"/>
              </a:rPr>
              <a:t>5.</a:t>
            </a:r>
            <a:r>
              <a:rPr lang="zh-CN" altLang="en-US" sz="2600" b="1">
                <a:solidFill>
                  <a:srgbClr val="2B0ED6"/>
                </a:solidFill>
                <a:latin typeface="+mn-ea"/>
                <a:ea typeface="+mn-ea"/>
              </a:rPr>
              <a:t>调用</a:t>
            </a:r>
            <a:r>
              <a:rPr lang="en-US" altLang="zh-CN" sz="2600" b="1">
                <a:solidFill>
                  <a:srgbClr val="2B0ED6"/>
                </a:solidFill>
                <a:latin typeface="+mn-ea"/>
                <a:ea typeface="+mn-ea"/>
              </a:rPr>
              <a:t>Thread</a:t>
            </a:r>
            <a:r>
              <a:rPr lang="zh-CN" altLang="en-US" sz="2600" b="1">
                <a:solidFill>
                  <a:srgbClr val="2B0ED6"/>
                </a:solidFill>
                <a:latin typeface="+mn-ea"/>
                <a:ea typeface="+mn-ea"/>
              </a:rPr>
              <a:t>类的对象的</a:t>
            </a:r>
            <a:r>
              <a:rPr lang="en-US" altLang="zh-CN" sz="2600" b="1">
                <a:solidFill>
                  <a:srgbClr val="2B0ED6"/>
                </a:solidFill>
                <a:latin typeface="+mn-ea"/>
                <a:ea typeface="+mn-ea"/>
              </a:rPr>
              <a:t>start()</a:t>
            </a:r>
            <a:r>
              <a:rPr lang="zh-CN" altLang="en-US" sz="2600" b="1">
                <a:solidFill>
                  <a:srgbClr val="2B0ED6"/>
                </a:solidFill>
                <a:latin typeface="+mn-ea"/>
                <a:ea typeface="+mn-ea"/>
              </a:rPr>
              <a:t>方法</a:t>
            </a:r>
          </a:p>
          <a:p>
            <a:pPr marL="0" indent="0" eaLnBrk="1" hangingPunct="1">
              <a:lnSpc>
                <a:spcPct val="120000"/>
              </a:lnSpc>
              <a:spcBef>
                <a:spcPct val="0"/>
              </a:spcBef>
              <a:buFontTx/>
              <a:buNone/>
              <a:tabLst>
                <a:tab pos="292100" algn="l"/>
                <a:tab pos="8763000" algn="l"/>
              </a:tabLst>
            </a:pPr>
            <a:r>
              <a:rPr lang="en-US" altLang="zh-CN" sz="2400" b="1">
                <a:latin typeface="+mn-ea"/>
                <a:ea typeface="+mn-ea"/>
              </a:rPr>
              <a:t>class MyRunnable </a:t>
            </a:r>
            <a:r>
              <a:rPr lang="en-US" altLang="zh-CN" sz="2400" b="1">
                <a:solidFill>
                  <a:srgbClr val="E20000"/>
                </a:solidFill>
                <a:latin typeface="+mn-ea"/>
                <a:ea typeface="+mn-ea"/>
              </a:rPr>
              <a:t>implements</a:t>
            </a:r>
            <a:r>
              <a:rPr lang="en-US" altLang="zh-CN" sz="2400" b="1">
                <a:latin typeface="+mn-ea"/>
                <a:ea typeface="+mn-ea"/>
              </a:rPr>
              <a:t> Runnable{</a:t>
            </a:r>
          </a:p>
          <a:p>
            <a:pPr marL="0" indent="0" eaLnBrk="1" hangingPunct="1">
              <a:lnSpc>
                <a:spcPct val="90000"/>
              </a:lnSpc>
              <a:spcBef>
                <a:spcPct val="0"/>
              </a:spcBef>
              <a:buFontTx/>
              <a:buNone/>
              <a:tabLst>
                <a:tab pos="292100" algn="l"/>
                <a:tab pos="8763000" algn="l"/>
              </a:tabLst>
            </a:pPr>
            <a:r>
              <a:rPr lang="en-US" altLang="zh-CN" sz="2400" b="1">
                <a:latin typeface="+mn-ea"/>
                <a:ea typeface="+mn-ea"/>
              </a:rPr>
              <a:t>    public void </a:t>
            </a:r>
            <a:r>
              <a:rPr lang="en-US" altLang="zh-CN" sz="2400" b="1">
                <a:solidFill>
                  <a:srgbClr val="E20000"/>
                </a:solidFill>
                <a:latin typeface="+mn-ea"/>
                <a:ea typeface="+mn-ea"/>
              </a:rPr>
              <a:t>run()</a:t>
            </a:r>
            <a:r>
              <a:rPr lang="en-US" altLang="zh-CN" sz="2400" b="1">
                <a:latin typeface="+mn-ea"/>
                <a:ea typeface="+mn-ea"/>
              </a:rPr>
              <a:t>{</a:t>
            </a:r>
            <a:r>
              <a:rPr lang="en-US" altLang="zh-CN" sz="2400" b="1">
                <a:solidFill>
                  <a:srgbClr val="E20000"/>
                </a:solidFill>
                <a:latin typeface="+mn-ea"/>
                <a:ea typeface="+mn-ea"/>
              </a:rPr>
              <a:t>… …</a:t>
            </a:r>
            <a:r>
              <a:rPr lang="en-US" altLang="zh-CN" sz="2400" b="1">
                <a:latin typeface="+mn-ea"/>
                <a:ea typeface="+mn-ea"/>
              </a:rPr>
              <a:t>}</a:t>
            </a:r>
          </a:p>
          <a:p>
            <a:pPr marL="0" indent="0" eaLnBrk="1" hangingPunct="1">
              <a:lnSpc>
                <a:spcPct val="80000"/>
              </a:lnSpc>
              <a:spcBef>
                <a:spcPct val="0"/>
              </a:spcBef>
              <a:buFontTx/>
              <a:buNone/>
              <a:tabLst>
                <a:tab pos="292100" algn="l"/>
                <a:tab pos="8763000" algn="l"/>
              </a:tabLst>
            </a:pPr>
            <a:r>
              <a:rPr lang="en-US" altLang="zh-CN" sz="2400" b="1">
                <a:latin typeface="+mn-ea"/>
                <a:ea typeface="+mn-ea"/>
              </a:rPr>
              <a:t>    //</a:t>
            </a:r>
            <a:r>
              <a:rPr lang="zh-CN" altLang="en-US" sz="2400" b="1">
                <a:latin typeface="+mn-ea"/>
                <a:ea typeface="+mn-ea"/>
              </a:rPr>
              <a:t>其它方法等</a:t>
            </a:r>
          </a:p>
          <a:p>
            <a:pPr marL="0" indent="0" eaLnBrk="1" hangingPunct="1">
              <a:lnSpc>
                <a:spcPct val="70000"/>
              </a:lnSpc>
              <a:spcBef>
                <a:spcPct val="0"/>
              </a:spcBef>
              <a:buFontTx/>
              <a:buNone/>
              <a:tabLst>
                <a:tab pos="292100" algn="l"/>
                <a:tab pos="8763000" algn="l"/>
              </a:tabLst>
            </a:pPr>
            <a:r>
              <a:rPr lang="en-US" altLang="zh-CN" sz="2400" b="1">
                <a:latin typeface="+mn-ea"/>
                <a:ea typeface="+mn-ea"/>
              </a:rPr>
              <a:t>}</a:t>
            </a:r>
          </a:p>
          <a:p>
            <a:pPr marL="0" indent="0" eaLnBrk="1" hangingPunct="1">
              <a:lnSpc>
                <a:spcPct val="90000"/>
              </a:lnSpc>
              <a:spcBef>
                <a:spcPct val="0"/>
              </a:spcBef>
              <a:buFontTx/>
              <a:buNone/>
              <a:tabLst>
                <a:tab pos="292100" algn="l"/>
                <a:tab pos="8763000" algn="l"/>
              </a:tabLst>
            </a:pPr>
            <a:r>
              <a:rPr lang="en-US" altLang="zh-CN" sz="2400" b="1">
                <a:latin typeface="+mn-ea"/>
                <a:ea typeface="+mn-ea"/>
              </a:rPr>
              <a:t>class MyClass{</a:t>
            </a:r>
          </a:p>
          <a:p>
            <a:pPr marL="0" indent="0" eaLnBrk="1" hangingPunct="1">
              <a:lnSpc>
                <a:spcPct val="90000"/>
              </a:lnSpc>
              <a:spcBef>
                <a:spcPct val="0"/>
              </a:spcBef>
              <a:buFontTx/>
              <a:buNone/>
              <a:tabLst>
                <a:tab pos="292100" algn="l"/>
                <a:tab pos="8763000" algn="l"/>
              </a:tabLst>
            </a:pPr>
            <a:r>
              <a:rPr lang="en-US" altLang="zh-CN" sz="2400" b="1">
                <a:latin typeface="+mn-ea"/>
                <a:ea typeface="+mn-ea"/>
              </a:rPr>
              <a:t>    public static void main(String[] args){</a:t>
            </a:r>
          </a:p>
          <a:p>
            <a:pPr marL="0" indent="0" eaLnBrk="1" hangingPunct="1">
              <a:lnSpc>
                <a:spcPct val="90000"/>
              </a:lnSpc>
              <a:spcBef>
                <a:spcPct val="0"/>
              </a:spcBef>
              <a:buFontTx/>
              <a:buNone/>
              <a:tabLst>
                <a:tab pos="292100" algn="l"/>
                <a:tab pos="8763000" algn="l"/>
              </a:tabLst>
            </a:pPr>
            <a:r>
              <a:rPr lang="en-US" altLang="zh-CN" sz="2400" b="1">
                <a:latin typeface="+mn-ea"/>
                <a:ea typeface="+mn-ea"/>
              </a:rPr>
              <a:t>        MyRunnable </a:t>
            </a:r>
            <a:r>
              <a:rPr lang="en-US" altLang="zh-CN" sz="2400" b="1">
                <a:solidFill>
                  <a:srgbClr val="E20000"/>
                </a:solidFill>
                <a:latin typeface="+mn-ea"/>
                <a:ea typeface="+mn-ea"/>
              </a:rPr>
              <a:t>mr</a:t>
            </a:r>
            <a:r>
              <a:rPr lang="en-US" altLang="zh-CN" sz="2400" b="1">
                <a:latin typeface="+mn-ea"/>
                <a:ea typeface="+mn-ea"/>
              </a:rPr>
              <a:t> = </a:t>
            </a:r>
            <a:r>
              <a:rPr lang="en-US" altLang="zh-CN" sz="2400" b="1">
                <a:solidFill>
                  <a:srgbClr val="E20000"/>
                </a:solidFill>
                <a:latin typeface="+mn-ea"/>
                <a:ea typeface="+mn-ea"/>
              </a:rPr>
              <a:t>new</a:t>
            </a:r>
            <a:r>
              <a:rPr lang="en-US" altLang="zh-CN" sz="2400" b="1">
                <a:latin typeface="+mn-ea"/>
                <a:ea typeface="+mn-ea"/>
              </a:rPr>
              <a:t> MyRunnable();</a:t>
            </a:r>
          </a:p>
          <a:p>
            <a:pPr marL="0" indent="0" eaLnBrk="1" hangingPunct="1">
              <a:lnSpc>
                <a:spcPct val="90000"/>
              </a:lnSpc>
              <a:spcBef>
                <a:spcPct val="0"/>
              </a:spcBef>
              <a:buFontTx/>
              <a:buNone/>
              <a:tabLst>
                <a:tab pos="292100" algn="l"/>
                <a:tab pos="8763000" algn="l"/>
              </a:tabLst>
            </a:pPr>
            <a:r>
              <a:rPr lang="en-US" altLang="zh-CN" sz="2400" b="1">
                <a:latin typeface="+mn-ea"/>
                <a:ea typeface="+mn-ea"/>
              </a:rPr>
              <a:t>        Thread </a:t>
            </a:r>
            <a:r>
              <a:rPr lang="en-US" altLang="zh-CN" sz="2400" b="1">
                <a:solidFill>
                  <a:srgbClr val="E20000"/>
                </a:solidFill>
                <a:latin typeface="+mn-ea"/>
                <a:ea typeface="+mn-ea"/>
              </a:rPr>
              <a:t>t</a:t>
            </a:r>
            <a:r>
              <a:rPr lang="en-US" altLang="zh-CN" sz="2400" b="1">
                <a:latin typeface="+mn-ea"/>
                <a:ea typeface="+mn-ea"/>
              </a:rPr>
              <a:t> = </a:t>
            </a:r>
            <a:r>
              <a:rPr lang="en-US" altLang="zh-CN" sz="2400" b="1">
                <a:solidFill>
                  <a:srgbClr val="E20000"/>
                </a:solidFill>
                <a:latin typeface="+mn-ea"/>
                <a:ea typeface="+mn-ea"/>
              </a:rPr>
              <a:t>new</a:t>
            </a:r>
            <a:r>
              <a:rPr lang="en-US" altLang="zh-CN" sz="2400" b="1">
                <a:latin typeface="+mn-ea"/>
                <a:ea typeface="+mn-ea"/>
              </a:rPr>
              <a:t> Thread(</a:t>
            </a:r>
            <a:r>
              <a:rPr lang="en-US" altLang="zh-CN" sz="2400" b="1">
                <a:solidFill>
                  <a:srgbClr val="E20000"/>
                </a:solidFill>
                <a:latin typeface="+mn-ea"/>
                <a:ea typeface="+mn-ea"/>
              </a:rPr>
              <a:t>mr</a:t>
            </a:r>
            <a:r>
              <a:rPr lang="en-US" altLang="zh-CN" sz="2400" b="1">
                <a:latin typeface="+mn-ea"/>
                <a:ea typeface="+mn-ea"/>
              </a:rPr>
              <a:t>);</a:t>
            </a:r>
          </a:p>
          <a:p>
            <a:pPr marL="0" indent="0" eaLnBrk="1" hangingPunct="1">
              <a:lnSpc>
                <a:spcPct val="90000"/>
              </a:lnSpc>
              <a:spcBef>
                <a:spcPct val="0"/>
              </a:spcBef>
              <a:buFontTx/>
              <a:buNone/>
              <a:tabLst>
                <a:tab pos="292100" algn="l"/>
                <a:tab pos="8763000" algn="l"/>
              </a:tabLst>
            </a:pPr>
            <a:r>
              <a:rPr lang="en-US" altLang="zh-CN" sz="2400" b="1">
                <a:latin typeface="+mn-ea"/>
                <a:ea typeface="+mn-ea"/>
              </a:rPr>
              <a:t>        </a:t>
            </a:r>
            <a:r>
              <a:rPr lang="en-US" altLang="zh-CN" sz="2400" b="1">
                <a:solidFill>
                  <a:srgbClr val="E20000"/>
                </a:solidFill>
                <a:latin typeface="+mn-ea"/>
                <a:ea typeface="+mn-ea"/>
              </a:rPr>
              <a:t>t.start()</a:t>
            </a:r>
            <a:r>
              <a:rPr lang="en-US" altLang="zh-CN" sz="2400" b="1">
                <a:latin typeface="+mn-ea"/>
                <a:ea typeface="+mn-ea"/>
              </a:rPr>
              <a:t>;</a:t>
            </a:r>
          </a:p>
          <a:p>
            <a:pPr marL="0" indent="0" eaLnBrk="1" hangingPunct="1">
              <a:lnSpc>
                <a:spcPct val="80000"/>
              </a:lnSpc>
              <a:spcBef>
                <a:spcPct val="0"/>
              </a:spcBef>
              <a:buFontTx/>
              <a:buNone/>
              <a:tabLst>
                <a:tab pos="292100" algn="l"/>
                <a:tab pos="8763000" algn="l"/>
              </a:tabLst>
            </a:pPr>
            <a:r>
              <a:rPr lang="en-US" altLang="zh-CN" sz="2400" b="1">
                <a:latin typeface="+mn-ea"/>
                <a:ea typeface="+mn-ea"/>
              </a:rPr>
              <a:t>    }</a:t>
            </a:r>
          </a:p>
          <a:p>
            <a:pPr marL="0" indent="0" eaLnBrk="1" hangingPunct="1">
              <a:lnSpc>
                <a:spcPct val="80000"/>
              </a:lnSpc>
              <a:spcBef>
                <a:spcPct val="0"/>
              </a:spcBef>
              <a:buFontTx/>
              <a:buNone/>
              <a:tabLst>
                <a:tab pos="292100" algn="l"/>
                <a:tab pos="8763000" algn="l"/>
              </a:tabLst>
            </a:pPr>
            <a:r>
              <a:rPr lang="en-US" altLang="zh-CN" sz="2400" b="1">
                <a:latin typeface="+mn-ea"/>
                <a:ea typeface="+mn-ea"/>
              </a:rPr>
              <a:t>    //</a:t>
            </a:r>
            <a:r>
              <a:rPr lang="zh-CN" altLang="en-US" sz="2400" b="1">
                <a:latin typeface="+mn-ea"/>
                <a:ea typeface="+mn-ea"/>
              </a:rPr>
              <a:t>其它方法等</a:t>
            </a:r>
          </a:p>
          <a:p>
            <a:pPr marL="0" indent="0" eaLnBrk="1" hangingPunct="1">
              <a:lnSpc>
                <a:spcPct val="80000"/>
              </a:lnSpc>
              <a:spcBef>
                <a:spcPct val="0"/>
              </a:spcBef>
              <a:buFontTx/>
              <a:buNone/>
              <a:tabLst>
                <a:tab pos="292100" algn="l"/>
                <a:tab pos="8763000" algn="l"/>
              </a:tabLst>
            </a:pPr>
            <a:r>
              <a:rPr lang="en-US" altLang="zh-CN" sz="2400" b="1">
                <a:latin typeface="+mn-ea"/>
                <a:ea typeface="+mn-ea"/>
              </a:rPr>
              <a:t>}</a:t>
            </a:r>
          </a:p>
        </p:txBody>
      </p:sp>
      <p:sp>
        <p:nvSpPr>
          <p:cNvPr id="73734" name="Rectangle 3">
            <a:extLst>
              <a:ext uri="{FF2B5EF4-FFF2-40B4-BE49-F238E27FC236}">
                <a16:creationId xmlns:a16="http://schemas.microsoft.com/office/drawing/2014/main" id="{D88A30EB-C114-4FCB-9A1A-FD4C76D084E4}"/>
              </a:ext>
            </a:extLst>
          </p:cNvPr>
          <p:cNvSpPr>
            <a:spLocks noGrp="1" noChangeArrowheads="1"/>
          </p:cNvSpPr>
          <p:nvPr>
            <p:ph type="title"/>
          </p:nvPr>
        </p:nvSpPr>
        <p:spPr>
          <a:xfrm>
            <a:off x="76200" y="152400"/>
            <a:ext cx="8991600" cy="533400"/>
          </a:xfrm>
        </p:spPr>
        <p:txBody>
          <a:bodyPr/>
          <a:lstStyle/>
          <a:p>
            <a:pPr eaLnBrk="1" hangingPunct="1">
              <a:buFontTx/>
              <a:buBlip>
                <a:blip r:embed="rId2"/>
              </a:buBlip>
            </a:pPr>
            <a:r>
              <a:rPr lang="zh-CN" altLang="en-US" sz="3200" b="1">
                <a:solidFill>
                  <a:srgbClr val="2B0ED6"/>
                </a:solidFill>
                <a:latin typeface="+mn-ea"/>
                <a:ea typeface="+mn-ea"/>
              </a:rPr>
              <a:t>创建用户多线程的步骤</a:t>
            </a:r>
            <a:r>
              <a:rPr lang="en-US" altLang="zh-CN" sz="3200" b="1">
                <a:solidFill>
                  <a:srgbClr val="2B0ED6"/>
                </a:solidFill>
                <a:latin typeface="+mn-ea"/>
                <a:ea typeface="+mn-ea"/>
              </a:rPr>
              <a:t>(2)</a:t>
            </a:r>
          </a:p>
        </p:txBody>
      </p:sp>
      <p:grpSp>
        <p:nvGrpSpPr>
          <p:cNvPr id="229380" name="Group 4">
            <a:extLst>
              <a:ext uri="{FF2B5EF4-FFF2-40B4-BE49-F238E27FC236}">
                <a16:creationId xmlns:a16="http://schemas.microsoft.com/office/drawing/2014/main" id="{6F827087-F9E0-4537-97D9-9D4C70C95E64}"/>
              </a:ext>
            </a:extLst>
          </p:cNvPr>
          <p:cNvGrpSpPr>
            <a:grpSpLocks/>
          </p:cNvGrpSpPr>
          <p:nvPr/>
        </p:nvGrpSpPr>
        <p:grpSpPr bwMode="auto">
          <a:xfrm>
            <a:off x="4191000" y="3422650"/>
            <a:ext cx="4800600" cy="704850"/>
            <a:chOff x="2640" y="2156"/>
            <a:chExt cx="3024" cy="444"/>
          </a:xfrm>
        </p:grpSpPr>
        <p:sp>
          <p:nvSpPr>
            <p:cNvPr id="73740" name="Text Box 5">
              <a:extLst>
                <a:ext uri="{FF2B5EF4-FFF2-40B4-BE49-F238E27FC236}">
                  <a16:creationId xmlns:a16="http://schemas.microsoft.com/office/drawing/2014/main" id="{A03CD4E3-A5BA-4CC1-9B9A-3FF5CBBF04E5}"/>
                </a:ext>
              </a:extLst>
            </p:cNvPr>
            <p:cNvSpPr txBox="1">
              <a:spLocks noChangeArrowheads="1"/>
            </p:cNvSpPr>
            <p:nvPr/>
          </p:nvSpPr>
          <p:spPr bwMode="auto">
            <a:xfrm>
              <a:off x="3504" y="2156"/>
              <a:ext cx="2160" cy="444"/>
            </a:xfrm>
            <a:prstGeom prst="rect">
              <a:avLst/>
            </a:prstGeom>
            <a:blipFill dpi="0" rotWithShape="0">
              <a:blip r:embed="rId3"/>
              <a:srcRect/>
              <a:tile tx="0" ty="0" sx="100000" sy="100000" flip="none" algn="tl"/>
            </a:blipFill>
            <a:ln w="28575">
              <a:solidFill>
                <a:srgbClr val="E2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80000"/>
                </a:lnSpc>
                <a:spcBef>
                  <a:spcPct val="50000"/>
                </a:spcBef>
                <a:buClr>
                  <a:schemeClr val="hlink"/>
                </a:buClr>
                <a:buSzPct val="110000"/>
                <a:buFont typeface="Wingdings" panose="05000000000000000000" pitchFamily="2" charset="2"/>
                <a:buNone/>
              </a:pPr>
              <a:r>
                <a:rPr kumimoji="1" lang="zh-CN" altLang="en-US" sz="2400" b="1">
                  <a:solidFill>
                    <a:srgbClr val="010613"/>
                  </a:solidFill>
                  <a:latin typeface="Tahoma" panose="020B0604030504040204" pitchFamily="34" charset="0"/>
                  <a:ea typeface="幼圆" panose="02010509060101010101" pitchFamily="49" charset="-122"/>
                </a:rPr>
                <a:t>省略号代表的是我们想让这个线程完成的工作</a:t>
              </a:r>
            </a:p>
          </p:txBody>
        </p:sp>
        <p:sp>
          <p:nvSpPr>
            <p:cNvPr id="73741" name="Line 6">
              <a:extLst>
                <a:ext uri="{FF2B5EF4-FFF2-40B4-BE49-F238E27FC236}">
                  <a16:creationId xmlns:a16="http://schemas.microsoft.com/office/drawing/2014/main" id="{0F8C885D-36C7-4720-A9E8-C8BC1E91B4D6}"/>
                </a:ext>
              </a:extLst>
            </p:cNvPr>
            <p:cNvSpPr>
              <a:spLocks noChangeShapeType="1"/>
            </p:cNvSpPr>
            <p:nvPr/>
          </p:nvSpPr>
          <p:spPr bwMode="auto">
            <a:xfrm flipH="1" flipV="1">
              <a:off x="2640" y="2304"/>
              <a:ext cx="864" cy="144"/>
            </a:xfrm>
            <a:prstGeom prst="line">
              <a:avLst/>
            </a:prstGeom>
            <a:noFill/>
            <a:ln w="28575">
              <a:solidFill>
                <a:schemeClr val="hlink"/>
              </a:solidFill>
              <a:round/>
              <a:headEnd type="oval"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29383" name="Group 7">
            <a:extLst>
              <a:ext uri="{FF2B5EF4-FFF2-40B4-BE49-F238E27FC236}">
                <a16:creationId xmlns:a16="http://schemas.microsoft.com/office/drawing/2014/main" id="{294387AB-78E4-498F-9620-C1FA725D929E}"/>
              </a:ext>
            </a:extLst>
          </p:cNvPr>
          <p:cNvGrpSpPr>
            <a:grpSpLocks/>
          </p:cNvGrpSpPr>
          <p:nvPr/>
        </p:nvGrpSpPr>
        <p:grpSpPr bwMode="auto">
          <a:xfrm>
            <a:off x="2209800" y="5708650"/>
            <a:ext cx="6705600" cy="996950"/>
            <a:chOff x="1392" y="3596"/>
            <a:chExt cx="4224" cy="628"/>
          </a:xfrm>
        </p:grpSpPr>
        <p:sp>
          <p:nvSpPr>
            <p:cNvPr id="73738" name="Text Box 8">
              <a:extLst>
                <a:ext uri="{FF2B5EF4-FFF2-40B4-BE49-F238E27FC236}">
                  <a16:creationId xmlns:a16="http://schemas.microsoft.com/office/drawing/2014/main" id="{0DD1E9A0-B55A-43C6-A068-9BBD81AB3AB0}"/>
                </a:ext>
              </a:extLst>
            </p:cNvPr>
            <p:cNvSpPr txBox="1">
              <a:spLocks noChangeArrowheads="1"/>
            </p:cNvSpPr>
            <p:nvPr/>
          </p:nvSpPr>
          <p:spPr bwMode="auto">
            <a:xfrm>
              <a:off x="2112" y="3596"/>
              <a:ext cx="3504" cy="628"/>
            </a:xfrm>
            <a:prstGeom prst="rect">
              <a:avLst/>
            </a:prstGeom>
            <a:blipFill dpi="0" rotWithShape="0">
              <a:blip r:embed="rId3"/>
              <a:srcRect/>
              <a:tile tx="0" ty="0" sx="100000" sy="100000" flip="none" algn="tl"/>
            </a:blipFill>
            <a:ln w="28575">
              <a:solidFill>
                <a:srgbClr val="E2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80000"/>
                </a:lnSpc>
                <a:spcBef>
                  <a:spcPct val="50000"/>
                </a:spcBef>
                <a:buClr>
                  <a:schemeClr val="hlink"/>
                </a:buClr>
                <a:buSzPct val="110000"/>
                <a:buFont typeface="Wingdings" panose="05000000000000000000" pitchFamily="2" charset="2"/>
                <a:buNone/>
              </a:pPr>
              <a:r>
                <a:rPr kumimoji="1" lang="zh-CN" altLang="en-US" sz="2400" b="1">
                  <a:solidFill>
                    <a:srgbClr val="010613"/>
                  </a:solidFill>
                  <a:latin typeface="Tahoma" panose="020B0604030504040204" pitchFamily="34" charset="0"/>
                  <a:ea typeface="幼圆" panose="02010509060101010101" pitchFamily="49" charset="-122"/>
                </a:rPr>
                <a:t>调用</a:t>
              </a:r>
              <a:r>
                <a:rPr kumimoji="1" lang="en-US" altLang="zh-CN" sz="2400" b="1">
                  <a:solidFill>
                    <a:srgbClr val="010613"/>
                  </a:solidFill>
                  <a:latin typeface="Tahoma" panose="020B0604030504040204" pitchFamily="34" charset="0"/>
                  <a:ea typeface="幼圆" panose="02010509060101010101" pitchFamily="49" charset="-122"/>
                </a:rPr>
                <a:t>Thread</a:t>
              </a:r>
              <a:r>
                <a:rPr kumimoji="1" lang="zh-CN" altLang="en-US" sz="2400" b="1">
                  <a:solidFill>
                    <a:srgbClr val="010613"/>
                  </a:solidFill>
                  <a:latin typeface="Tahoma" panose="020B0604030504040204" pitchFamily="34" charset="0"/>
                  <a:ea typeface="幼圆" panose="02010509060101010101" pitchFamily="49" charset="-122"/>
                </a:rPr>
                <a:t>对象的</a:t>
              </a:r>
              <a:r>
                <a:rPr kumimoji="1" lang="en-US" altLang="zh-CN" sz="2400" b="1">
                  <a:solidFill>
                    <a:srgbClr val="010613"/>
                  </a:solidFill>
                  <a:latin typeface="Tahoma" panose="020B0604030504040204" pitchFamily="34" charset="0"/>
                  <a:ea typeface="幼圆" panose="02010509060101010101" pitchFamily="49" charset="-122"/>
                </a:rPr>
                <a:t>start(),</a:t>
              </a:r>
              <a:r>
                <a:rPr kumimoji="1" lang="zh-CN" altLang="en-US" sz="2400" b="1">
                  <a:solidFill>
                    <a:srgbClr val="010613"/>
                  </a:solidFill>
                  <a:latin typeface="Tahoma" panose="020B0604030504040204" pitchFamily="34" charset="0"/>
                  <a:ea typeface="幼圆" panose="02010509060101010101" pitchFamily="49" charset="-122"/>
                </a:rPr>
                <a:t>就会生成一个新的线程</a:t>
              </a:r>
              <a:r>
                <a:rPr kumimoji="1" lang="en-US" altLang="zh-CN" sz="2400" b="1">
                  <a:solidFill>
                    <a:srgbClr val="010613"/>
                  </a:solidFill>
                  <a:latin typeface="Tahoma" panose="020B0604030504040204" pitchFamily="34" charset="0"/>
                  <a:ea typeface="幼圆" panose="02010509060101010101" pitchFamily="49" charset="-122"/>
                </a:rPr>
                <a:t>,</a:t>
              </a:r>
              <a:r>
                <a:rPr kumimoji="1" lang="zh-CN" altLang="en-US" sz="2400" b="1">
                  <a:solidFill>
                    <a:srgbClr val="010613"/>
                  </a:solidFill>
                  <a:latin typeface="Tahoma" panose="020B0604030504040204" pitchFamily="34" charset="0"/>
                  <a:ea typeface="幼圆" panose="02010509060101010101" pitchFamily="49" charset="-122"/>
                </a:rPr>
                <a:t>并开始执行</a:t>
              </a:r>
              <a:r>
                <a:rPr kumimoji="1" lang="en-US" altLang="zh-CN" sz="2400" b="1">
                  <a:solidFill>
                    <a:srgbClr val="010613"/>
                  </a:solidFill>
                  <a:latin typeface="Tahoma" panose="020B0604030504040204" pitchFamily="34" charset="0"/>
                  <a:ea typeface="幼圆" panose="02010509060101010101" pitchFamily="49" charset="-122"/>
                </a:rPr>
                <a:t>MyRunnable</a:t>
              </a:r>
              <a:r>
                <a:rPr kumimoji="1" lang="zh-CN" altLang="en-US" sz="2400" b="1">
                  <a:solidFill>
                    <a:srgbClr val="010613"/>
                  </a:solidFill>
                  <a:latin typeface="Tahoma" panose="020B0604030504040204" pitchFamily="34" charset="0"/>
                  <a:ea typeface="幼圆" panose="02010509060101010101" pitchFamily="49" charset="-122"/>
                </a:rPr>
                <a:t>类的</a:t>
              </a:r>
              <a:r>
                <a:rPr kumimoji="1" lang="en-US" altLang="zh-CN" sz="2400" b="1">
                  <a:solidFill>
                    <a:srgbClr val="010613"/>
                  </a:solidFill>
                  <a:latin typeface="Tahoma" panose="020B0604030504040204" pitchFamily="34" charset="0"/>
                  <a:ea typeface="幼圆" panose="02010509060101010101" pitchFamily="49" charset="-122"/>
                </a:rPr>
                <a:t>run()</a:t>
              </a:r>
              <a:r>
                <a:rPr kumimoji="1" lang="zh-CN" altLang="en-US" sz="2400" b="1">
                  <a:solidFill>
                    <a:srgbClr val="010613"/>
                  </a:solidFill>
                  <a:latin typeface="Tahoma" panose="020B0604030504040204" pitchFamily="34" charset="0"/>
                  <a:ea typeface="幼圆" panose="02010509060101010101" pitchFamily="49" charset="-122"/>
                </a:rPr>
                <a:t>里规定的任务</a:t>
              </a:r>
            </a:p>
          </p:txBody>
        </p:sp>
        <p:sp>
          <p:nvSpPr>
            <p:cNvPr id="73739" name="Line 9">
              <a:extLst>
                <a:ext uri="{FF2B5EF4-FFF2-40B4-BE49-F238E27FC236}">
                  <a16:creationId xmlns:a16="http://schemas.microsoft.com/office/drawing/2014/main" id="{CFFECC3E-B044-4648-A7B1-99546268BF75}"/>
                </a:ext>
              </a:extLst>
            </p:cNvPr>
            <p:cNvSpPr>
              <a:spLocks noChangeShapeType="1"/>
            </p:cNvSpPr>
            <p:nvPr/>
          </p:nvSpPr>
          <p:spPr bwMode="auto">
            <a:xfrm flipH="1" flipV="1">
              <a:off x="1392" y="3648"/>
              <a:ext cx="720" cy="144"/>
            </a:xfrm>
            <a:prstGeom prst="line">
              <a:avLst/>
            </a:prstGeom>
            <a:noFill/>
            <a:ln w="28575">
              <a:solidFill>
                <a:schemeClr val="hlink"/>
              </a:solidFill>
              <a:round/>
              <a:headEnd type="oval"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73737" name="Line 10">
            <a:extLst>
              <a:ext uri="{FF2B5EF4-FFF2-40B4-BE49-F238E27FC236}">
                <a16:creationId xmlns:a16="http://schemas.microsoft.com/office/drawing/2014/main" id="{68B2274D-5DE0-45C0-92E6-C7690280C9FE}"/>
              </a:ext>
            </a:extLst>
          </p:cNvPr>
          <p:cNvSpPr>
            <a:spLocks noChangeShapeType="1"/>
          </p:cNvSpPr>
          <p:nvPr/>
        </p:nvSpPr>
        <p:spPr bwMode="auto">
          <a:xfrm>
            <a:off x="76200" y="2743200"/>
            <a:ext cx="8991600"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29380"/>
                                        </p:tgtEl>
                                        <p:attrNameLst>
                                          <p:attrName>style.visibility</p:attrName>
                                        </p:attrNameLst>
                                      </p:cBhvr>
                                      <p:to>
                                        <p:strVal val="visible"/>
                                      </p:to>
                                    </p:set>
                                    <p:animEffect transition="in" filter="box(in)">
                                      <p:cBhvr>
                                        <p:cTn id="7" dur="500"/>
                                        <p:tgtEl>
                                          <p:spTgt spid="22938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29383"/>
                                        </p:tgtEl>
                                        <p:attrNameLst>
                                          <p:attrName>style.visibility</p:attrName>
                                        </p:attrNameLst>
                                      </p:cBhvr>
                                      <p:to>
                                        <p:strVal val="visible"/>
                                      </p:to>
                                    </p:set>
                                    <p:animEffect transition="in" filter="box(in)">
                                      <p:cBhvr>
                                        <p:cTn id="12" dur="500"/>
                                        <p:tgtEl>
                                          <p:spTgt spid="2293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7" name="Rectangle 2">
            <a:extLst>
              <a:ext uri="{FF2B5EF4-FFF2-40B4-BE49-F238E27FC236}">
                <a16:creationId xmlns:a16="http://schemas.microsoft.com/office/drawing/2014/main" id="{35741FE5-B62B-447B-B05D-8C168DECEB15}"/>
              </a:ext>
            </a:extLst>
          </p:cNvPr>
          <p:cNvSpPr>
            <a:spLocks noGrp="1" noChangeArrowheads="1"/>
          </p:cNvSpPr>
          <p:nvPr>
            <p:ph type="body" idx="1"/>
          </p:nvPr>
        </p:nvSpPr>
        <p:spPr>
          <a:xfrm>
            <a:off x="76200" y="609600"/>
            <a:ext cx="8991600" cy="6172200"/>
          </a:xfrm>
          <a:ln w="38100" cmpd="dbl">
            <a:solidFill>
              <a:srgbClr val="FF0000"/>
            </a:solidFill>
            <a:miter lim="800000"/>
            <a:headEnd/>
            <a:tailEnd/>
          </a:ln>
          <a:extLst>
            <a:ext uri="{909E8E84-426E-40DD-AFC4-6F175D3DCCD1}">
              <a14:hiddenFill xmlns:a14="http://schemas.microsoft.com/office/drawing/2010/main">
                <a:solidFill>
                  <a:srgbClr val="010613"/>
                </a:solidFill>
              </a14:hiddenFill>
            </a:ext>
          </a:extLst>
        </p:spPr>
        <p:txBody>
          <a:bodyPr/>
          <a:lstStyle/>
          <a:p>
            <a:pPr marL="0" indent="0" eaLnBrk="1" hangingPunct="1">
              <a:lnSpc>
                <a:spcPct val="90000"/>
              </a:lnSpc>
              <a:spcBef>
                <a:spcPct val="0"/>
              </a:spcBef>
              <a:buFontTx/>
              <a:buNone/>
              <a:tabLst>
                <a:tab pos="292100" algn="l"/>
                <a:tab pos="8763000" algn="l"/>
              </a:tabLst>
            </a:pPr>
            <a:r>
              <a:rPr lang="en-US" altLang="zh-CN" sz="2600" b="1">
                <a:solidFill>
                  <a:srgbClr val="0000FF"/>
                </a:solidFill>
                <a:latin typeface="+mn-ea"/>
                <a:ea typeface="+mn-ea"/>
              </a:rPr>
              <a:t>1.</a:t>
            </a:r>
            <a:r>
              <a:rPr lang="zh-CN" altLang="en-US" sz="2600" b="1">
                <a:solidFill>
                  <a:srgbClr val="0000FF"/>
                </a:solidFill>
                <a:latin typeface="+mn-ea"/>
                <a:ea typeface="+mn-ea"/>
              </a:rPr>
              <a:t>创建一个实现</a:t>
            </a:r>
            <a:r>
              <a:rPr lang="en-US" altLang="zh-CN" sz="2600" b="1">
                <a:solidFill>
                  <a:srgbClr val="0000FF"/>
                </a:solidFill>
                <a:latin typeface="+mn-ea"/>
                <a:ea typeface="+mn-ea"/>
              </a:rPr>
              <a:t>Runnable</a:t>
            </a:r>
            <a:r>
              <a:rPr lang="zh-CN" altLang="en-US" sz="2600" b="1">
                <a:solidFill>
                  <a:srgbClr val="0000FF"/>
                </a:solidFill>
                <a:latin typeface="+mn-ea"/>
                <a:ea typeface="+mn-ea"/>
              </a:rPr>
              <a:t>接口的类</a:t>
            </a:r>
          </a:p>
          <a:p>
            <a:pPr marL="0" indent="0" eaLnBrk="1" hangingPunct="1">
              <a:lnSpc>
                <a:spcPct val="110000"/>
              </a:lnSpc>
              <a:spcBef>
                <a:spcPct val="0"/>
              </a:spcBef>
              <a:buFontTx/>
              <a:buNone/>
              <a:tabLst>
                <a:tab pos="292100" algn="l"/>
                <a:tab pos="8763000" algn="l"/>
              </a:tabLst>
            </a:pPr>
            <a:r>
              <a:rPr lang="en-US" altLang="zh-CN" sz="2600" b="1">
                <a:solidFill>
                  <a:srgbClr val="0000FF"/>
                </a:solidFill>
                <a:latin typeface="+mn-ea"/>
                <a:ea typeface="+mn-ea"/>
              </a:rPr>
              <a:t>2.</a:t>
            </a:r>
            <a:r>
              <a:rPr lang="zh-CN" altLang="en-US" sz="2600" b="1">
                <a:solidFill>
                  <a:srgbClr val="0000FF"/>
                </a:solidFill>
                <a:latin typeface="+mn-ea"/>
                <a:ea typeface="+mn-ea"/>
              </a:rPr>
              <a:t>在该类中将希望该线程做的工作写到</a:t>
            </a:r>
            <a:r>
              <a:rPr lang="en-US" altLang="zh-CN" sz="2600" b="1">
                <a:solidFill>
                  <a:srgbClr val="0000FF"/>
                </a:solidFill>
                <a:latin typeface="+mn-ea"/>
                <a:ea typeface="+mn-ea"/>
              </a:rPr>
              <a:t>run()</a:t>
            </a:r>
            <a:r>
              <a:rPr lang="zh-CN" altLang="en-US" sz="2600" b="1">
                <a:solidFill>
                  <a:srgbClr val="0000FF"/>
                </a:solidFill>
                <a:latin typeface="+mn-ea"/>
                <a:ea typeface="+mn-ea"/>
              </a:rPr>
              <a:t>里面</a:t>
            </a:r>
          </a:p>
          <a:p>
            <a:pPr marL="0" indent="0" eaLnBrk="1" hangingPunct="1">
              <a:lnSpc>
                <a:spcPct val="110000"/>
              </a:lnSpc>
              <a:spcBef>
                <a:spcPct val="0"/>
              </a:spcBef>
              <a:buFontTx/>
              <a:buNone/>
              <a:tabLst>
                <a:tab pos="292100" algn="l"/>
                <a:tab pos="8763000" algn="l"/>
              </a:tabLst>
            </a:pPr>
            <a:r>
              <a:rPr lang="en-US" altLang="zh-CN" sz="2600" b="1">
                <a:solidFill>
                  <a:srgbClr val="0000FF"/>
                </a:solidFill>
                <a:latin typeface="+mn-ea"/>
                <a:ea typeface="+mn-ea"/>
              </a:rPr>
              <a:t>3.</a:t>
            </a:r>
            <a:r>
              <a:rPr lang="zh-CN" altLang="en-US" sz="2600" b="1">
                <a:solidFill>
                  <a:srgbClr val="0000FF"/>
                </a:solidFill>
                <a:latin typeface="+mn-ea"/>
                <a:ea typeface="+mn-ea"/>
              </a:rPr>
              <a:t>写一个</a:t>
            </a:r>
            <a:r>
              <a:rPr lang="en-US" altLang="zh-CN" sz="2600" b="1">
                <a:solidFill>
                  <a:srgbClr val="0000FF"/>
                </a:solidFill>
                <a:latin typeface="+mn-ea"/>
                <a:ea typeface="+mn-ea"/>
              </a:rPr>
              <a:t>start()</a:t>
            </a:r>
            <a:r>
              <a:rPr lang="zh-CN" altLang="en-US" sz="2600" b="1">
                <a:solidFill>
                  <a:srgbClr val="0000FF"/>
                </a:solidFill>
                <a:latin typeface="+mn-ea"/>
                <a:ea typeface="+mn-ea"/>
              </a:rPr>
              <a:t>方法</a:t>
            </a:r>
            <a:r>
              <a:rPr lang="en-US" altLang="zh-CN" sz="2600" b="1">
                <a:solidFill>
                  <a:srgbClr val="0000FF"/>
                </a:solidFill>
                <a:latin typeface="+mn-ea"/>
                <a:ea typeface="+mn-ea"/>
              </a:rPr>
              <a:t>,</a:t>
            </a:r>
            <a:r>
              <a:rPr lang="zh-CN" altLang="en-US" sz="2600" b="1">
                <a:solidFill>
                  <a:srgbClr val="0000FF"/>
                </a:solidFill>
                <a:latin typeface="+mn-ea"/>
                <a:ea typeface="+mn-ea"/>
              </a:rPr>
              <a:t>在里面创建</a:t>
            </a:r>
            <a:r>
              <a:rPr lang="en-US" altLang="zh-CN" sz="2600" b="1">
                <a:solidFill>
                  <a:srgbClr val="0000FF"/>
                </a:solidFill>
                <a:latin typeface="+mn-ea"/>
                <a:ea typeface="+mn-ea"/>
              </a:rPr>
              <a:t>Thread,</a:t>
            </a:r>
            <a:r>
              <a:rPr lang="zh-CN" altLang="en-US" sz="2600" b="1">
                <a:solidFill>
                  <a:srgbClr val="0000FF"/>
                </a:solidFill>
                <a:latin typeface="+mn-ea"/>
                <a:ea typeface="+mn-ea"/>
              </a:rPr>
              <a:t>调用</a:t>
            </a:r>
            <a:r>
              <a:rPr lang="en-US" altLang="zh-CN" sz="2600" b="1">
                <a:solidFill>
                  <a:srgbClr val="0000FF"/>
                </a:solidFill>
                <a:latin typeface="+mn-ea"/>
                <a:ea typeface="+mn-ea"/>
              </a:rPr>
              <a:t>start()</a:t>
            </a:r>
          </a:p>
          <a:p>
            <a:pPr marL="0" indent="0" eaLnBrk="1" hangingPunct="1">
              <a:lnSpc>
                <a:spcPct val="110000"/>
              </a:lnSpc>
              <a:spcBef>
                <a:spcPct val="0"/>
              </a:spcBef>
              <a:buFontTx/>
              <a:buNone/>
              <a:tabLst>
                <a:tab pos="292100" algn="l"/>
                <a:tab pos="8763000" algn="l"/>
              </a:tabLst>
            </a:pPr>
            <a:r>
              <a:rPr lang="en-US" altLang="zh-CN" sz="2600" b="1">
                <a:solidFill>
                  <a:srgbClr val="0000FF"/>
                </a:solidFill>
                <a:latin typeface="+mn-ea"/>
                <a:ea typeface="+mn-ea"/>
              </a:rPr>
              <a:t>4.</a:t>
            </a:r>
            <a:r>
              <a:rPr lang="zh-CN" altLang="en-US" sz="2600" b="1">
                <a:solidFill>
                  <a:srgbClr val="0000FF"/>
                </a:solidFill>
                <a:latin typeface="+mn-ea"/>
                <a:ea typeface="+mn-ea"/>
              </a:rPr>
              <a:t>生成</a:t>
            </a:r>
            <a:r>
              <a:rPr lang="en-US" altLang="zh-CN" sz="2600" b="1">
                <a:solidFill>
                  <a:srgbClr val="0000FF"/>
                </a:solidFill>
                <a:latin typeface="+mn-ea"/>
                <a:ea typeface="+mn-ea"/>
              </a:rPr>
              <a:t>Runnable</a:t>
            </a:r>
            <a:r>
              <a:rPr lang="zh-CN" altLang="en-US" sz="2600" b="1">
                <a:solidFill>
                  <a:srgbClr val="0000FF"/>
                </a:solidFill>
                <a:latin typeface="+mn-ea"/>
                <a:ea typeface="+mn-ea"/>
              </a:rPr>
              <a:t>类的一个对象</a:t>
            </a:r>
          </a:p>
          <a:p>
            <a:pPr marL="0" indent="0" eaLnBrk="1" hangingPunct="1">
              <a:lnSpc>
                <a:spcPct val="90000"/>
              </a:lnSpc>
              <a:spcBef>
                <a:spcPct val="0"/>
              </a:spcBef>
              <a:buFontTx/>
              <a:buNone/>
              <a:tabLst>
                <a:tab pos="292100" algn="l"/>
                <a:tab pos="8763000" algn="l"/>
              </a:tabLst>
            </a:pPr>
            <a:r>
              <a:rPr lang="en-US" altLang="zh-CN" sz="2600" b="1">
                <a:solidFill>
                  <a:srgbClr val="0000FF"/>
                </a:solidFill>
                <a:latin typeface="+mn-ea"/>
                <a:ea typeface="+mn-ea"/>
              </a:rPr>
              <a:t>5.</a:t>
            </a:r>
            <a:r>
              <a:rPr lang="zh-CN" altLang="en-US" sz="2600" b="1">
                <a:solidFill>
                  <a:srgbClr val="0000FF"/>
                </a:solidFill>
                <a:latin typeface="+mn-ea"/>
                <a:ea typeface="+mn-ea"/>
              </a:rPr>
              <a:t>调用该类对象的</a:t>
            </a:r>
            <a:r>
              <a:rPr lang="en-US" altLang="zh-CN" sz="2600" b="1">
                <a:solidFill>
                  <a:srgbClr val="0000FF"/>
                </a:solidFill>
                <a:latin typeface="+mn-ea"/>
                <a:ea typeface="+mn-ea"/>
              </a:rPr>
              <a:t>start()</a:t>
            </a:r>
            <a:r>
              <a:rPr lang="zh-CN" altLang="en-US" sz="2600" b="1">
                <a:solidFill>
                  <a:srgbClr val="0000FF"/>
                </a:solidFill>
                <a:latin typeface="+mn-ea"/>
                <a:ea typeface="+mn-ea"/>
              </a:rPr>
              <a:t>方法</a:t>
            </a:r>
          </a:p>
          <a:p>
            <a:pPr marL="0" indent="0" eaLnBrk="1" hangingPunct="1">
              <a:lnSpc>
                <a:spcPct val="120000"/>
              </a:lnSpc>
              <a:spcBef>
                <a:spcPct val="0"/>
              </a:spcBef>
              <a:buFontTx/>
              <a:buNone/>
              <a:tabLst>
                <a:tab pos="292100" algn="l"/>
                <a:tab pos="8763000" algn="l"/>
              </a:tabLst>
            </a:pPr>
            <a:r>
              <a:rPr lang="en-US" altLang="zh-CN" sz="2400" b="1">
                <a:latin typeface="+mn-ea"/>
                <a:ea typeface="+mn-ea"/>
              </a:rPr>
              <a:t>class MyRunnable </a:t>
            </a:r>
            <a:r>
              <a:rPr lang="en-US" altLang="zh-CN" sz="2400" b="1">
                <a:solidFill>
                  <a:srgbClr val="E20000"/>
                </a:solidFill>
                <a:latin typeface="+mn-ea"/>
                <a:ea typeface="+mn-ea"/>
              </a:rPr>
              <a:t>implements</a:t>
            </a:r>
            <a:r>
              <a:rPr lang="en-US" altLang="zh-CN" sz="2400" b="1">
                <a:latin typeface="+mn-ea"/>
                <a:ea typeface="+mn-ea"/>
              </a:rPr>
              <a:t> Runnable{</a:t>
            </a:r>
          </a:p>
          <a:p>
            <a:pPr marL="0" indent="0" eaLnBrk="1" hangingPunct="1">
              <a:lnSpc>
                <a:spcPct val="90000"/>
              </a:lnSpc>
              <a:spcBef>
                <a:spcPct val="0"/>
              </a:spcBef>
              <a:buFontTx/>
              <a:buNone/>
              <a:tabLst>
                <a:tab pos="292100" algn="l"/>
                <a:tab pos="8763000" algn="l"/>
              </a:tabLst>
            </a:pPr>
            <a:r>
              <a:rPr lang="en-US" altLang="zh-CN" sz="2400" b="1">
                <a:latin typeface="+mn-ea"/>
                <a:ea typeface="+mn-ea"/>
              </a:rPr>
              <a:t>    public void </a:t>
            </a:r>
            <a:r>
              <a:rPr lang="en-US" altLang="zh-CN" sz="2400" b="1">
                <a:solidFill>
                  <a:srgbClr val="E20000"/>
                </a:solidFill>
                <a:latin typeface="+mn-ea"/>
                <a:ea typeface="+mn-ea"/>
              </a:rPr>
              <a:t>run()</a:t>
            </a:r>
            <a:r>
              <a:rPr lang="en-US" altLang="zh-CN" sz="2400" b="1">
                <a:latin typeface="+mn-ea"/>
                <a:ea typeface="+mn-ea"/>
              </a:rPr>
              <a:t>{</a:t>
            </a:r>
            <a:r>
              <a:rPr lang="en-US" altLang="zh-CN" sz="2400" b="1">
                <a:solidFill>
                  <a:srgbClr val="E20000"/>
                </a:solidFill>
                <a:latin typeface="+mn-ea"/>
                <a:ea typeface="+mn-ea"/>
              </a:rPr>
              <a:t>… …</a:t>
            </a:r>
            <a:r>
              <a:rPr lang="en-US" altLang="zh-CN" sz="2400" b="1">
                <a:latin typeface="+mn-ea"/>
                <a:ea typeface="+mn-ea"/>
              </a:rPr>
              <a:t>}</a:t>
            </a:r>
          </a:p>
          <a:p>
            <a:pPr marL="0" indent="0" eaLnBrk="1" hangingPunct="1">
              <a:lnSpc>
                <a:spcPct val="80000"/>
              </a:lnSpc>
              <a:spcBef>
                <a:spcPct val="0"/>
              </a:spcBef>
              <a:buFontTx/>
              <a:buNone/>
              <a:tabLst>
                <a:tab pos="292100" algn="l"/>
                <a:tab pos="8763000" algn="l"/>
              </a:tabLst>
            </a:pPr>
            <a:r>
              <a:rPr lang="en-US" altLang="zh-CN" sz="2400" b="1">
                <a:latin typeface="+mn-ea"/>
                <a:ea typeface="+mn-ea"/>
              </a:rPr>
              <a:t>    </a:t>
            </a:r>
            <a:r>
              <a:rPr lang="en-US" altLang="zh-CN" sz="2400" b="1">
                <a:solidFill>
                  <a:srgbClr val="E20000"/>
                </a:solidFill>
                <a:latin typeface="+mn-ea"/>
                <a:ea typeface="+mn-ea"/>
              </a:rPr>
              <a:t>public void start(){</a:t>
            </a:r>
          </a:p>
          <a:p>
            <a:pPr marL="0" indent="0" eaLnBrk="1" hangingPunct="1">
              <a:lnSpc>
                <a:spcPct val="90000"/>
              </a:lnSpc>
              <a:spcBef>
                <a:spcPct val="0"/>
              </a:spcBef>
              <a:buFontTx/>
              <a:buNone/>
              <a:tabLst>
                <a:tab pos="292100" algn="l"/>
                <a:tab pos="8763000" algn="l"/>
              </a:tabLst>
            </a:pPr>
            <a:r>
              <a:rPr lang="en-US" altLang="zh-CN" sz="2400" b="1">
                <a:solidFill>
                  <a:srgbClr val="E20000"/>
                </a:solidFill>
                <a:latin typeface="+mn-ea"/>
                <a:ea typeface="+mn-ea"/>
              </a:rPr>
              <a:t>        new Thread(</a:t>
            </a:r>
            <a:r>
              <a:rPr lang="en-US" altLang="zh-CN" sz="2400" b="1">
                <a:latin typeface="+mn-ea"/>
                <a:ea typeface="+mn-ea"/>
              </a:rPr>
              <a:t>this</a:t>
            </a:r>
            <a:r>
              <a:rPr lang="en-US" altLang="zh-CN" sz="2400" b="1">
                <a:solidFill>
                  <a:srgbClr val="E20000"/>
                </a:solidFill>
                <a:latin typeface="+mn-ea"/>
                <a:ea typeface="+mn-ea"/>
              </a:rPr>
              <a:t>).start();</a:t>
            </a:r>
          </a:p>
          <a:p>
            <a:pPr marL="0" indent="0" eaLnBrk="1" hangingPunct="1">
              <a:lnSpc>
                <a:spcPct val="70000"/>
              </a:lnSpc>
              <a:spcBef>
                <a:spcPct val="0"/>
              </a:spcBef>
              <a:buFontTx/>
              <a:buNone/>
              <a:tabLst>
                <a:tab pos="292100" algn="l"/>
                <a:tab pos="8763000" algn="l"/>
              </a:tabLst>
            </a:pPr>
            <a:r>
              <a:rPr lang="en-US" altLang="zh-CN" sz="2400" b="1">
                <a:solidFill>
                  <a:srgbClr val="E20000"/>
                </a:solidFill>
                <a:latin typeface="+mn-ea"/>
                <a:ea typeface="+mn-ea"/>
              </a:rPr>
              <a:t>    }</a:t>
            </a:r>
          </a:p>
          <a:p>
            <a:pPr marL="0" indent="0" eaLnBrk="1" hangingPunct="1">
              <a:lnSpc>
                <a:spcPct val="70000"/>
              </a:lnSpc>
              <a:spcBef>
                <a:spcPct val="0"/>
              </a:spcBef>
              <a:buFontTx/>
              <a:buNone/>
              <a:tabLst>
                <a:tab pos="292100" algn="l"/>
                <a:tab pos="8763000" algn="l"/>
              </a:tabLst>
            </a:pPr>
            <a:r>
              <a:rPr lang="en-US" altLang="zh-CN" sz="2400" b="1">
                <a:latin typeface="+mn-ea"/>
                <a:ea typeface="+mn-ea"/>
              </a:rPr>
              <a:t>    //</a:t>
            </a:r>
            <a:r>
              <a:rPr lang="zh-CN" altLang="en-US" sz="2400" b="1">
                <a:latin typeface="+mn-ea"/>
                <a:ea typeface="+mn-ea"/>
              </a:rPr>
              <a:t>其它方法等</a:t>
            </a:r>
          </a:p>
          <a:p>
            <a:pPr marL="0" indent="0" eaLnBrk="1" hangingPunct="1">
              <a:lnSpc>
                <a:spcPct val="60000"/>
              </a:lnSpc>
              <a:spcBef>
                <a:spcPct val="0"/>
              </a:spcBef>
              <a:buFontTx/>
              <a:buNone/>
              <a:tabLst>
                <a:tab pos="292100" algn="l"/>
                <a:tab pos="8763000" algn="l"/>
              </a:tabLst>
            </a:pPr>
            <a:r>
              <a:rPr lang="en-US" altLang="zh-CN" sz="2400" b="1">
                <a:latin typeface="+mn-ea"/>
                <a:ea typeface="+mn-ea"/>
              </a:rPr>
              <a:t>}</a:t>
            </a:r>
          </a:p>
          <a:p>
            <a:pPr marL="0" indent="0" eaLnBrk="1" hangingPunct="1">
              <a:lnSpc>
                <a:spcPct val="90000"/>
              </a:lnSpc>
              <a:spcBef>
                <a:spcPct val="0"/>
              </a:spcBef>
              <a:buFontTx/>
              <a:buNone/>
              <a:tabLst>
                <a:tab pos="292100" algn="l"/>
                <a:tab pos="8763000" algn="l"/>
              </a:tabLst>
            </a:pPr>
            <a:r>
              <a:rPr lang="en-US" altLang="zh-CN" sz="2400" b="1">
                <a:latin typeface="+mn-ea"/>
                <a:ea typeface="+mn-ea"/>
              </a:rPr>
              <a:t>class MyClass{</a:t>
            </a:r>
          </a:p>
          <a:p>
            <a:pPr marL="0" indent="0" eaLnBrk="1" hangingPunct="1">
              <a:lnSpc>
                <a:spcPct val="90000"/>
              </a:lnSpc>
              <a:spcBef>
                <a:spcPct val="0"/>
              </a:spcBef>
              <a:buFontTx/>
              <a:buNone/>
              <a:tabLst>
                <a:tab pos="292100" algn="l"/>
                <a:tab pos="8763000" algn="l"/>
              </a:tabLst>
            </a:pPr>
            <a:r>
              <a:rPr lang="en-US" altLang="zh-CN" sz="2400" b="1">
                <a:latin typeface="+mn-ea"/>
                <a:ea typeface="+mn-ea"/>
              </a:rPr>
              <a:t>    public static void main(String[] args){</a:t>
            </a:r>
          </a:p>
          <a:p>
            <a:pPr marL="0" indent="0" eaLnBrk="1" hangingPunct="1">
              <a:lnSpc>
                <a:spcPct val="80000"/>
              </a:lnSpc>
              <a:spcBef>
                <a:spcPct val="0"/>
              </a:spcBef>
              <a:buFontTx/>
              <a:buNone/>
              <a:tabLst>
                <a:tab pos="292100" algn="l"/>
                <a:tab pos="8763000" algn="l"/>
              </a:tabLst>
            </a:pPr>
            <a:r>
              <a:rPr lang="en-US" altLang="zh-CN" sz="2400" b="1">
                <a:latin typeface="+mn-ea"/>
                <a:ea typeface="+mn-ea"/>
              </a:rPr>
              <a:t>        MyRunnable </a:t>
            </a:r>
            <a:r>
              <a:rPr lang="en-US" altLang="zh-CN" sz="2400" b="1">
                <a:solidFill>
                  <a:srgbClr val="E20000"/>
                </a:solidFill>
                <a:latin typeface="+mn-ea"/>
                <a:ea typeface="+mn-ea"/>
              </a:rPr>
              <a:t>mr</a:t>
            </a:r>
            <a:r>
              <a:rPr lang="en-US" altLang="zh-CN" sz="2400" b="1">
                <a:latin typeface="+mn-ea"/>
                <a:ea typeface="+mn-ea"/>
              </a:rPr>
              <a:t> = </a:t>
            </a:r>
            <a:r>
              <a:rPr lang="en-US" altLang="zh-CN" sz="2400" b="1">
                <a:solidFill>
                  <a:srgbClr val="E20000"/>
                </a:solidFill>
                <a:latin typeface="+mn-ea"/>
                <a:ea typeface="+mn-ea"/>
              </a:rPr>
              <a:t>new</a:t>
            </a:r>
            <a:r>
              <a:rPr lang="en-US" altLang="zh-CN" sz="2400" b="1">
                <a:latin typeface="+mn-ea"/>
                <a:ea typeface="+mn-ea"/>
              </a:rPr>
              <a:t> MyRunnable();</a:t>
            </a:r>
          </a:p>
          <a:p>
            <a:pPr marL="0" indent="0" eaLnBrk="1" hangingPunct="1">
              <a:lnSpc>
                <a:spcPct val="80000"/>
              </a:lnSpc>
              <a:spcBef>
                <a:spcPct val="0"/>
              </a:spcBef>
              <a:buFontTx/>
              <a:buNone/>
              <a:tabLst>
                <a:tab pos="292100" algn="l"/>
                <a:tab pos="8763000" algn="l"/>
              </a:tabLst>
            </a:pPr>
            <a:r>
              <a:rPr lang="en-US" altLang="zh-CN" sz="2400" b="1">
                <a:solidFill>
                  <a:srgbClr val="E20000"/>
                </a:solidFill>
                <a:latin typeface="+mn-ea"/>
                <a:ea typeface="+mn-ea"/>
              </a:rPr>
              <a:t>        mr.start()</a:t>
            </a:r>
            <a:r>
              <a:rPr lang="en-US" altLang="zh-CN" sz="2400" b="1">
                <a:latin typeface="+mn-ea"/>
                <a:ea typeface="+mn-ea"/>
              </a:rPr>
              <a:t>;</a:t>
            </a:r>
          </a:p>
          <a:p>
            <a:pPr marL="0" indent="0" eaLnBrk="1" hangingPunct="1">
              <a:lnSpc>
                <a:spcPct val="50000"/>
              </a:lnSpc>
              <a:spcBef>
                <a:spcPct val="0"/>
              </a:spcBef>
              <a:buFontTx/>
              <a:buNone/>
              <a:tabLst>
                <a:tab pos="292100" algn="l"/>
                <a:tab pos="8763000" algn="l"/>
              </a:tabLst>
            </a:pPr>
            <a:r>
              <a:rPr lang="en-US" altLang="zh-CN" sz="2400" b="1">
                <a:latin typeface="+mn-ea"/>
                <a:ea typeface="+mn-ea"/>
              </a:rPr>
              <a:t>    }</a:t>
            </a:r>
          </a:p>
          <a:p>
            <a:pPr marL="0" indent="0" eaLnBrk="1" hangingPunct="1">
              <a:lnSpc>
                <a:spcPct val="70000"/>
              </a:lnSpc>
              <a:spcBef>
                <a:spcPct val="0"/>
              </a:spcBef>
              <a:buFontTx/>
              <a:buNone/>
              <a:tabLst>
                <a:tab pos="292100" algn="l"/>
                <a:tab pos="8763000" algn="l"/>
              </a:tabLst>
            </a:pPr>
            <a:r>
              <a:rPr lang="en-US" altLang="zh-CN" sz="2400" b="1">
                <a:latin typeface="+mn-ea"/>
                <a:ea typeface="+mn-ea"/>
              </a:rPr>
              <a:t>    //</a:t>
            </a:r>
            <a:r>
              <a:rPr lang="zh-CN" altLang="en-US" sz="2400" b="1">
                <a:latin typeface="+mn-ea"/>
                <a:ea typeface="+mn-ea"/>
              </a:rPr>
              <a:t>其它方法等</a:t>
            </a:r>
          </a:p>
          <a:p>
            <a:pPr marL="0" indent="0" eaLnBrk="1" hangingPunct="1">
              <a:lnSpc>
                <a:spcPct val="60000"/>
              </a:lnSpc>
              <a:spcBef>
                <a:spcPct val="0"/>
              </a:spcBef>
              <a:buFontTx/>
              <a:buNone/>
              <a:tabLst>
                <a:tab pos="292100" algn="l"/>
                <a:tab pos="8763000" algn="l"/>
              </a:tabLst>
            </a:pPr>
            <a:r>
              <a:rPr lang="en-US" altLang="zh-CN" sz="2400" b="1">
                <a:latin typeface="+mn-ea"/>
                <a:ea typeface="+mn-ea"/>
              </a:rPr>
              <a:t>}</a:t>
            </a:r>
          </a:p>
        </p:txBody>
      </p:sp>
      <p:sp>
        <p:nvSpPr>
          <p:cNvPr id="74758" name="Rectangle 3">
            <a:extLst>
              <a:ext uri="{FF2B5EF4-FFF2-40B4-BE49-F238E27FC236}">
                <a16:creationId xmlns:a16="http://schemas.microsoft.com/office/drawing/2014/main" id="{3A603729-02C9-4B4A-B6A6-67993BDB194F}"/>
              </a:ext>
            </a:extLst>
          </p:cNvPr>
          <p:cNvSpPr>
            <a:spLocks noGrp="1" noChangeArrowheads="1"/>
          </p:cNvSpPr>
          <p:nvPr>
            <p:ph type="title"/>
          </p:nvPr>
        </p:nvSpPr>
        <p:spPr>
          <a:xfrm>
            <a:off x="76200" y="152400"/>
            <a:ext cx="8991600" cy="533400"/>
          </a:xfrm>
        </p:spPr>
        <p:txBody>
          <a:bodyPr>
            <a:normAutofit fontScale="90000"/>
          </a:bodyPr>
          <a:lstStyle/>
          <a:p>
            <a:pPr eaLnBrk="1" hangingPunct="1">
              <a:buFontTx/>
              <a:buBlip>
                <a:blip r:embed="rId2"/>
              </a:buBlip>
            </a:pPr>
            <a:r>
              <a:rPr lang="zh-CN" altLang="en-US" sz="3600" b="1">
                <a:latin typeface="+mn-ea"/>
                <a:ea typeface="+mn-ea"/>
              </a:rPr>
              <a:t>创建用户多线程的步骤</a:t>
            </a:r>
            <a:r>
              <a:rPr lang="en-US" altLang="zh-CN" sz="3600" b="1">
                <a:latin typeface="+mn-ea"/>
                <a:ea typeface="+mn-ea"/>
              </a:rPr>
              <a:t>(3)</a:t>
            </a:r>
          </a:p>
        </p:txBody>
      </p:sp>
      <p:grpSp>
        <p:nvGrpSpPr>
          <p:cNvPr id="230404" name="Group 4">
            <a:extLst>
              <a:ext uri="{FF2B5EF4-FFF2-40B4-BE49-F238E27FC236}">
                <a16:creationId xmlns:a16="http://schemas.microsoft.com/office/drawing/2014/main" id="{AD9DD10C-283F-4130-B30E-F1F5C2B6C6A0}"/>
              </a:ext>
            </a:extLst>
          </p:cNvPr>
          <p:cNvGrpSpPr>
            <a:grpSpLocks/>
          </p:cNvGrpSpPr>
          <p:nvPr/>
        </p:nvGrpSpPr>
        <p:grpSpPr bwMode="auto">
          <a:xfrm>
            <a:off x="4191000" y="3409950"/>
            <a:ext cx="4724400" cy="704850"/>
            <a:chOff x="2640" y="2148"/>
            <a:chExt cx="2976" cy="444"/>
          </a:xfrm>
        </p:grpSpPr>
        <p:sp>
          <p:nvSpPr>
            <p:cNvPr id="74767" name="Text Box 5">
              <a:extLst>
                <a:ext uri="{FF2B5EF4-FFF2-40B4-BE49-F238E27FC236}">
                  <a16:creationId xmlns:a16="http://schemas.microsoft.com/office/drawing/2014/main" id="{BBC13800-3076-4197-B5D2-AF6911141E0A}"/>
                </a:ext>
              </a:extLst>
            </p:cNvPr>
            <p:cNvSpPr txBox="1">
              <a:spLocks noChangeArrowheads="1"/>
            </p:cNvSpPr>
            <p:nvPr/>
          </p:nvSpPr>
          <p:spPr bwMode="auto">
            <a:xfrm>
              <a:off x="3504" y="2148"/>
              <a:ext cx="2112" cy="444"/>
            </a:xfrm>
            <a:prstGeom prst="rect">
              <a:avLst/>
            </a:prstGeom>
            <a:blipFill dpi="0" rotWithShape="0">
              <a:blip r:embed="rId3"/>
              <a:srcRect/>
              <a:tile tx="0" ty="0" sx="100000" sy="100000" flip="none" algn="tl"/>
            </a:blipFill>
            <a:ln w="28575">
              <a:solidFill>
                <a:srgbClr val="E2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80000"/>
                </a:lnSpc>
                <a:spcBef>
                  <a:spcPct val="50000"/>
                </a:spcBef>
                <a:buClr>
                  <a:schemeClr val="hlink"/>
                </a:buClr>
                <a:buSzPct val="110000"/>
                <a:buFont typeface="Wingdings" panose="05000000000000000000" pitchFamily="2" charset="2"/>
                <a:buNone/>
              </a:pPr>
              <a:r>
                <a:rPr kumimoji="1" lang="zh-CN" altLang="en-US" sz="2400" b="1">
                  <a:solidFill>
                    <a:srgbClr val="010613"/>
                  </a:solidFill>
                  <a:latin typeface="Tahoma" panose="020B0604030504040204" pitchFamily="34" charset="0"/>
                  <a:ea typeface="幼圆" panose="02010509060101010101" pitchFamily="49" charset="-122"/>
                </a:rPr>
                <a:t>省略号代表的是我们想让这个线程完成的工作</a:t>
              </a:r>
            </a:p>
          </p:txBody>
        </p:sp>
        <p:sp>
          <p:nvSpPr>
            <p:cNvPr id="74768" name="Line 6">
              <a:extLst>
                <a:ext uri="{FF2B5EF4-FFF2-40B4-BE49-F238E27FC236}">
                  <a16:creationId xmlns:a16="http://schemas.microsoft.com/office/drawing/2014/main" id="{E1B7F5B3-287B-456E-891D-E739A095D3E2}"/>
                </a:ext>
              </a:extLst>
            </p:cNvPr>
            <p:cNvSpPr>
              <a:spLocks noChangeShapeType="1"/>
            </p:cNvSpPr>
            <p:nvPr/>
          </p:nvSpPr>
          <p:spPr bwMode="auto">
            <a:xfrm flipH="1" flipV="1">
              <a:off x="2640" y="2208"/>
              <a:ext cx="864" cy="240"/>
            </a:xfrm>
            <a:prstGeom prst="line">
              <a:avLst/>
            </a:prstGeom>
            <a:noFill/>
            <a:ln w="28575">
              <a:solidFill>
                <a:schemeClr val="hlink"/>
              </a:solidFill>
              <a:round/>
              <a:headEnd type="oval"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30407" name="Group 7">
            <a:extLst>
              <a:ext uri="{FF2B5EF4-FFF2-40B4-BE49-F238E27FC236}">
                <a16:creationId xmlns:a16="http://schemas.microsoft.com/office/drawing/2014/main" id="{E2C97F3E-8123-48A5-8D05-FD5AC1C4A8E0}"/>
              </a:ext>
            </a:extLst>
          </p:cNvPr>
          <p:cNvGrpSpPr>
            <a:grpSpLocks/>
          </p:cNvGrpSpPr>
          <p:nvPr/>
        </p:nvGrpSpPr>
        <p:grpSpPr bwMode="auto">
          <a:xfrm>
            <a:off x="2438400" y="5924550"/>
            <a:ext cx="6477000" cy="704850"/>
            <a:chOff x="1536" y="3732"/>
            <a:chExt cx="4080" cy="444"/>
          </a:xfrm>
        </p:grpSpPr>
        <p:sp>
          <p:nvSpPr>
            <p:cNvPr id="74765" name="Text Box 8">
              <a:extLst>
                <a:ext uri="{FF2B5EF4-FFF2-40B4-BE49-F238E27FC236}">
                  <a16:creationId xmlns:a16="http://schemas.microsoft.com/office/drawing/2014/main" id="{C5FA70E6-025C-48B5-BC6F-43A4D7463DDC}"/>
                </a:ext>
              </a:extLst>
            </p:cNvPr>
            <p:cNvSpPr txBox="1">
              <a:spLocks noChangeArrowheads="1"/>
            </p:cNvSpPr>
            <p:nvPr/>
          </p:nvSpPr>
          <p:spPr bwMode="auto">
            <a:xfrm>
              <a:off x="2112" y="3732"/>
              <a:ext cx="3504" cy="444"/>
            </a:xfrm>
            <a:prstGeom prst="rect">
              <a:avLst/>
            </a:prstGeom>
            <a:blipFill dpi="0" rotWithShape="0">
              <a:blip r:embed="rId3"/>
              <a:srcRect/>
              <a:tile tx="0" ty="0" sx="100000" sy="100000" flip="none" algn="tl"/>
            </a:blipFill>
            <a:ln w="28575">
              <a:solidFill>
                <a:srgbClr val="E2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80000"/>
                </a:lnSpc>
                <a:spcBef>
                  <a:spcPct val="50000"/>
                </a:spcBef>
                <a:buClr>
                  <a:schemeClr val="hlink"/>
                </a:buClr>
                <a:buSzPct val="110000"/>
                <a:buFont typeface="Wingdings" panose="05000000000000000000" pitchFamily="2" charset="2"/>
                <a:buNone/>
              </a:pPr>
              <a:r>
                <a:rPr kumimoji="1" lang="zh-CN" altLang="en-US" sz="2400" b="1">
                  <a:solidFill>
                    <a:srgbClr val="010613"/>
                  </a:solidFill>
                  <a:latin typeface="Tahoma" panose="020B0604030504040204" pitchFamily="34" charset="0"/>
                  <a:ea typeface="幼圆" panose="02010509060101010101" pitchFamily="49" charset="-122"/>
                </a:rPr>
                <a:t>调用</a:t>
              </a:r>
              <a:r>
                <a:rPr kumimoji="1" lang="en-US" altLang="zh-CN" sz="2400" b="1">
                  <a:solidFill>
                    <a:srgbClr val="010613"/>
                  </a:solidFill>
                  <a:latin typeface="Tahoma" panose="020B0604030504040204" pitchFamily="34" charset="0"/>
                  <a:ea typeface="幼圆" panose="02010509060101010101" pitchFamily="49" charset="-122"/>
                </a:rPr>
                <a:t>start(),</a:t>
              </a:r>
              <a:r>
                <a:rPr kumimoji="1" lang="zh-CN" altLang="en-US" sz="2400" b="1">
                  <a:solidFill>
                    <a:srgbClr val="010613"/>
                  </a:solidFill>
                  <a:latin typeface="Tahoma" panose="020B0604030504040204" pitchFamily="34" charset="0"/>
                  <a:ea typeface="幼圆" panose="02010509060101010101" pitchFamily="49" charset="-122"/>
                </a:rPr>
                <a:t>就会生成一个新的线程</a:t>
              </a:r>
              <a:r>
                <a:rPr kumimoji="1" lang="en-US" altLang="zh-CN" sz="2400" b="1">
                  <a:solidFill>
                    <a:srgbClr val="010613"/>
                  </a:solidFill>
                  <a:latin typeface="Tahoma" panose="020B0604030504040204" pitchFamily="34" charset="0"/>
                  <a:ea typeface="幼圆" panose="02010509060101010101" pitchFamily="49" charset="-122"/>
                </a:rPr>
                <a:t>,</a:t>
              </a:r>
              <a:r>
                <a:rPr kumimoji="1" lang="zh-CN" altLang="en-US" sz="2400" b="1">
                  <a:solidFill>
                    <a:srgbClr val="010613"/>
                  </a:solidFill>
                  <a:latin typeface="Tahoma" panose="020B0604030504040204" pitchFamily="34" charset="0"/>
                  <a:ea typeface="幼圆" panose="02010509060101010101" pitchFamily="49" charset="-122"/>
                </a:rPr>
                <a:t>并开始执行</a:t>
              </a:r>
              <a:r>
                <a:rPr kumimoji="1" lang="en-US" altLang="zh-CN" sz="2400" b="1">
                  <a:solidFill>
                    <a:srgbClr val="010613"/>
                  </a:solidFill>
                  <a:latin typeface="Tahoma" panose="020B0604030504040204" pitchFamily="34" charset="0"/>
                  <a:ea typeface="幼圆" panose="02010509060101010101" pitchFamily="49" charset="-122"/>
                </a:rPr>
                <a:t>run()</a:t>
              </a:r>
              <a:r>
                <a:rPr kumimoji="1" lang="zh-CN" altLang="en-US" sz="2400" b="1">
                  <a:solidFill>
                    <a:srgbClr val="010613"/>
                  </a:solidFill>
                  <a:latin typeface="Tahoma" panose="020B0604030504040204" pitchFamily="34" charset="0"/>
                  <a:ea typeface="幼圆" panose="02010509060101010101" pitchFamily="49" charset="-122"/>
                </a:rPr>
                <a:t>里规定的任务</a:t>
              </a:r>
            </a:p>
          </p:txBody>
        </p:sp>
        <p:sp>
          <p:nvSpPr>
            <p:cNvPr id="74766" name="Line 9">
              <a:extLst>
                <a:ext uri="{FF2B5EF4-FFF2-40B4-BE49-F238E27FC236}">
                  <a16:creationId xmlns:a16="http://schemas.microsoft.com/office/drawing/2014/main" id="{71014F05-4BC8-4405-B219-F3D364854C2C}"/>
                </a:ext>
              </a:extLst>
            </p:cNvPr>
            <p:cNvSpPr>
              <a:spLocks noChangeShapeType="1"/>
            </p:cNvSpPr>
            <p:nvPr/>
          </p:nvSpPr>
          <p:spPr bwMode="auto">
            <a:xfrm flipH="1" flipV="1">
              <a:off x="1536" y="3840"/>
              <a:ext cx="576" cy="144"/>
            </a:xfrm>
            <a:prstGeom prst="line">
              <a:avLst/>
            </a:prstGeom>
            <a:noFill/>
            <a:ln w="28575">
              <a:solidFill>
                <a:schemeClr val="hlink"/>
              </a:solidFill>
              <a:round/>
              <a:headEnd type="oval"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74761" name="Line 10">
            <a:extLst>
              <a:ext uri="{FF2B5EF4-FFF2-40B4-BE49-F238E27FC236}">
                <a16:creationId xmlns:a16="http://schemas.microsoft.com/office/drawing/2014/main" id="{B3CDDC9F-14B1-4138-9418-B3159A86B68C}"/>
              </a:ext>
            </a:extLst>
          </p:cNvPr>
          <p:cNvSpPr>
            <a:spLocks noChangeShapeType="1"/>
          </p:cNvSpPr>
          <p:nvPr/>
        </p:nvSpPr>
        <p:spPr bwMode="auto">
          <a:xfrm>
            <a:off x="76200" y="2743200"/>
            <a:ext cx="8991600" cy="0"/>
          </a:xfrm>
          <a:prstGeom prst="line">
            <a:avLst/>
          </a:prstGeom>
          <a:noFill/>
          <a:ln w="38100" cmpd="dbl">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30411" name="Group 11">
            <a:extLst>
              <a:ext uri="{FF2B5EF4-FFF2-40B4-BE49-F238E27FC236}">
                <a16:creationId xmlns:a16="http://schemas.microsoft.com/office/drawing/2014/main" id="{CE285A18-82AE-4EC1-9438-1828302CC93B}"/>
              </a:ext>
            </a:extLst>
          </p:cNvPr>
          <p:cNvGrpSpPr>
            <a:grpSpLocks/>
          </p:cNvGrpSpPr>
          <p:nvPr/>
        </p:nvGrpSpPr>
        <p:grpSpPr bwMode="auto">
          <a:xfrm>
            <a:off x="3352800" y="4191000"/>
            <a:ext cx="5562600" cy="857250"/>
            <a:chOff x="2112" y="2640"/>
            <a:chExt cx="3504" cy="540"/>
          </a:xfrm>
        </p:grpSpPr>
        <p:sp>
          <p:nvSpPr>
            <p:cNvPr id="74763" name="Text Box 12">
              <a:extLst>
                <a:ext uri="{FF2B5EF4-FFF2-40B4-BE49-F238E27FC236}">
                  <a16:creationId xmlns:a16="http://schemas.microsoft.com/office/drawing/2014/main" id="{D53E6BEE-7C17-47DE-A6C9-B37A69DB92C6}"/>
                </a:ext>
              </a:extLst>
            </p:cNvPr>
            <p:cNvSpPr txBox="1">
              <a:spLocks noChangeArrowheads="1"/>
            </p:cNvSpPr>
            <p:nvPr/>
          </p:nvSpPr>
          <p:spPr bwMode="auto">
            <a:xfrm>
              <a:off x="2688" y="2736"/>
              <a:ext cx="2928" cy="444"/>
            </a:xfrm>
            <a:prstGeom prst="rect">
              <a:avLst/>
            </a:prstGeom>
            <a:blipFill dpi="0" rotWithShape="0">
              <a:blip r:embed="rId3"/>
              <a:srcRect/>
              <a:tile tx="0" ty="0" sx="100000" sy="100000" flip="none" algn="tl"/>
            </a:blipFill>
            <a:ln w="28575">
              <a:solidFill>
                <a:srgbClr val="E2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80000"/>
                </a:lnSpc>
                <a:spcBef>
                  <a:spcPct val="50000"/>
                </a:spcBef>
                <a:buClr>
                  <a:schemeClr val="hlink"/>
                </a:buClr>
                <a:buSzPct val="110000"/>
                <a:buFont typeface="Wingdings" panose="05000000000000000000" pitchFamily="2" charset="2"/>
                <a:buNone/>
              </a:pPr>
              <a:r>
                <a:rPr kumimoji="1" lang="zh-CN" altLang="en-US" sz="2400" b="1">
                  <a:solidFill>
                    <a:srgbClr val="010613"/>
                  </a:solidFill>
                  <a:latin typeface="Tahoma" panose="020B0604030504040204" pitchFamily="34" charset="0"/>
                  <a:ea typeface="幼圆" panose="02010509060101010101" pitchFamily="49" charset="-122"/>
                </a:rPr>
                <a:t>以</a:t>
              </a:r>
              <a:r>
                <a:rPr kumimoji="1" lang="en-US" altLang="zh-CN" sz="2400" b="1">
                  <a:solidFill>
                    <a:srgbClr val="010613"/>
                  </a:solidFill>
                  <a:latin typeface="Tahoma" panose="020B0604030504040204" pitchFamily="34" charset="0"/>
                  <a:ea typeface="幼圆" panose="02010509060101010101" pitchFamily="49" charset="-122"/>
                </a:rPr>
                <a:t>this</a:t>
              </a:r>
              <a:r>
                <a:rPr kumimoji="1" lang="zh-CN" altLang="en-US" sz="2400" b="1">
                  <a:solidFill>
                    <a:srgbClr val="010613"/>
                  </a:solidFill>
                  <a:latin typeface="Tahoma" panose="020B0604030504040204" pitchFamily="34" charset="0"/>
                  <a:ea typeface="幼圆" panose="02010509060101010101" pitchFamily="49" charset="-122"/>
                </a:rPr>
                <a:t>为参数生成一个</a:t>
              </a:r>
              <a:r>
                <a:rPr kumimoji="1" lang="en-US" altLang="zh-CN" sz="2400" b="1">
                  <a:solidFill>
                    <a:srgbClr val="010613"/>
                  </a:solidFill>
                  <a:latin typeface="Tahoma" panose="020B0604030504040204" pitchFamily="34" charset="0"/>
                  <a:ea typeface="幼圆" panose="02010509060101010101" pitchFamily="49" charset="-122"/>
                </a:rPr>
                <a:t>Thread</a:t>
              </a:r>
              <a:r>
                <a:rPr kumimoji="1" lang="zh-CN" altLang="en-US" sz="2400" b="1">
                  <a:solidFill>
                    <a:srgbClr val="010613"/>
                  </a:solidFill>
                  <a:latin typeface="Tahoma" panose="020B0604030504040204" pitchFamily="34" charset="0"/>
                  <a:ea typeface="幼圆" panose="02010509060101010101" pitchFamily="49" charset="-122"/>
                </a:rPr>
                <a:t>类的对象</a:t>
              </a:r>
              <a:r>
                <a:rPr kumimoji="1" lang="en-US" altLang="zh-CN" sz="2400" b="1">
                  <a:solidFill>
                    <a:srgbClr val="010613"/>
                  </a:solidFill>
                  <a:latin typeface="Tahoma" panose="020B0604030504040204" pitchFamily="34" charset="0"/>
                  <a:ea typeface="幼圆" panose="02010509060101010101" pitchFamily="49" charset="-122"/>
                </a:rPr>
                <a:t>,</a:t>
              </a:r>
              <a:r>
                <a:rPr kumimoji="1" lang="zh-CN" altLang="en-US" sz="2400" b="1">
                  <a:solidFill>
                    <a:srgbClr val="010613"/>
                  </a:solidFill>
                  <a:latin typeface="Tahoma" panose="020B0604030504040204" pitchFamily="34" charset="0"/>
                  <a:ea typeface="幼圆" panose="02010509060101010101" pitchFamily="49" charset="-122"/>
                </a:rPr>
                <a:t>并调用它的</a:t>
              </a:r>
              <a:r>
                <a:rPr kumimoji="1" lang="en-US" altLang="zh-CN" sz="2400" b="1">
                  <a:solidFill>
                    <a:srgbClr val="010613"/>
                  </a:solidFill>
                  <a:latin typeface="Tahoma" panose="020B0604030504040204" pitchFamily="34" charset="0"/>
                  <a:ea typeface="幼圆" panose="02010509060101010101" pitchFamily="49" charset="-122"/>
                </a:rPr>
                <a:t>start()</a:t>
              </a:r>
              <a:r>
                <a:rPr kumimoji="1" lang="zh-CN" altLang="en-US" sz="2400" b="1">
                  <a:solidFill>
                    <a:srgbClr val="010613"/>
                  </a:solidFill>
                  <a:latin typeface="Tahoma" panose="020B0604030504040204" pitchFamily="34" charset="0"/>
                  <a:ea typeface="幼圆" panose="02010509060101010101" pitchFamily="49" charset="-122"/>
                </a:rPr>
                <a:t>方法</a:t>
              </a:r>
            </a:p>
          </p:txBody>
        </p:sp>
        <p:sp>
          <p:nvSpPr>
            <p:cNvPr id="74764" name="Line 13">
              <a:extLst>
                <a:ext uri="{FF2B5EF4-FFF2-40B4-BE49-F238E27FC236}">
                  <a16:creationId xmlns:a16="http://schemas.microsoft.com/office/drawing/2014/main" id="{7D2A2B4F-7BF7-492F-9A22-964551339FCC}"/>
                </a:ext>
              </a:extLst>
            </p:cNvPr>
            <p:cNvSpPr>
              <a:spLocks noChangeShapeType="1"/>
            </p:cNvSpPr>
            <p:nvPr/>
          </p:nvSpPr>
          <p:spPr bwMode="auto">
            <a:xfrm flipH="1" flipV="1">
              <a:off x="2112" y="2640"/>
              <a:ext cx="576" cy="192"/>
            </a:xfrm>
            <a:prstGeom prst="line">
              <a:avLst/>
            </a:prstGeom>
            <a:noFill/>
            <a:ln w="28575">
              <a:solidFill>
                <a:schemeClr val="hlink"/>
              </a:solidFill>
              <a:round/>
              <a:headEnd type="oval"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30404"/>
                                        </p:tgtEl>
                                        <p:attrNameLst>
                                          <p:attrName>style.visibility</p:attrName>
                                        </p:attrNameLst>
                                      </p:cBhvr>
                                      <p:to>
                                        <p:strVal val="visible"/>
                                      </p:to>
                                    </p:set>
                                    <p:animEffect transition="in" filter="box(in)">
                                      <p:cBhvr>
                                        <p:cTn id="7" dur="500"/>
                                        <p:tgtEl>
                                          <p:spTgt spid="23040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30411"/>
                                        </p:tgtEl>
                                        <p:attrNameLst>
                                          <p:attrName>style.visibility</p:attrName>
                                        </p:attrNameLst>
                                      </p:cBhvr>
                                      <p:to>
                                        <p:strVal val="visible"/>
                                      </p:to>
                                    </p:set>
                                    <p:animEffect transition="in" filter="box(in)">
                                      <p:cBhvr>
                                        <p:cTn id="12" dur="500"/>
                                        <p:tgtEl>
                                          <p:spTgt spid="230411"/>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230407"/>
                                        </p:tgtEl>
                                        <p:attrNameLst>
                                          <p:attrName>style.visibility</p:attrName>
                                        </p:attrNameLst>
                                      </p:cBhvr>
                                      <p:to>
                                        <p:strVal val="visible"/>
                                      </p:to>
                                    </p:set>
                                    <p:animEffect transition="in" filter="box(in)">
                                      <p:cBhvr>
                                        <p:cTn id="17" dur="500"/>
                                        <p:tgtEl>
                                          <p:spTgt spid="2304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81" name="Rectangle 4">
            <a:extLst>
              <a:ext uri="{FF2B5EF4-FFF2-40B4-BE49-F238E27FC236}">
                <a16:creationId xmlns:a16="http://schemas.microsoft.com/office/drawing/2014/main" id="{7F820427-8CB8-4BFB-B79D-ED41FB312520}"/>
              </a:ext>
            </a:extLst>
          </p:cNvPr>
          <p:cNvSpPr>
            <a:spLocks noGrp="1" noChangeArrowheads="1"/>
          </p:cNvSpPr>
          <p:nvPr>
            <p:ph type="ctrTitle"/>
          </p:nvPr>
        </p:nvSpPr>
        <p:spPr/>
        <p:txBody>
          <a:bodyPr/>
          <a:lstStyle/>
          <a:p>
            <a:pPr eaLnBrk="1" hangingPunct="1"/>
            <a:r>
              <a:rPr lang="en-US" altLang="zh-CN" b="1">
                <a:latin typeface="+mn-ea"/>
                <a:ea typeface="+mn-ea"/>
              </a:rPr>
              <a:t>The Life Cycle of a thread</a:t>
            </a:r>
          </a:p>
        </p:txBody>
      </p:sp>
      <p:sp>
        <p:nvSpPr>
          <p:cNvPr id="75782" name="Rectangle 5">
            <a:extLst>
              <a:ext uri="{FF2B5EF4-FFF2-40B4-BE49-F238E27FC236}">
                <a16:creationId xmlns:a16="http://schemas.microsoft.com/office/drawing/2014/main" id="{98536808-4F51-4789-8A9C-E46787672A2C}"/>
              </a:ext>
            </a:extLst>
          </p:cNvPr>
          <p:cNvSpPr>
            <a:spLocks noGrp="1" noChangeArrowheads="1"/>
          </p:cNvSpPr>
          <p:nvPr>
            <p:ph type="subTitle" idx="1"/>
          </p:nvPr>
        </p:nvSpPr>
        <p:spPr/>
        <p:txBody>
          <a:bodyPr/>
          <a:lstStyle/>
          <a:p>
            <a:pPr eaLnBrk="1" hangingPunct="1"/>
            <a:endParaRPr lang="zh-CN" altLang="zh-CN"/>
          </a:p>
        </p:txBody>
      </p:sp>
      <p:grpSp>
        <p:nvGrpSpPr>
          <p:cNvPr id="75783" name="Group 6">
            <a:extLst>
              <a:ext uri="{FF2B5EF4-FFF2-40B4-BE49-F238E27FC236}">
                <a16:creationId xmlns:a16="http://schemas.microsoft.com/office/drawing/2014/main" id="{76ED2EB4-A73A-4438-8DFE-287610F10318}"/>
              </a:ext>
            </a:extLst>
          </p:cNvPr>
          <p:cNvGrpSpPr>
            <a:grpSpLocks/>
          </p:cNvGrpSpPr>
          <p:nvPr/>
        </p:nvGrpSpPr>
        <p:grpSpPr bwMode="auto">
          <a:xfrm>
            <a:off x="7391400" y="5105400"/>
            <a:ext cx="1295400" cy="1524000"/>
            <a:chOff x="3627" y="2688"/>
            <a:chExt cx="1174" cy="977"/>
          </a:xfrm>
        </p:grpSpPr>
        <p:grpSp>
          <p:nvGrpSpPr>
            <p:cNvPr id="75784" name="Group 7">
              <a:extLst>
                <a:ext uri="{FF2B5EF4-FFF2-40B4-BE49-F238E27FC236}">
                  <a16:creationId xmlns:a16="http://schemas.microsoft.com/office/drawing/2014/main" id="{D86D801C-0600-49BD-AC8B-15A370C38E20}"/>
                </a:ext>
              </a:extLst>
            </p:cNvPr>
            <p:cNvGrpSpPr>
              <a:grpSpLocks/>
            </p:cNvGrpSpPr>
            <p:nvPr/>
          </p:nvGrpSpPr>
          <p:grpSpPr bwMode="auto">
            <a:xfrm>
              <a:off x="4137" y="2688"/>
              <a:ext cx="664" cy="970"/>
              <a:chOff x="4137" y="2688"/>
              <a:chExt cx="664" cy="970"/>
            </a:xfrm>
          </p:grpSpPr>
          <p:sp>
            <p:nvSpPr>
              <p:cNvPr id="75814" name="Freeform 8">
                <a:extLst>
                  <a:ext uri="{FF2B5EF4-FFF2-40B4-BE49-F238E27FC236}">
                    <a16:creationId xmlns:a16="http://schemas.microsoft.com/office/drawing/2014/main" id="{27E09CDC-7D5F-4B08-8379-3FF5B67A48D7}"/>
                  </a:ext>
                </a:extLst>
              </p:cNvPr>
              <p:cNvSpPr>
                <a:spLocks/>
              </p:cNvSpPr>
              <p:nvPr/>
            </p:nvSpPr>
            <p:spPr bwMode="auto">
              <a:xfrm>
                <a:off x="4430" y="3093"/>
                <a:ext cx="371" cy="553"/>
              </a:xfrm>
              <a:custGeom>
                <a:avLst/>
                <a:gdLst>
                  <a:gd name="T0" fmla="*/ 0 w 371"/>
                  <a:gd name="T1" fmla="*/ 260 h 553"/>
                  <a:gd name="T2" fmla="*/ 105 w 371"/>
                  <a:gd name="T3" fmla="*/ 205 h 553"/>
                  <a:gd name="T4" fmla="*/ 222 w 371"/>
                  <a:gd name="T5" fmla="*/ 11 h 553"/>
                  <a:gd name="T6" fmla="*/ 226 w 371"/>
                  <a:gd name="T7" fmla="*/ 8 h 553"/>
                  <a:gd name="T8" fmla="*/ 235 w 371"/>
                  <a:gd name="T9" fmla="*/ 3 h 553"/>
                  <a:gd name="T10" fmla="*/ 244 w 371"/>
                  <a:gd name="T11" fmla="*/ 2 h 553"/>
                  <a:gd name="T12" fmla="*/ 256 w 371"/>
                  <a:gd name="T13" fmla="*/ 0 h 553"/>
                  <a:gd name="T14" fmla="*/ 267 w 371"/>
                  <a:gd name="T15" fmla="*/ 2 h 553"/>
                  <a:gd name="T16" fmla="*/ 278 w 371"/>
                  <a:gd name="T17" fmla="*/ 5 h 553"/>
                  <a:gd name="T18" fmla="*/ 291 w 371"/>
                  <a:gd name="T19" fmla="*/ 11 h 553"/>
                  <a:gd name="T20" fmla="*/ 307 w 371"/>
                  <a:gd name="T21" fmla="*/ 19 h 553"/>
                  <a:gd name="T22" fmla="*/ 320 w 371"/>
                  <a:gd name="T23" fmla="*/ 27 h 553"/>
                  <a:gd name="T24" fmla="*/ 332 w 371"/>
                  <a:gd name="T25" fmla="*/ 35 h 553"/>
                  <a:gd name="T26" fmla="*/ 340 w 371"/>
                  <a:gd name="T27" fmla="*/ 42 h 553"/>
                  <a:gd name="T28" fmla="*/ 348 w 371"/>
                  <a:gd name="T29" fmla="*/ 52 h 553"/>
                  <a:gd name="T30" fmla="*/ 358 w 371"/>
                  <a:gd name="T31" fmla="*/ 65 h 553"/>
                  <a:gd name="T32" fmla="*/ 363 w 371"/>
                  <a:gd name="T33" fmla="*/ 75 h 553"/>
                  <a:gd name="T34" fmla="*/ 368 w 371"/>
                  <a:gd name="T35" fmla="*/ 89 h 553"/>
                  <a:gd name="T36" fmla="*/ 370 w 371"/>
                  <a:gd name="T37" fmla="*/ 105 h 553"/>
                  <a:gd name="T38" fmla="*/ 370 w 371"/>
                  <a:gd name="T39" fmla="*/ 129 h 553"/>
                  <a:gd name="T40" fmla="*/ 366 w 371"/>
                  <a:gd name="T41" fmla="*/ 156 h 553"/>
                  <a:gd name="T42" fmla="*/ 361 w 371"/>
                  <a:gd name="T43" fmla="*/ 182 h 553"/>
                  <a:gd name="T44" fmla="*/ 351 w 371"/>
                  <a:gd name="T45" fmla="*/ 213 h 553"/>
                  <a:gd name="T46" fmla="*/ 341 w 371"/>
                  <a:gd name="T47" fmla="*/ 238 h 553"/>
                  <a:gd name="T48" fmla="*/ 333 w 371"/>
                  <a:gd name="T49" fmla="*/ 255 h 553"/>
                  <a:gd name="T50" fmla="*/ 320 w 371"/>
                  <a:gd name="T51" fmla="*/ 274 h 553"/>
                  <a:gd name="T52" fmla="*/ 309 w 371"/>
                  <a:gd name="T53" fmla="*/ 287 h 553"/>
                  <a:gd name="T54" fmla="*/ 298 w 371"/>
                  <a:gd name="T55" fmla="*/ 301 h 553"/>
                  <a:gd name="T56" fmla="*/ 286 w 371"/>
                  <a:gd name="T57" fmla="*/ 316 h 553"/>
                  <a:gd name="T58" fmla="*/ 274 w 371"/>
                  <a:gd name="T59" fmla="*/ 324 h 553"/>
                  <a:gd name="T60" fmla="*/ 44 w 371"/>
                  <a:gd name="T61" fmla="*/ 308 h 553"/>
                  <a:gd name="T62" fmla="*/ 34 w 371"/>
                  <a:gd name="T63" fmla="*/ 328 h 553"/>
                  <a:gd name="T64" fmla="*/ 34 w 371"/>
                  <a:gd name="T65" fmla="*/ 473 h 553"/>
                  <a:gd name="T66" fmla="*/ 36 w 371"/>
                  <a:gd name="T67" fmla="*/ 487 h 553"/>
                  <a:gd name="T68" fmla="*/ 38 w 371"/>
                  <a:gd name="T69" fmla="*/ 496 h 553"/>
                  <a:gd name="T70" fmla="*/ 43 w 371"/>
                  <a:gd name="T71" fmla="*/ 505 h 553"/>
                  <a:gd name="T72" fmla="*/ 48 w 371"/>
                  <a:gd name="T73" fmla="*/ 512 h 553"/>
                  <a:gd name="T74" fmla="*/ 56 w 371"/>
                  <a:gd name="T75" fmla="*/ 518 h 553"/>
                  <a:gd name="T76" fmla="*/ 64 w 371"/>
                  <a:gd name="T77" fmla="*/ 522 h 553"/>
                  <a:gd name="T78" fmla="*/ 72 w 371"/>
                  <a:gd name="T79" fmla="*/ 524 h 553"/>
                  <a:gd name="T80" fmla="*/ 81 w 371"/>
                  <a:gd name="T81" fmla="*/ 526 h 553"/>
                  <a:gd name="T82" fmla="*/ 331 w 371"/>
                  <a:gd name="T83" fmla="*/ 525 h 553"/>
                  <a:gd name="T84" fmla="*/ 332 w 371"/>
                  <a:gd name="T85" fmla="*/ 552 h 553"/>
                  <a:gd name="T86" fmla="*/ 75 w 371"/>
                  <a:gd name="T87" fmla="*/ 551 h 553"/>
                  <a:gd name="T88" fmla="*/ 61 w 371"/>
                  <a:gd name="T89" fmla="*/ 550 h 553"/>
                  <a:gd name="T90" fmla="*/ 52 w 371"/>
                  <a:gd name="T91" fmla="*/ 549 h 553"/>
                  <a:gd name="T92" fmla="*/ 42 w 371"/>
                  <a:gd name="T93" fmla="*/ 547 h 553"/>
                  <a:gd name="T94" fmla="*/ 34 w 371"/>
                  <a:gd name="T95" fmla="*/ 543 h 553"/>
                  <a:gd name="T96" fmla="*/ 26 w 371"/>
                  <a:gd name="T97" fmla="*/ 537 h 553"/>
                  <a:gd name="T98" fmla="*/ 18 w 371"/>
                  <a:gd name="T99" fmla="*/ 527 h 553"/>
                  <a:gd name="T100" fmla="*/ 12 w 371"/>
                  <a:gd name="T101" fmla="*/ 518 h 553"/>
                  <a:gd name="T102" fmla="*/ 7 w 371"/>
                  <a:gd name="T103" fmla="*/ 508 h 553"/>
                  <a:gd name="T104" fmla="*/ 4 w 371"/>
                  <a:gd name="T105" fmla="*/ 497 h 553"/>
                  <a:gd name="T106" fmla="*/ 1 w 371"/>
                  <a:gd name="T107" fmla="*/ 485 h 553"/>
                  <a:gd name="T108" fmla="*/ 0 w 371"/>
                  <a:gd name="T109" fmla="*/ 470 h 553"/>
                  <a:gd name="T110" fmla="*/ 0 w 371"/>
                  <a:gd name="T111" fmla="*/ 260 h 55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71" h="553">
                    <a:moveTo>
                      <a:pt x="0" y="260"/>
                    </a:moveTo>
                    <a:lnTo>
                      <a:pt x="105" y="205"/>
                    </a:lnTo>
                    <a:lnTo>
                      <a:pt x="222" y="11"/>
                    </a:lnTo>
                    <a:lnTo>
                      <a:pt x="226" y="8"/>
                    </a:lnTo>
                    <a:lnTo>
                      <a:pt x="235" y="3"/>
                    </a:lnTo>
                    <a:lnTo>
                      <a:pt x="244" y="2"/>
                    </a:lnTo>
                    <a:lnTo>
                      <a:pt x="256" y="0"/>
                    </a:lnTo>
                    <a:lnTo>
                      <a:pt x="267" y="2"/>
                    </a:lnTo>
                    <a:lnTo>
                      <a:pt x="278" y="5"/>
                    </a:lnTo>
                    <a:lnTo>
                      <a:pt x="291" y="11"/>
                    </a:lnTo>
                    <a:lnTo>
                      <a:pt x="307" y="19"/>
                    </a:lnTo>
                    <a:lnTo>
                      <a:pt x="320" y="27"/>
                    </a:lnTo>
                    <a:lnTo>
                      <a:pt x="332" y="35"/>
                    </a:lnTo>
                    <a:lnTo>
                      <a:pt x="340" y="42"/>
                    </a:lnTo>
                    <a:lnTo>
                      <a:pt x="348" y="52"/>
                    </a:lnTo>
                    <a:lnTo>
                      <a:pt x="358" y="65"/>
                    </a:lnTo>
                    <a:lnTo>
                      <a:pt x="363" y="75"/>
                    </a:lnTo>
                    <a:lnTo>
                      <a:pt x="368" y="89"/>
                    </a:lnTo>
                    <a:lnTo>
                      <a:pt x="370" y="105"/>
                    </a:lnTo>
                    <a:lnTo>
                      <a:pt x="370" y="129"/>
                    </a:lnTo>
                    <a:lnTo>
                      <a:pt x="366" y="156"/>
                    </a:lnTo>
                    <a:lnTo>
                      <a:pt x="361" y="182"/>
                    </a:lnTo>
                    <a:lnTo>
                      <a:pt x="351" y="213"/>
                    </a:lnTo>
                    <a:lnTo>
                      <a:pt x="341" y="238"/>
                    </a:lnTo>
                    <a:lnTo>
                      <a:pt x="333" y="255"/>
                    </a:lnTo>
                    <a:lnTo>
                      <a:pt x="320" y="274"/>
                    </a:lnTo>
                    <a:lnTo>
                      <a:pt x="309" y="287"/>
                    </a:lnTo>
                    <a:lnTo>
                      <a:pt x="298" y="301"/>
                    </a:lnTo>
                    <a:lnTo>
                      <a:pt x="286" y="316"/>
                    </a:lnTo>
                    <a:lnTo>
                      <a:pt x="274" y="324"/>
                    </a:lnTo>
                    <a:lnTo>
                      <a:pt x="44" y="308"/>
                    </a:lnTo>
                    <a:lnTo>
                      <a:pt x="34" y="328"/>
                    </a:lnTo>
                    <a:lnTo>
                      <a:pt x="34" y="473"/>
                    </a:lnTo>
                    <a:lnTo>
                      <a:pt x="36" y="487"/>
                    </a:lnTo>
                    <a:lnTo>
                      <a:pt x="38" y="496"/>
                    </a:lnTo>
                    <a:lnTo>
                      <a:pt x="43" y="505"/>
                    </a:lnTo>
                    <a:lnTo>
                      <a:pt x="48" y="512"/>
                    </a:lnTo>
                    <a:lnTo>
                      <a:pt x="56" y="518"/>
                    </a:lnTo>
                    <a:lnTo>
                      <a:pt x="64" y="522"/>
                    </a:lnTo>
                    <a:lnTo>
                      <a:pt x="72" y="524"/>
                    </a:lnTo>
                    <a:lnTo>
                      <a:pt x="81" y="526"/>
                    </a:lnTo>
                    <a:lnTo>
                      <a:pt x="331" y="525"/>
                    </a:lnTo>
                    <a:lnTo>
                      <a:pt x="332" y="552"/>
                    </a:lnTo>
                    <a:lnTo>
                      <a:pt x="75" y="551"/>
                    </a:lnTo>
                    <a:lnTo>
                      <a:pt x="61" y="550"/>
                    </a:lnTo>
                    <a:lnTo>
                      <a:pt x="52" y="549"/>
                    </a:lnTo>
                    <a:lnTo>
                      <a:pt x="42" y="547"/>
                    </a:lnTo>
                    <a:lnTo>
                      <a:pt x="34" y="543"/>
                    </a:lnTo>
                    <a:lnTo>
                      <a:pt x="26" y="537"/>
                    </a:lnTo>
                    <a:lnTo>
                      <a:pt x="18" y="527"/>
                    </a:lnTo>
                    <a:lnTo>
                      <a:pt x="12" y="518"/>
                    </a:lnTo>
                    <a:lnTo>
                      <a:pt x="7" y="508"/>
                    </a:lnTo>
                    <a:lnTo>
                      <a:pt x="4" y="497"/>
                    </a:lnTo>
                    <a:lnTo>
                      <a:pt x="1" y="485"/>
                    </a:lnTo>
                    <a:lnTo>
                      <a:pt x="0" y="470"/>
                    </a:lnTo>
                    <a:lnTo>
                      <a:pt x="0" y="260"/>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75815" name="Group 9">
                <a:extLst>
                  <a:ext uri="{FF2B5EF4-FFF2-40B4-BE49-F238E27FC236}">
                    <a16:creationId xmlns:a16="http://schemas.microsoft.com/office/drawing/2014/main" id="{0736B815-B978-4507-89E0-696D5CB6BF58}"/>
                  </a:ext>
                </a:extLst>
              </p:cNvPr>
              <p:cNvGrpSpPr>
                <a:grpSpLocks/>
              </p:cNvGrpSpPr>
              <p:nvPr/>
            </p:nvGrpSpPr>
            <p:grpSpPr bwMode="auto">
              <a:xfrm>
                <a:off x="4137" y="2688"/>
                <a:ext cx="583" cy="970"/>
                <a:chOff x="4137" y="2688"/>
                <a:chExt cx="583" cy="970"/>
              </a:xfrm>
            </p:grpSpPr>
            <p:sp>
              <p:nvSpPr>
                <p:cNvPr id="75816" name="Freeform 10">
                  <a:extLst>
                    <a:ext uri="{FF2B5EF4-FFF2-40B4-BE49-F238E27FC236}">
                      <a16:creationId xmlns:a16="http://schemas.microsoft.com/office/drawing/2014/main" id="{0D1F3632-EDD3-4DAF-9036-31B3EC15CC8C}"/>
                    </a:ext>
                  </a:extLst>
                </p:cNvPr>
                <p:cNvSpPr>
                  <a:spLocks/>
                </p:cNvSpPr>
                <p:nvPr/>
              </p:nvSpPr>
              <p:spPr bwMode="auto">
                <a:xfrm>
                  <a:off x="4137" y="2688"/>
                  <a:ext cx="583" cy="970"/>
                </a:xfrm>
                <a:custGeom>
                  <a:avLst/>
                  <a:gdLst>
                    <a:gd name="T0" fmla="*/ 527 w 583"/>
                    <a:gd name="T1" fmla="*/ 120 h 970"/>
                    <a:gd name="T2" fmla="*/ 479 w 583"/>
                    <a:gd name="T3" fmla="*/ 112 h 970"/>
                    <a:gd name="T4" fmla="*/ 480 w 583"/>
                    <a:gd name="T5" fmla="*/ 100 h 970"/>
                    <a:gd name="T6" fmla="*/ 428 w 583"/>
                    <a:gd name="T7" fmla="*/ 117 h 970"/>
                    <a:gd name="T8" fmla="*/ 430 w 583"/>
                    <a:gd name="T9" fmla="*/ 89 h 970"/>
                    <a:gd name="T10" fmla="*/ 448 w 583"/>
                    <a:gd name="T11" fmla="*/ 41 h 970"/>
                    <a:gd name="T12" fmla="*/ 402 w 583"/>
                    <a:gd name="T13" fmla="*/ 79 h 970"/>
                    <a:gd name="T14" fmla="*/ 406 w 583"/>
                    <a:gd name="T15" fmla="*/ 38 h 970"/>
                    <a:gd name="T16" fmla="*/ 391 w 583"/>
                    <a:gd name="T17" fmla="*/ 38 h 970"/>
                    <a:gd name="T18" fmla="*/ 373 w 583"/>
                    <a:gd name="T19" fmla="*/ 41 h 970"/>
                    <a:gd name="T20" fmla="*/ 349 w 583"/>
                    <a:gd name="T21" fmla="*/ 65 h 970"/>
                    <a:gd name="T22" fmla="*/ 330 w 583"/>
                    <a:gd name="T23" fmla="*/ 42 h 970"/>
                    <a:gd name="T24" fmla="*/ 310 w 583"/>
                    <a:gd name="T25" fmla="*/ 63 h 970"/>
                    <a:gd name="T26" fmla="*/ 284 w 583"/>
                    <a:gd name="T27" fmla="*/ 19 h 970"/>
                    <a:gd name="T28" fmla="*/ 267 w 583"/>
                    <a:gd name="T29" fmla="*/ 57 h 970"/>
                    <a:gd name="T30" fmla="*/ 259 w 583"/>
                    <a:gd name="T31" fmla="*/ 82 h 970"/>
                    <a:gd name="T32" fmla="*/ 230 w 583"/>
                    <a:gd name="T33" fmla="*/ 28 h 970"/>
                    <a:gd name="T34" fmla="*/ 237 w 583"/>
                    <a:gd name="T35" fmla="*/ 77 h 970"/>
                    <a:gd name="T36" fmla="*/ 218 w 583"/>
                    <a:gd name="T37" fmla="*/ 116 h 970"/>
                    <a:gd name="T38" fmla="*/ 177 w 583"/>
                    <a:gd name="T39" fmla="*/ 156 h 970"/>
                    <a:gd name="T40" fmla="*/ 127 w 583"/>
                    <a:gd name="T41" fmla="*/ 215 h 970"/>
                    <a:gd name="T42" fmla="*/ 110 w 583"/>
                    <a:gd name="T43" fmla="*/ 246 h 970"/>
                    <a:gd name="T44" fmla="*/ 121 w 583"/>
                    <a:gd name="T45" fmla="*/ 260 h 970"/>
                    <a:gd name="T46" fmla="*/ 156 w 583"/>
                    <a:gd name="T47" fmla="*/ 266 h 970"/>
                    <a:gd name="T48" fmla="*/ 152 w 583"/>
                    <a:gd name="T49" fmla="*/ 369 h 970"/>
                    <a:gd name="T50" fmla="*/ 164 w 583"/>
                    <a:gd name="T51" fmla="*/ 385 h 970"/>
                    <a:gd name="T52" fmla="*/ 192 w 583"/>
                    <a:gd name="T53" fmla="*/ 391 h 970"/>
                    <a:gd name="T54" fmla="*/ 239 w 583"/>
                    <a:gd name="T55" fmla="*/ 377 h 970"/>
                    <a:gd name="T56" fmla="*/ 210 w 583"/>
                    <a:gd name="T57" fmla="*/ 533 h 970"/>
                    <a:gd name="T58" fmla="*/ 218 w 583"/>
                    <a:gd name="T59" fmla="*/ 556 h 970"/>
                    <a:gd name="T60" fmla="*/ 245 w 583"/>
                    <a:gd name="T61" fmla="*/ 567 h 970"/>
                    <a:gd name="T62" fmla="*/ 282 w 583"/>
                    <a:gd name="T63" fmla="*/ 564 h 970"/>
                    <a:gd name="T64" fmla="*/ 213 w 583"/>
                    <a:gd name="T65" fmla="*/ 646 h 970"/>
                    <a:gd name="T66" fmla="*/ 196 w 583"/>
                    <a:gd name="T67" fmla="*/ 776 h 970"/>
                    <a:gd name="T68" fmla="*/ 173 w 583"/>
                    <a:gd name="T69" fmla="*/ 865 h 970"/>
                    <a:gd name="T70" fmla="*/ 148 w 583"/>
                    <a:gd name="T71" fmla="*/ 884 h 970"/>
                    <a:gd name="T72" fmla="*/ 52 w 583"/>
                    <a:gd name="T73" fmla="*/ 917 h 970"/>
                    <a:gd name="T74" fmla="*/ 6 w 583"/>
                    <a:gd name="T75" fmla="*/ 942 h 970"/>
                    <a:gd name="T76" fmla="*/ 0 w 583"/>
                    <a:gd name="T77" fmla="*/ 961 h 970"/>
                    <a:gd name="T78" fmla="*/ 106 w 583"/>
                    <a:gd name="T79" fmla="*/ 965 h 970"/>
                    <a:gd name="T80" fmla="*/ 190 w 583"/>
                    <a:gd name="T81" fmla="*/ 965 h 970"/>
                    <a:gd name="T82" fmla="*/ 269 w 583"/>
                    <a:gd name="T83" fmla="*/ 964 h 970"/>
                    <a:gd name="T84" fmla="*/ 307 w 583"/>
                    <a:gd name="T85" fmla="*/ 957 h 970"/>
                    <a:gd name="T86" fmla="*/ 305 w 583"/>
                    <a:gd name="T87" fmla="*/ 773 h 970"/>
                    <a:gd name="T88" fmla="*/ 313 w 583"/>
                    <a:gd name="T89" fmla="*/ 696 h 970"/>
                    <a:gd name="T90" fmla="*/ 387 w 583"/>
                    <a:gd name="T91" fmla="*/ 681 h 970"/>
                    <a:gd name="T92" fmla="*/ 474 w 583"/>
                    <a:gd name="T93" fmla="*/ 683 h 970"/>
                    <a:gd name="T94" fmla="*/ 536 w 583"/>
                    <a:gd name="T95" fmla="*/ 678 h 970"/>
                    <a:gd name="T96" fmla="*/ 562 w 583"/>
                    <a:gd name="T97" fmla="*/ 650 h 970"/>
                    <a:gd name="T98" fmla="*/ 577 w 583"/>
                    <a:gd name="T99" fmla="*/ 605 h 970"/>
                    <a:gd name="T100" fmla="*/ 580 w 583"/>
                    <a:gd name="T101" fmla="*/ 550 h 970"/>
                    <a:gd name="T102" fmla="*/ 562 w 583"/>
                    <a:gd name="T103" fmla="*/ 493 h 970"/>
                    <a:gd name="T104" fmla="*/ 528 w 583"/>
                    <a:gd name="T105" fmla="*/ 428 h 970"/>
                    <a:gd name="T106" fmla="*/ 496 w 583"/>
                    <a:gd name="T107" fmla="*/ 370 h 970"/>
                    <a:gd name="T108" fmla="*/ 463 w 583"/>
                    <a:gd name="T109" fmla="*/ 294 h 970"/>
                    <a:gd name="T110" fmla="*/ 452 w 583"/>
                    <a:gd name="T111" fmla="*/ 238 h 97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3" h="970">
                      <a:moveTo>
                        <a:pt x="464" y="142"/>
                      </a:moveTo>
                      <a:lnTo>
                        <a:pt x="494" y="126"/>
                      </a:lnTo>
                      <a:lnTo>
                        <a:pt x="527" y="120"/>
                      </a:lnTo>
                      <a:lnTo>
                        <a:pt x="490" y="121"/>
                      </a:lnTo>
                      <a:lnTo>
                        <a:pt x="461" y="135"/>
                      </a:lnTo>
                      <a:lnTo>
                        <a:pt x="479" y="112"/>
                      </a:lnTo>
                      <a:lnTo>
                        <a:pt x="457" y="122"/>
                      </a:lnTo>
                      <a:lnTo>
                        <a:pt x="447" y="121"/>
                      </a:lnTo>
                      <a:lnTo>
                        <a:pt x="480" y="100"/>
                      </a:lnTo>
                      <a:lnTo>
                        <a:pt x="498" y="74"/>
                      </a:lnTo>
                      <a:lnTo>
                        <a:pt x="472" y="97"/>
                      </a:lnTo>
                      <a:lnTo>
                        <a:pt x="428" y="117"/>
                      </a:lnTo>
                      <a:lnTo>
                        <a:pt x="434" y="98"/>
                      </a:lnTo>
                      <a:lnTo>
                        <a:pt x="458" y="67"/>
                      </a:lnTo>
                      <a:lnTo>
                        <a:pt x="430" y="89"/>
                      </a:lnTo>
                      <a:lnTo>
                        <a:pt x="465" y="41"/>
                      </a:lnTo>
                      <a:lnTo>
                        <a:pt x="480" y="6"/>
                      </a:lnTo>
                      <a:lnTo>
                        <a:pt x="448" y="41"/>
                      </a:lnTo>
                      <a:lnTo>
                        <a:pt x="407" y="97"/>
                      </a:lnTo>
                      <a:lnTo>
                        <a:pt x="437" y="40"/>
                      </a:lnTo>
                      <a:lnTo>
                        <a:pt x="402" y="79"/>
                      </a:lnTo>
                      <a:lnTo>
                        <a:pt x="396" y="80"/>
                      </a:lnTo>
                      <a:lnTo>
                        <a:pt x="420" y="24"/>
                      </a:lnTo>
                      <a:lnTo>
                        <a:pt x="406" y="38"/>
                      </a:lnTo>
                      <a:lnTo>
                        <a:pt x="386" y="71"/>
                      </a:lnTo>
                      <a:lnTo>
                        <a:pt x="401" y="26"/>
                      </a:lnTo>
                      <a:lnTo>
                        <a:pt x="391" y="38"/>
                      </a:lnTo>
                      <a:lnTo>
                        <a:pt x="392" y="0"/>
                      </a:lnTo>
                      <a:lnTo>
                        <a:pt x="376" y="52"/>
                      </a:lnTo>
                      <a:lnTo>
                        <a:pt x="373" y="41"/>
                      </a:lnTo>
                      <a:lnTo>
                        <a:pt x="363" y="59"/>
                      </a:lnTo>
                      <a:lnTo>
                        <a:pt x="374" y="3"/>
                      </a:lnTo>
                      <a:lnTo>
                        <a:pt x="349" y="65"/>
                      </a:lnTo>
                      <a:lnTo>
                        <a:pt x="336" y="66"/>
                      </a:lnTo>
                      <a:lnTo>
                        <a:pt x="345" y="12"/>
                      </a:lnTo>
                      <a:lnTo>
                        <a:pt x="330" y="42"/>
                      </a:lnTo>
                      <a:lnTo>
                        <a:pt x="318" y="65"/>
                      </a:lnTo>
                      <a:lnTo>
                        <a:pt x="319" y="45"/>
                      </a:lnTo>
                      <a:lnTo>
                        <a:pt x="310" y="63"/>
                      </a:lnTo>
                      <a:lnTo>
                        <a:pt x="312" y="16"/>
                      </a:lnTo>
                      <a:lnTo>
                        <a:pt x="294" y="79"/>
                      </a:lnTo>
                      <a:lnTo>
                        <a:pt x="284" y="19"/>
                      </a:lnTo>
                      <a:lnTo>
                        <a:pt x="282" y="59"/>
                      </a:lnTo>
                      <a:lnTo>
                        <a:pt x="276" y="79"/>
                      </a:lnTo>
                      <a:lnTo>
                        <a:pt x="267" y="57"/>
                      </a:lnTo>
                      <a:lnTo>
                        <a:pt x="257" y="27"/>
                      </a:lnTo>
                      <a:lnTo>
                        <a:pt x="261" y="61"/>
                      </a:lnTo>
                      <a:lnTo>
                        <a:pt x="259" y="82"/>
                      </a:lnTo>
                      <a:lnTo>
                        <a:pt x="248" y="31"/>
                      </a:lnTo>
                      <a:lnTo>
                        <a:pt x="246" y="69"/>
                      </a:lnTo>
                      <a:lnTo>
                        <a:pt x="230" y="28"/>
                      </a:lnTo>
                      <a:lnTo>
                        <a:pt x="210" y="11"/>
                      </a:lnTo>
                      <a:lnTo>
                        <a:pt x="225" y="36"/>
                      </a:lnTo>
                      <a:lnTo>
                        <a:pt x="237" y="77"/>
                      </a:lnTo>
                      <a:lnTo>
                        <a:pt x="237" y="101"/>
                      </a:lnTo>
                      <a:lnTo>
                        <a:pt x="229" y="107"/>
                      </a:lnTo>
                      <a:lnTo>
                        <a:pt x="218" y="116"/>
                      </a:lnTo>
                      <a:lnTo>
                        <a:pt x="207" y="127"/>
                      </a:lnTo>
                      <a:lnTo>
                        <a:pt x="192" y="141"/>
                      </a:lnTo>
                      <a:lnTo>
                        <a:pt x="177" y="156"/>
                      </a:lnTo>
                      <a:lnTo>
                        <a:pt x="159" y="176"/>
                      </a:lnTo>
                      <a:lnTo>
                        <a:pt x="142" y="198"/>
                      </a:lnTo>
                      <a:lnTo>
                        <a:pt x="127" y="215"/>
                      </a:lnTo>
                      <a:lnTo>
                        <a:pt x="115" y="231"/>
                      </a:lnTo>
                      <a:lnTo>
                        <a:pt x="112" y="238"/>
                      </a:lnTo>
                      <a:lnTo>
                        <a:pt x="110" y="246"/>
                      </a:lnTo>
                      <a:lnTo>
                        <a:pt x="113" y="253"/>
                      </a:lnTo>
                      <a:lnTo>
                        <a:pt x="115" y="257"/>
                      </a:lnTo>
                      <a:lnTo>
                        <a:pt x="121" y="260"/>
                      </a:lnTo>
                      <a:lnTo>
                        <a:pt x="129" y="262"/>
                      </a:lnTo>
                      <a:lnTo>
                        <a:pt x="146" y="264"/>
                      </a:lnTo>
                      <a:lnTo>
                        <a:pt x="156" y="266"/>
                      </a:lnTo>
                      <a:lnTo>
                        <a:pt x="156" y="300"/>
                      </a:lnTo>
                      <a:lnTo>
                        <a:pt x="150" y="355"/>
                      </a:lnTo>
                      <a:lnTo>
                        <a:pt x="152" y="369"/>
                      </a:lnTo>
                      <a:lnTo>
                        <a:pt x="154" y="376"/>
                      </a:lnTo>
                      <a:lnTo>
                        <a:pt x="157" y="381"/>
                      </a:lnTo>
                      <a:lnTo>
                        <a:pt x="164" y="385"/>
                      </a:lnTo>
                      <a:lnTo>
                        <a:pt x="171" y="388"/>
                      </a:lnTo>
                      <a:lnTo>
                        <a:pt x="180" y="391"/>
                      </a:lnTo>
                      <a:lnTo>
                        <a:pt x="192" y="391"/>
                      </a:lnTo>
                      <a:lnTo>
                        <a:pt x="210" y="388"/>
                      </a:lnTo>
                      <a:lnTo>
                        <a:pt x="226" y="383"/>
                      </a:lnTo>
                      <a:lnTo>
                        <a:pt x="239" y="377"/>
                      </a:lnTo>
                      <a:lnTo>
                        <a:pt x="230" y="433"/>
                      </a:lnTo>
                      <a:lnTo>
                        <a:pt x="219" y="488"/>
                      </a:lnTo>
                      <a:lnTo>
                        <a:pt x="210" y="533"/>
                      </a:lnTo>
                      <a:lnTo>
                        <a:pt x="212" y="543"/>
                      </a:lnTo>
                      <a:lnTo>
                        <a:pt x="214" y="550"/>
                      </a:lnTo>
                      <a:lnTo>
                        <a:pt x="218" y="556"/>
                      </a:lnTo>
                      <a:lnTo>
                        <a:pt x="223" y="560"/>
                      </a:lnTo>
                      <a:lnTo>
                        <a:pt x="228" y="564"/>
                      </a:lnTo>
                      <a:lnTo>
                        <a:pt x="245" y="567"/>
                      </a:lnTo>
                      <a:lnTo>
                        <a:pt x="264" y="570"/>
                      </a:lnTo>
                      <a:lnTo>
                        <a:pt x="272" y="568"/>
                      </a:lnTo>
                      <a:lnTo>
                        <a:pt x="282" y="564"/>
                      </a:lnTo>
                      <a:lnTo>
                        <a:pt x="275" y="602"/>
                      </a:lnTo>
                      <a:lnTo>
                        <a:pt x="228" y="634"/>
                      </a:lnTo>
                      <a:lnTo>
                        <a:pt x="213" y="646"/>
                      </a:lnTo>
                      <a:lnTo>
                        <a:pt x="213" y="672"/>
                      </a:lnTo>
                      <a:lnTo>
                        <a:pt x="204" y="733"/>
                      </a:lnTo>
                      <a:lnTo>
                        <a:pt x="196" y="776"/>
                      </a:lnTo>
                      <a:lnTo>
                        <a:pt x="188" y="829"/>
                      </a:lnTo>
                      <a:lnTo>
                        <a:pt x="183" y="846"/>
                      </a:lnTo>
                      <a:lnTo>
                        <a:pt x="173" y="865"/>
                      </a:lnTo>
                      <a:lnTo>
                        <a:pt x="167" y="870"/>
                      </a:lnTo>
                      <a:lnTo>
                        <a:pt x="157" y="878"/>
                      </a:lnTo>
                      <a:lnTo>
                        <a:pt x="148" y="884"/>
                      </a:lnTo>
                      <a:lnTo>
                        <a:pt x="125" y="893"/>
                      </a:lnTo>
                      <a:lnTo>
                        <a:pt x="91" y="903"/>
                      </a:lnTo>
                      <a:lnTo>
                        <a:pt x="52" y="917"/>
                      </a:lnTo>
                      <a:lnTo>
                        <a:pt x="15" y="931"/>
                      </a:lnTo>
                      <a:lnTo>
                        <a:pt x="9" y="937"/>
                      </a:lnTo>
                      <a:lnTo>
                        <a:pt x="6" y="942"/>
                      </a:lnTo>
                      <a:lnTo>
                        <a:pt x="2" y="949"/>
                      </a:lnTo>
                      <a:lnTo>
                        <a:pt x="0" y="955"/>
                      </a:lnTo>
                      <a:lnTo>
                        <a:pt x="0" y="961"/>
                      </a:lnTo>
                      <a:lnTo>
                        <a:pt x="25" y="966"/>
                      </a:lnTo>
                      <a:lnTo>
                        <a:pt x="71" y="969"/>
                      </a:lnTo>
                      <a:lnTo>
                        <a:pt x="106" y="965"/>
                      </a:lnTo>
                      <a:lnTo>
                        <a:pt x="142" y="959"/>
                      </a:lnTo>
                      <a:lnTo>
                        <a:pt x="159" y="961"/>
                      </a:lnTo>
                      <a:lnTo>
                        <a:pt x="190" y="965"/>
                      </a:lnTo>
                      <a:lnTo>
                        <a:pt x="219" y="966"/>
                      </a:lnTo>
                      <a:lnTo>
                        <a:pt x="239" y="966"/>
                      </a:lnTo>
                      <a:lnTo>
                        <a:pt x="269" y="964"/>
                      </a:lnTo>
                      <a:lnTo>
                        <a:pt x="300" y="964"/>
                      </a:lnTo>
                      <a:lnTo>
                        <a:pt x="305" y="961"/>
                      </a:lnTo>
                      <a:lnTo>
                        <a:pt x="307" y="957"/>
                      </a:lnTo>
                      <a:lnTo>
                        <a:pt x="306" y="912"/>
                      </a:lnTo>
                      <a:lnTo>
                        <a:pt x="303" y="830"/>
                      </a:lnTo>
                      <a:lnTo>
                        <a:pt x="305" y="773"/>
                      </a:lnTo>
                      <a:lnTo>
                        <a:pt x="308" y="721"/>
                      </a:lnTo>
                      <a:lnTo>
                        <a:pt x="310" y="707"/>
                      </a:lnTo>
                      <a:lnTo>
                        <a:pt x="313" y="696"/>
                      </a:lnTo>
                      <a:lnTo>
                        <a:pt x="317" y="689"/>
                      </a:lnTo>
                      <a:lnTo>
                        <a:pt x="321" y="685"/>
                      </a:lnTo>
                      <a:lnTo>
                        <a:pt x="387" y="681"/>
                      </a:lnTo>
                      <a:lnTo>
                        <a:pt x="414" y="682"/>
                      </a:lnTo>
                      <a:lnTo>
                        <a:pt x="439" y="685"/>
                      </a:lnTo>
                      <a:lnTo>
                        <a:pt x="474" y="683"/>
                      </a:lnTo>
                      <a:lnTo>
                        <a:pt x="502" y="682"/>
                      </a:lnTo>
                      <a:lnTo>
                        <a:pt x="524" y="680"/>
                      </a:lnTo>
                      <a:lnTo>
                        <a:pt x="536" y="678"/>
                      </a:lnTo>
                      <a:lnTo>
                        <a:pt x="548" y="674"/>
                      </a:lnTo>
                      <a:lnTo>
                        <a:pt x="554" y="662"/>
                      </a:lnTo>
                      <a:lnTo>
                        <a:pt x="562" y="650"/>
                      </a:lnTo>
                      <a:lnTo>
                        <a:pt x="568" y="633"/>
                      </a:lnTo>
                      <a:lnTo>
                        <a:pt x="573" y="619"/>
                      </a:lnTo>
                      <a:lnTo>
                        <a:pt x="577" y="605"/>
                      </a:lnTo>
                      <a:lnTo>
                        <a:pt x="581" y="587"/>
                      </a:lnTo>
                      <a:lnTo>
                        <a:pt x="582" y="570"/>
                      </a:lnTo>
                      <a:lnTo>
                        <a:pt x="580" y="550"/>
                      </a:lnTo>
                      <a:lnTo>
                        <a:pt x="576" y="533"/>
                      </a:lnTo>
                      <a:lnTo>
                        <a:pt x="570" y="515"/>
                      </a:lnTo>
                      <a:lnTo>
                        <a:pt x="562" y="493"/>
                      </a:lnTo>
                      <a:lnTo>
                        <a:pt x="553" y="475"/>
                      </a:lnTo>
                      <a:lnTo>
                        <a:pt x="540" y="450"/>
                      </a:lnTo>
                      <a:lnTo>
                        <a:pt x="528" y="428"/>
                      </a:lnTo>
                      <a:lnTo>
                        <a:pt x="518" y="410"/>
                      </a:lnTo>
                      <a:lnTo>
                        <a:pt x="509" y="393"/>
                      </a:lnTo>
                      <a:lnTo>
                        <a:pt x="496" y="370"/>
                      </a:lnTo>
                      <a:lnTo>
                        <a:pt x="485" y="347"/>
                      </a:lnTo>
                      <a:lnTo>
                        <a:pt x="474" y="324"/>
                      </a:lnTo>
                      <a:lnTo>
                        <a:pt x="463" y="294"/>
                      </a:lnTo>
                      <a:lnTo>
                        <a:pt x="456" y="273"/>
                      </a:lnTo>
                      <a:lnTo>
                        <a:pt x="453" y="256"/>
                      </a:lnTo>
                      <a:lnTo>
                        <a:pt x="452" y="238"/>
                      </a:lnTo>
                      <a:lnTo>
                        <a:pt x="464" y="142"/>
                      </a:lnTo>
                    </a:path>
                  </a:pathLst>
                </a:custGeom>
                <a:solidFill>
                  <a:srgbClr val="DFDFF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75817" name="Group 11">
                  <a:extLst>
                    <a:ext uri="{FF2B5EF4-FFF2-40B4-BE49-F238E27FC236}">
                      <a16:creationId xmlns:a16="http://schemas.microsoft.com/office/drawing/2014/main" id="{902954AC-F223-45C5-8A22-CCE4FBBF9A04}"/>
                    </a:ext>
                  </a:extLst>
                </p:cNvPr>
                <p:cNvGrpSpPr>
                  <a:grpSpLocks/>
                </p:cNvGrpSpPr>
                <p:nvPr/>
              </p:nvGrpSpPr>
              <p:grpSpPr bwMode="auto">
                <a:xfrm>
                  <a:off x="4365" y="2834"/>
                  <a:ext cx="213" cy="420"/>
                  <a:chOff x="4365" y="2834"/>
                  <a:chExt cx="213" cy="420"/>
                </a:xfrm>
              </p:grpSpPr>
              <p:sp>
                <p:nvSpPr>
                  <p:cNvPr id="75818" name="Oval 12">
                    <a:extLst>
                      <a:ext uri="{FF2B5EF4-FFF2-40B4-BE49-F238E27FC236}">
                        <a16:creationId xmlns:a16="http://schemas.microsoft.com/office/drawing/2014/main" id="{D4216FFF-615D-4F07-850B-D1C5987CC59F}"/>
                      </a:ext>
                    </a:extLst>
                  </p:cNvPr>
                  <p:cNvSpPr>
                    <a:spLocks noChangeArrowheads="1"/>
                  </p:cNvSpPr>
                  <p:nvPr/>
                </p:nvSpPr>
                <p:spPr bwMode="auto">
                  <a:xfrm>
                    <a:off x="4383" y="2834"/>
                    <a:ext cx="1" cy="60"/>
                  </a:xfrm>
                  <a:prstGeom prst="ellipse">
                    <a:avLst/>
                  </a:prstGeom>
                  <a:solidFill>
                    <a:srgbClr val="DFDFFF"/>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nvGrpSpPr>
                  <p:cNvPr id="75819" name="Group 13">
                    <a:extLst>
                      <a:ext uri="{FF2B5EF4-FFF2-40B4-BE49-F238E27FC236}">
                        <a16:creationId xmlns:a16="http://schemas.microsoft.com/office/drawing/2014/main" id="{62E339FF-46CE-4472-B62B-BDEF76D88407}"/>
                      </a:ext>
                    </a:extLst>
                  </p:cNvPr>
                  <p:cNvGrpSpPr>
                    <a:grpSpLocks/>
                  </p:cNvGrpSpPr>
                  <p:nvPr/>
                </p:nvGrpSpPr>
                <p:grpSpPr bwMode="auto">
                  <a:xfrm>
                    <a:off x="4365" y="2966"/>
                    <a:ext cx="213" cy="288"/>
                    <a:chOff x="4365" y="2966"/>
                    <a:chExt cx="213" cy="288"/>
                  </a:xfrm>
                </p:grpSpPr>
                <p:sp>
                  <p:nvSpPr>
                    <p:cNvPr id="75820" name="Freeform 14">
                      <a:extLst>
                        <a:ext uri="{FF2B5EF4-FFF2-40B4-BE49-F238E27FC236}">
                          <a16:creationId xmlns:a16="http://schemas.microsoft.com/office/drawing/2014/main" id="{AFA61444-48D3-4411-BF53-93102BD602F2}"/>
                        </a:ext>
                      </a:extLst>
                    </p:cNvPr>
                    <p:cNvSpPr>
                      <a:spLocks/>
                    </p:cNvSpPr>
                    <p:nvPr/>
                  </p:nvSpPr>
                  <p:spPr bwMode="auto">
                    <a:xfrm>
                      <a:off x="4365" y="2966"/>
                      <a:ext cx="182" cy="207"/>
                    </a:xfrm>
                    <a:custGeom>
                      <a:avLst/>
                      <a:gdLst>
                        <a:gd name="T0" fmla="*/ 12 w 182"/>
                        <a:gd name="T1" fmla="*/ 98 h 207"/>
                        <a:gd name="T2" fmla="*/ 7 w 182"/>
                        <a:gd name="T3" fmla="*/ 85 h 207"/>
                        <a:gd name="T4" fmla="*/ 2 w 182"/>
                        <a:gd name="T5" fmla="*/ 67 h 207"/>
                        <a:gd name="T6" fmla="*/ 0 w 182"/>
                        <a:gd name="T7" fmla="*/ 53 h 207"/>
                        <a:gd name="T8" fmla="*/ 1 w 182"/>
                        <a:gd name="T9" fmla="*/ 40 h 207"/>
                        <a:gd name="T10" fmla="*/ 2 w 182"/>
                        <a:gd name="T11" fmla="*/ 26 h 207"/>
                        <a:gd name="T12" fmla="*/ 4 w 182"/>
                        <a:gd name="T13" fmla="*/ 24 h 207"/>
                        <a:gd name="T14" fmla="*/ 7 w 182"/>
                        <a:gd name="T15" fmla="*/ 23 h 207"/>
                        <a:gd name="T16" fmla="*/ 11 w 182"/>
                        <a:gd name="T17" fmla="*/ 24 h 207"/>
                        <a:gd name="T18" fmla="*/ 19 w 182"/>
                        <a:gd name="T19" fmla="*/ 27 h 207"/>
                        <a:gd name="T20" fmla="*/ 29 w 182"/>
                        <a:gd name="T21" fmla="*/ 31 h 207"/>
                        <a:gd name="T22" fmla="*/ 36 w 182"/>
                        <a:gd name="T23" fmla="*/ 31 h 207"/>
                        <a:gd name="T24" fmla="*/ 44 w 182"/>
                        <a:gd name="T25" fmla="*/ 31 h 207"/>
                        <a:gd name="T26" fmla="*/ 56 w 182"/>
                        <a:gd name="T27" fmla="*/ 21 h 207"/>
                        <a:gd name="T28" fmla="*/ 69 w 182"/>
                        <a:gd name="T29" fmla="*/ 11 h 207"/>
                        <a:gd name="T30" fmla="*/ 79 w 182"/>
                        <a:gd name="T31" fmla="*/ 1 h 207"/>
                        <a:gd name="T32" fmla="*/ 82 w 182"/>
                        <a:gd name="T33" fmla="*/ 0 h 207"/>
                        <a:gd name="T34" fmla="*/ 87 w 182"/>
                        <a:gd name="T35" fmla="*/ 1 h 207"/>
                        <a:gd name="T36" fmla="*/ 96 w 182"/>
                        <a:gd name="T37" fmla="*/ 8 h 207"/>
                        <a:gd name="T38" fmla="*/ 104 w 182"/>
                        <a:gd name="T39" fmla="*/ 15 h 207"/>
                        <a:gd name="T40" fmla="*/ 112 w 182"/>
                        <a:gd name="T41" fmla="*/ 18 h 207"/>
                        <a:gd name="T42" fmla="*/ 121 w 182"/>
                        <a:gd name="T43" fmla="*/ 21 h 207"/>
                        <a:gd name="T44" fmla="*/ 130 w 182"/>
                        <a:gd name="T45" fmla="*/ 16 h 207"/>
                        <a:gd name="T46" fmla="*/ 137 w 182"/>
                        <a:gd name="T47" fmla="*/ 14 h 207"/>
                        <a:gd name="T48" fmla="*/ 145 w 182"/>
                        <a:gd name="T49" fmla="*/ 16 h 207"/>
                        <a:gd name="T50" fmla="*/ 149 w 182"/>
                        <a:gd name="T51" fmla="*/ 17 h 207"/>
                        <a:gd name="T52" fmla="*/ 154 w 182"/>
                        <a:gd name="T53" fmla="*/ 21 h 207"/>
                        <a:gd name="T54" fmla="*/ 159 w 182"/>
                        <a:gd name="T55" fmla="*/ 26 h 207"/>
                        <a:gd name="T56" fmla="*/ 161 w 182"/>
                        <a:gd name="T57" fmla="*/ 31 h 207"/>
                        <a:gd name="T58" fmla="*/ 164 w 182"/>
                        <a:gd name="T59" fmla="*/ 40 h 207"/>
                        <a:gd name="T60" fmla="*/ 171 w 182"/>
                        <a:gd name="T61" fmla="*/ 41 h 207"/>
                        <a:gd name="T62" fmla="*/ 176 w 182"/>
                        <a:gd name="T63" fmla="*/ 43 h 207"/>
                        <a:gd name="T64" fmla="*/ 179 w 182"/>
                        <a:gd name="T65" fmla="*/ 45 h 207"/>
                        <a:gd name="T66" fmla="*/ 181 w 182"/>
                        <a:gd name="T67" fmla="*/ 47 h 207"/>
                        <a:gd name="T68" fmla="*/ 179 w 182"/>
                        <a:gd name="T69" fmla="*/ 52 h 207"/>
                        <a:gd name="T70" fmla="*/ 174 w 182"/>
                        <a:gd name="T71" fmla="*/ 70 h 207"/>
                        <a:gd name="T72" fmla="*/ 165 w 182"/>
                        <a:gd name="T73" fmla="*/ 88 h 207"/>
                        <a:gd name="T74" fmla="*/ 151 w 182"/>
                        <a:gd name="T75" fmla="*/ 111 h 207"/>
                        <a:gd name="T76" fmla="*/ 132 w 182"/>
                        <a:gd name="T77" fmla="*/ 131 h 207"/>
                        <a:gd name="T78" fmla="*/ 118 w 182"/>
                        <a:gd name="T79" fmla="*/ 151 h 207"/>
                        <a:gd name="T80" fmla="*/ 104 w 182"/>
                        <a:gd name="T81" fmla="*/ 171 h 207"/>
                        <a:gd name="T82" fmla="*/ 91 w 182"/>
                        <a:gd name="T83" fmla="*/ 184 h 207"/>
                        <a:gd name="T84" fmla="*/ 72 w 182"/>
                        <a:gd name="T85" fmla="*/ 206 h 207"/>
                        <a:gd name="T86" fmla="*/ 89 w 182"/>
                        <a:gd name="T87" fmla="*/ 187 h 207"/>
                        <a:gd name="T88" fmla="*/ 99 w 182"/>
                        <a:gd name="T89" fmla="*/ 180 h 207"/>
                        <a:gd name="T90" fmla="*/ 109 w 182"/>
                        <a:gd name="T91" fmla="*/ 173 h 207"/>
                        <a:gd name="T92" fmla="*/ 118 w 182"/>
                        <a:gd name="T93" fmla="*/ 168 h 207"/>
                        <a:gd name="T94" fmla="*/ 130 w 182"/>
                        <a:gd name="T95" fmla="*/ 166 h 207"/>
                        <a:gd name="T96" fmla="*/ 141 w 182"/>
                        <a:gd name="T97" fmla="*/ 163 h 20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82" h="207">
                          <a:moveTo>
                            <a:pt x="12" y="98"/>
                          </a:moveTo>
                          <a:lnTo>
                            <a:pt x="7" y="85"/>
                          </a:lnTo>
                          <a:lnTo>
                            <a:pt x="2" y="67"/>
                          </a:lnTo>
                          <a:lnTo>
                            <a:pt x="0" y="53"/>
                          </a:lnTo>
                          <a:lnTo>
                            <a:pt x="1" y="40"/>
                          </a:lnTo>
                          <a:lnTo>
                            <a:pt x="2" y="26"/>
                          </a:lnTo>
                          <a:lnTo>
                            <a:pt x="4" y="24"/>
                          </a:lnTo>
                          <a:lnTo>
                            <a:pt x="7" y="23"/>
                          </a:lnTo>
                          <a:lnTo>
                            <a:pt x="11" y="24"/>
                          </a:lnTo>
                          <a:lnTo>
                            <a:pt x="19" y="27"/>
                          </a:lnTo>
                          <a:lnTo>
                            <a:pt x="29" y="31"/>
                          </a:lnTo>
                          <a:lnTo>
                            <a:pt x="36" y="31"/>
                          </a:lnTo>
                          <a:lnTo>
                            <a:pt x="44" y="31"/>
                          </a:lnTo>
                          <a:lnTo>
                            <a:pt x="56" y="21"/>
                          </a:lnTo>
                          <a:lnTo>
                            <a:pt x="69" y="11"/>
                          </a:lnTo>
                          <a:lnTo>
                            <a:pt x="79" y="1"/>
                          </a:lnTo>
                          <a:lnTo>
                            <a:pt x="82" y="0"/>
                          </a:lnTo>
                          <a:lnTo>
                            <a:pt x="87" y="1"/>
                          </a:lnTo>
                          <a:lnTo>
                            <a:pt x="96" y="8"/>
                          </a:lnTo>
                          <a:lnTo>
                            <a:pt x="104" y="15"/>
                          </a:lnTo>
                          <a:lnTo>
                            <a:pt x="112" y="18"/>
                          </a:lnTo>
                          <a:lnTo>
                            <a:pt x="121" y="21"/>
                          </a:lnTo>
                          <a:lnTo>
                            <a:pt x="130" y="16"/>
                          </a:lnTo>
                          <a:lnTo>
                            <a:pt x="137" y="14"/>
                          </a:lnTo>
                          <a:lnTo>
                            <a:pt x="145" y="16"/>
                          </a:lnTo>
                          <a:lnTo>
                            <a:pt x="149" y="17"/>
                          </a:lnTo>
                          <a:lnTo>
                            <a:pt x="154" y="21"/>
                          </a:lnTo>
                          <a:lnTo>
                            <a:pt x="159" y="26"/>
                          </a:lnTo>
                          <a:lnTo>
                            <a:pt x="161" y="31"/>
                          </a:lnTo>
                          <a:lnTo>
                            <a:pt x="164" y="40"/>
                          </a:lnTo>
                          <a:lnTo>
                            <a:pt x="171" y="41"/>
                          </a:lnTo>
                          <a:lnTo>
                            <a:pt x="176" y="43"/>
                          </a:lnTo>
                          <a:lnTo>
                            <a:pt x="179" y="45"/>
                          </a:lnTo>
                          <a:lnTo>
                            <a:pt x="181" y="47"/>
                          </a:lnTo>
                          <a:lnTo>
                            <a:pt x="179" y="52"/>
                          </a:lnTo>
                          <a:lnTo>
                            <a:pt x="174" y="70"/>
                          </a:lnTo>
                          <a:lnTo>
                            <a:pt x="165" y="88"/>
                          </a:lnTo>
                          <a:lnTo>
                            <a:pt x="151" y="111"/>
                          </a:lnTo>
                          <a:lnTo>
                            <a:pt x="132" y="131"/>
                          </a:lnTo>
                          <a:lnTo>
                            <a:pt x="118" y="151"/>
                          </a:lnTo>
                          <a:lnTo>
                            <a:pt x="104" y="171"/>
                          </a:lnTo>
                          <a:lnTo>
                            <a:pt x="91" y="184"/>
                          </a:lnTo>
                          <a:lnTo>
                            <a:pt x="72" y="206"/>
                          </a:lnTo>
                          <a:lnTo>
                            <a:pt x="89" y="187"/>
                          </a:lnTo>
                          <a:lnTo>
                            <a:pt x="99" y="180"/>
                          </a:lnTo>
                          <a:lnTo>
                            <a:pt x="109" y="173"/>
                          </a:lnTo>
                          <a:lnTo>
                            <a:pt x="118" y="168"/>
                          </a:lnTo>
                          <a:lnTo>
                            <a:pt x="130" y="166"/>
                          </a:lnTo>
                          <a:lnTo>
                            <a:pt x="141" y="163"/>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821" name="Freeform 15">
                      <a:extLst>
                        <a:ext uri="{FF2B5EF4-FFF2-40B4-BE49-F238E27FC236}">
                          <a16:creationId xmlns:a16="http://schemas.microsoft.com/office/drawing/2014/main" id="{7919F6A2-3797-4FB1-80B0-878C81B70250}"/>
                        </a:ext>
                      </a:extLst>
                    </p:cNvPr>
                    <p:cNvSpPr>
                      <a:spLocks/>
                    </p:cNvSpPr>
                    <p:nvPr/>
                  </p:nvSpPr>
                  <p:spPr bwMode="auto">
                    <a:xfrm>
                      <a:off x="4418" y="3149"/>
                      <a:ext cx="160" cy="105"/>
                    </a:xfrm>
                    <a:custGeom>
                      <a:avLst/>
                      <a:gdLst>
                        <a:gd name="T0" fmla="*/ 159 w 160"/>
                        <a:gd name="T1" fmla="*/ 0 h 105"/>
                        <a:gd name="T2" fmla="*/ 154 w 160"/>
                        <a:gd name="T3" fmla="*/ 10 h 105"/>
                        <a:gd name="T4" fmla="*/ 149 w 160"/>
                        <a:gd name="T5" fmla="*/ 17 h 105"/>
                        <a:gd name="T6" fmla="*/ 129 w 160"/>
                        <a:gd name="T7" fmla="*/ 28 h 105"/>
                        <a:gd name="T8" fmla="*/ 101 w 160"/>
                        <a:gd name="T9" fmla="*/ 42 h 105"/>
                        <a:gd name="T10" fmla="*/ 78 w 160"/>
                        <a:gd name="T11" fmla="*/ 54 h 105"/>
                        <a:gd name="T12" fmla="*/ 61 w 160"/>
                        <a:gd name="T13" fmla="*/ 65 h 105"/>
                        <a:gd name="T14" fmla="*/ 40 w 160"/>
                        <a:gd name="T15" fmla="*/ 78 h 105"/>
                        <a:gd name="T16" fmla="*/ 18 w 160"/>
                        <a:gd name="T17" fmla="*/ 92 h 105"/>
                        <a:gd name="T18" fmla="*/ 0 w 160"/>
                        <a:gd name="T19" fmla="*/ 104 h 1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0" h="105">
                          <a:moveTo>
                            <a:pt x="159" y="0"/>
                          </a:moveTo>
                          <a:lnTo>
                            <a:pt x="154" y="10"/>
                          </a:lnTo>
                          <a:lnTo>
                            <a:pt x="149" y="17"/>
                          </a:lnTo>
                          <a:lnTo>
                            <a:pt x="129" y="28"/>
                          </a:lnTo>
                          <a:lnTo>
                            <a:pt x="101" y="42"/>
                          </a:lnTo>
                          <a:lnTo>
                            <a:pt x="78" y="54"/>
                          </a:lnTo>
                          <a:lnTo>
                            <a:pt x="61" y="65"/>
                          </a:lnTo>
                          <a:lnTo>
                            <a:pt x="40" y="78"/>
                          </a:lnTo>
                          <a:lnTo>
                            <a:pt x="18" y="92"/>
                          </a:lnTo>
                          <a:lnTo>
                            <a:pt x="0" y="104"/>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grpSp>
        </p:grpSp>
        <p:grpSp>
          <p:nvGrpSpPr>
            <p:cNvPr id="75785" name="Group 16">
              <a:extLst>
                <a:ext uri="{FF2B5EF4-FFF2-40B4-BE49-F238E27FC236}">
                  <a16:creationId xmlns:a16="http://schemas.microsoft.com/office/drawing/2014/main" id="{A9521460-8A87-41C7-832A-D4C582F67BF8}"/>
                </a:ext>
              </a:extLst>
            </p:cNvPr>
            <p:cNvGrpSpPr>
              <a:grpSpLocks/>
            </p:cNvGrpSpPr>
            <p:nvPr/>
          </p:nvGrpSpPr>
          <p:grpSpPr bwMode="auto">
            <a:xfrm>
              <a:off x="3627" y="2773"/>
              <a:ext cx="784" cy="892"/>
              <a:chOff x="3627" y="2773"/>
              <a:chExt cx="784" cy="892"/>
            </a:xfrm>
          </p:grpSpPr>
          <p:sp>
            <p:nvSpPr>
              <p:cNvPr id="75786" name="Freeform 17">
                <a:extLst>
                  <a:ext uri="{FF2B5EF4-FFF2-40B4-BE49-F238E27FC236}">
                    <a16:creationId xmlns:a16="http://schemas.microsoft.com/office/drawing/2014/main" id="{F613D323-94AD-4EEB-997C-9DF4613E4290}"/>
                  </a:ext>
                </a:extLst>
              </p:cNvPr>
              <p:cNvSpPr>
                <a:spLocks/>
              </p:cNvSpPr>
              <p:nvPr/>
            </p:nvSpPr>
            <p:spPr bwMode="auto">
              <a:xfrm>
                <a:off x="3815" y="3197"/>
                <a:ext cx="596" cy="468"/>
              </a:xfrm>
              <a:custGeom>
                <a:avLst/>
                <a:gdLst>
                  <a:gd name="T0" fmla="*/ 0 w 596"/>
                  <a:gd name="T1" fmla="*/ 466 h 468"/>
                  <a:gd name="T2" fmla="*/ 0 w 596"/>
                  <a:gd name="T3" fmla="*/ 226 h 468"/>
                  <a:gd name="T4" fmla="*/ 8 w 596"/>
                  <a:gd name="T5" fmla="*/ 34 h 468"/>
                  <a:gd name="T6" fmla="*/ 300 w 596"/>
                  <a:gd name="T7" fmla="*/ 0 h 468"/>
                  <a:gd name="T8" fmla="*/ 535 w 596"/>
                  <a:gd name="T9" fmla="*/ 38 h 468"/>
                  <a:gd name="T10" fmla="*/ 538 w 596"/>
                  <a:gd name="T11" fmla="*/ 43 h 468"/>
                  <a:gd name="T12" fmla="*/ 540 w 596"/>
                  <a:gd name="T13" fmla="*/ 47 h 468"/>
                  <a:gd name="T14" fmla="*/ 545 w 596"/>
                  <a:gd name="T15" fmla="*/ 52 h 468"/>
                  <a:gd name="T16" fmla="*/ 550 w 596"/>
                  <a:gd name="T17" fmla="*/ 55 h 468"/>
                  <a:gd name="T18" fmla="*/ 560 w 596"/>
                  <a:gd name="T19" fmla="*/ 57 h 468"/>
                  <a:gd name="T20" fmla="*/ 570 w 596"/>
                  <a:gd name="T21" fmla="*/ 59 h 468"/>
                  <a:gd name="T22" fmla="*/ 577 w 596"/>
                  <a:gd name="T23" fmla="*/ 59 h 468"/>
                  <a:gd name="T24" fmla="*/ 586 w 596"/>
                  <a:gd name="T25" fmla="*/ 60 h 468"/>
                  <a:gd name="T26" fmla="*/ 589 w 596"/>
                  <a:gd name="T27" fmla="*/ 60 h 468"/>
                  <a:gd name="T28" fmla="*/ 595 w 596"/>
                  <a:gd name="T29" fmla="*/ 226 h 468"/>
                  <a:gd name="T30" fmla="*/ 595 w 596"/>
                  <a:gd name="T31" fmla="*/ 463 h 468"/>
                  <a:gd name="T32" fmla="*/ 546 w 596"/>
                  <a:gd name="T33" fmla="*/ 463 h 468"/>
                  <a:gd name="T34" fmla="*/ 540 w 596"/>
                  <a:gd name="T35" fmla="*/ 125 h 468"/>
                  <a:gd name="T36" fmla="*/ 55 w 596"/>
                  <a:gd name="T37" fmla="*/ 125 h 468"/>
                  <a:gd name="T38" fmla="*/ 50 w 596"/>
                  <a:gd name="T39" fmla="*/ 467 h 468"/>
                  <a:gd name="T40" fmla="*/ 0 w 596"/>
                  <a:gd name="T41" fmla="*/ 466 h 46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96" h="468">
                    <a:moveTo>
                      <a:pt x="0" y="466"/>
                    </a:moveTo>
                    <a:lnTo>
                      <a:pt x="0" y="226"/>
                    </a:lnTo>
                    <a:lnTo>
                      <a:pt x="8" y="34"/>
                    </a:lnTo>
                    <a:lnTo>
                      <a:pt x="300" y="0"/>
                    </a:lnTo>
                    <a:lnTo>
                      <a:pt x="535" y="38"/>
                    </a:lnTo>
                    <a:lnTo>
                      <a:pt x="538" y="43"/>
                    </a:lnTo>
                    <a:lnTo>
                      <a:pt x="540" y="47"/>
                    </a:lnTo>
                    <a:lnTo>
                      <a:pt x="545" y="52"/>
                    </a:lnTo>
                    <a:lnTo>
                      <a:pt x="550" y="55"/>
                    </a:lnTo>
                    <a:lnTo>
                      <a:pt x="560" y="57"/>
                    </a:lnTo>
                    <a:lnTo>
                      <a:pt x="570" y="59"/>
                    </a:lnTo>
                    <a:lnTo>
                      <a:pt x="577" y="59"/>
                    </a:lnTo>
                    <a:lnTo>
                      <a:pt x="586" y="60"/>
                    </a:lnTo>
                    <a:lnTo>
                      <a:pt x="589" y="60"/>
                    </a:lnTo>
                    <a:lnTo>
                      <a:pt x="595" y="226"/>
                    </a:lnTo>
                    <a:lnTo>
                      <a:pt x="595" y="463"/>
                    </a:lnTo>
                    <a:lnTo>
                      <a:pt x="546" y="463"/>
                    </a:lnTo>
                    <a:lnTo>
                      <a:pt x="540" y="125"/>
                    </a:lnTo>
                    <a:lnTo>
                      <a:pt x="55" y="125"/>
                    </a:lnTo>
                    <a:lnTo>
                      <a:pt x="50" y="467"/>
                    </a:lnTo>
                    <a:lnTo>
                      <a:pt x="0" y="466"/>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75787" name="Group 18">
                <a:extLst>
                  <a:ext uri="{FF2B5EF4-FFF2-40B4-BE49-F238E27FC236}">
                    <a16:creationId xmlns:a16="http://schemas.microsoft.com/office/drawing/2014/main" id="{8059D6D3-1C96-4C4C-B812-8AD4519FFD6C}"/>
                  </a:ext>
                </a:extLst>
              </p:cNvPr>
              <p:cNvGrpSpPr>
                <a:grpSpLocks/>
              </p:cNvGrpSpPr>
              <p:nvPr/>
            </p:nvGrpSpPr>
            <p:grpSpPr bwMode="auto">
              <a:xfrm>
                <a:off x="3627" y="2773"/>
                <a:ext cx="712" cy="697"/>
                <a:chOff x="3627" y="2773"/>
                <a:chExt cx="712" cy="697"/>
              </a:xfrm>
            </p:grpSpPr>
            <p:grpSp>
              <p:nvGrpSpPr>
                <p:cNvPr id="75788" name="Group 19">
                  <a:extLst>
                    <a:ext uri="{FF2B5EF4-FFF2-40B4-BE49-F238E27FC236}">
                      <a16:creationId xmlns:a16="http://schemas.microsoft.com/office/drawing/2014/main" id="{D675C797-4182-404C-899E-1E9B4BC4A47E}"/>
                    </a:ext>
                  </a:extLst>
                </p:cNvPr>
                <p:cNvGrpSpPr>
                  <a:grpSpLocks/>
                </p:cNvGrpSpPr>
                <p:nvPr/>
              </p:nvGrpSpPr>
              <p:grpSpPr bwMode="auto">
                <a:xfrm>
                  <a:off x="4088" y="3185"/>
                  <a:ext cx="251" cy="151"/>
                  <a:chOff x="4088" y="3185"/>
                  <a:chExt cx="251" cy="151"/>
                </a:xfrm>
              </p:grpSpPr>
              <p:grpSp>
                <p:nvGrpSpPr>
                  <p:cNvPr id="75798" name="Group 20">
                    <a:extLst>
                      <a:ext uri="{FF2B5EF4-FFF2-40B4-BE49-F238E27FC236}">
                        <a16:creationId xmlns:a16="http://schemas.microsoft.com/office/drawing/2014/main" id="{A07A5067-B297-455E-8E37-12D4D5E8771C}"/>
                      </a:ext>
                    </a:extLst>
                  </p:cNvPr>
                  <p:cNvGrpSpPr>
                    <a:grpSpLocks/>
                  </p:cNvGrpSpPr>
                  <p:nvPr/>
                </p:nvGrpSpPr>
                <p:grpSpPr bwMode="auto">
                  <a:xfrm>
                    <a:off x="4088" y="3185"/>
                    <a:ext cx="251" cy="151"/>
                    <a:chOff x="4088" y="3185"/>
                    <a:chExt cx="251" cy="151"/>
                  </a:xfrm>
                </p:grpSpPr>
                <p:sp>
                  <p:nvSpPr>
                    <p:cNvPr id="75811" name="Freeform 21">
                      <a:extLst>
                        <a:ext uri="{FF2B5EF4-FFF2-40B4-BE49-F238E27FC236}">
                          <a16:creationId xmlns:a16="http://schemas.microsoft.com/office/drawing/2014/main" id="{0FFEB68A-4C1A-4348-AF10-9B0C0D706AC6}"/>
                        </a:ext>
                      </a:extLst>
                    </p:cNvPr>
                    <p:cNvSpPr>
                      <a:spLocks/>
                    </p:cNvSpPr>
                    <p:nvPr/>
                  </p:nvSpPr>
                  <p:spPr bwMode="auto">
                    <a:xfrm>
                      <a:off x="4088" y="3185"/>
                      <a:ext cx="248" cy="126"/>
                    </a:xfrm>
                    <a:custGeom>
                      <a:avLst/>
                      <a:gdLst>
                        <a:gd name="T0" fmla="*/ 247 w 248"/>
                        <a:gd name="T1" fmla="*/ 28 h 126"/>
                        <a:gd name="T2" fmla="*/ 133 w 248"/>
                        <a:gd name="T3" fmla="*/ 0 h 126"/>
                        <a:gd name="T4" fmla="*/ 0 w 248"/>
                        <a:gd name="T5" fmla="*/ 90 h 126"/>
                        <a:gd name="T6" fmla="*/ 117 w 248"/>
                        <a:gd name="T7" fmla="*/ 125 h 126"/>
                        <a:gd name="T8" fmla="*/ 179 w 248"/>
                        <a:gd name="T9" fmla="*/ 74 h 126"/>
                        <a:gd name="T10" fmla="*/ 199 w 248"/>
                        <a:gd name="T11" fmla="*/ 59 h 126"/>
                        <a:gd name="T12" fmla="*/ 247 w 248"/>
                        <a:gd name="T13" fmla="*/ 28 h 1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8" h="126">
                          <a:moveTo>
                            <a:pt x="247" y="28"/>
                          </a:moveTo>
                          <a:lnTo>
                            <a:pt x="133" y="0"/>
                          </a:lnTo>
                          <a:lnTo>
                            <a:pt x="0" y="90"/>
                          </a:lnTo>
                          <a:lnTo>
                            <a:pt x="117" y="125"/>
                          </a:lnTo>
                          <a:lnTo>
                            <a:pt x="179" y="74"/>
                          </a:lnTo>
                          <a:lnTo>
                            <a:pt x="199" y="59"/>
                          </a:lnTo>
                          <a:lnTo>
                            <a:pt x="247" y="28"/>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812" name="Freeform 22">
                      <a:extLst>
                        <a:ext uri="{FF2B5EF4-FFF2-40B4-BE49-F238E27FC236}">
                          <a16:creationId xmlns:a16="http://schemas.microsoft.com/office/drawing/2014/main" id="{997F34FF-068B-43EC-99C4-81445022168A}"/>
                        </a:ext>
                      </a:extLst>
                    </p:cNvPr>
                    <p:cNvSpPr>
                      <a:spLocks/>
                    </p:cNvSpPr>
                    <p:nvPr/>
                  </p:nvSpPr>
                  <p:spPr bwMode="auto">
                    <a:xfrm>
                      <a:off x="4088" y="3275"/>
                      <a:ext cx="123" cy="61"/>
                    </a:xfrm>
                    <a:custGeom>
                      <a:avLst/>
                      <a:gdLst>
                        <a:gd name="T0" fmla="*/ 116 w 123"/>
                        <a:gd name="T1" fmla="*/ 35 h 61"/>
                        <a:gd name="T2" fmla="*/ 0 w 123"/>
                        <a:gd name="T3" fmla="*/ 0 h 61"/>
                        <a:gd name="T4" fmla="*/ 0 w 123"/>
                        <a:gd name="T5" fmla="*/ 16 h 61"/>
                        <a:gd name="T6" fmla="*/ 122 w 123"/>
                        <a:gd name="T7" fmla="*/ 60 h 61"/>
                        <a:gd name="T8" fmla="*/ 116 w 123"/>
                        <a:gd name="T9" fmla="*/ 35 h 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 h="61">
                          <a:moveTo>
                            <a:pt x="116" y="35"/>
                          </a:moveTo>
                          <a:lnTo>
                            <a:pt x="0" y="0"/>
                          </a:lnTo>
                          <a:lnTo>
                            <a:pt x="0" y="16"/>
                          </a:lnTo>
                          <a:lnTo>
                            <a:pt x="122" y="60"/>
                          </a:lnTo>
                          <a:lnTo>
                            <a:pt x="116"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813" name="Freeform 23">
                      <a:extLst>
                        <a:ext uri="{FF2B5EF4-FFF2-40B4-BE49-F238E27FC236}">
                          <a16:creationId xmlns:a16="http://schemas.microsoft.com/office/drawing/2014/main" id="{36BB565F-ECF5-44D4-B9E8-A290536A13D1}"/>
                        </a:ext>
                      </a:extLst>
                    </p:cNvPr>
                    <p:cNvSpPr>
                      <a:spLocks/>
                    </p:cNvSpPr>
                    <p:nvPr/>
                  </p:nvSpPr>
                  <p:spPr bwMode="auto">
                    <a:xfrm>
                      <a:off x="4205" y="3212"/>
                      <a:ext cx="134" cy="124"/>
                    </a:xfrm>
                    <a:custGeom>
                      <a:avLst/>
                      <a:gdLst>
                        <a:gd name="T0" fmla="*/ 77 w 134"/>
                        <a:gd name="T1" fmla="*/ 35 h 124"/>
                        <a:gd name="T2" fmla="*/ 33 w 134"/>
                        <a:gd name="T3" fmla="*/ 69 h 124"/>
                        <a:gd name="T4" fmla="*/ 0 w 134"/>
                        <a:gd name="T5" fmla="*/ 97 h 124"/>
                        <a:gd name="T6" fmla="*/ 6 w 134"/>
                        <a:gd name="T7" fmla="*/ 123 h 124"/>
                        <a:gd name="T8" fmla="*/ 52 w 134"/>
                        <a:gd name="T9" fmla="*/ 87 h 124"/>
                        <a:gd name="T10" fmla="*/ 94 w 134"/>
                        <a:gd name="T11" fmla="*/ 55 h 124"/>
                        <a:gd name="T12" fmla="*/ 133 w 134"/>
                        <a:gd name="T13" fmla="*/ 26 h 124"/>
                        <a:gd name="T14" fmla="*/ 130 w 134"/>
                        <a:gd name="T15" fmla="*/ 0 h 124"/>
                        <a:gd name="T16" fmla="*/ 106 w 134"/>
                        <a:gd name="T17" fmla="*/ 16 h 124"/>
                        <a:gd name="T18" fmla="*/ 77 w 134"/>
                        <a:gd name="T19" fmla="*/ 35 h 12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4" h="124">
                          <a:moveTo>
                            <a:pt x="77" y="35"/>
                          </a:moveTo>
                          <a:lnTo>
                            <a:pt x="33" y="69"/>
                          </a:lnTo>
                          <a:lnTo>
                            <a:pt x="0" y="97"/>
                          </a:lnTo>
                          <a:lnTo>
                            <a:pt x="6" y="123"/>
                          </a:lnTo>
                          <a:lnTo>
                            <a:pt x="52" y="87"/>
                          </a:lnTo>
                          <a:lnTo>
                            <a:pt x="94" y="55"/>
                          </a:lnTo>
                          <a:lnTo>
                            <a:pt x="133" y="26"/>
                          </a:lnTo>
                          <a:lnTo>
                            <a:pt x="130" y="0"/>
                          </a:lnTo>
                          <a:lnTo>
                            <a:pt x="106" y="16"/>
                          </a:lnTo>
                          <a:lnTo>
                            <a:pt x="77"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75799" name="Group 24">
                    <a:extLst>
                      <a:ext uri="{FF2B5EF4-FFF2-40B4-BE49-F238E27FC236}">
                        <a16:creationId xmlns:a16="http://schemas.microsoft.com/office/drawing/2014/main" id="{0657EB05-97D0-4F57-B14E-989C85FAD86A}"/>
                      </a:ext>
                    </a:extLst>
                  </p:cNvPr>
                  <p:cNvGrpSpPr>
                    <a:grpSpLocks/>
                  </p:cNvGrpSpPr>
                  <p:nvPr/>
                </p:nvGrpSpPr>
                <p:grpSpPr bwMode="auto">
                  <a:xfrm>
                    <a:off x="4133" y="3201"/>
                    <a:ext cx="171" cy="94"/>
                    <a:chOff x="4133" y="3201"/>
                    <a:chExt cx="171" cy="94"/>
                  </a:xfrm>
                </p:grpSpPr>
                <p:grpSp>
                  <p:nvGrpSpPr>
                    <p:cNvPr id="75800" name="Group 25">
                      <a:extLst>
                        <a:ext uri="{FF2B5EF4-FFF2-40B4-BE49-F238E27FC236}">
                          <a16:creationId xmlns:a16="http://schemas.microsoft.com/office/drawing/2014/main" id="{75A76C47-1B1D-4FC6-9C0F-F71EA12FC4F6}"/>
                        </a:ext>
                      </a:extLst>
                    </p:cNvPr>
                    <p:cNvGrpSpPr>
                      <a:grpSpLocks/>
                    </p:cNvGrpSpPr>
                    <p:nvPr/>
                  </p:nvGrpSpPr>
                  <p:grpSpPr bwMode="auto">
                    <a:xfrm>
                      <a:off x="4140" y="3211"/>
                      <a:ext cx="149" cy="80"/>
                      <a:chOff x="4140" y="3211"/>
                      <a:chExt cx="149" cy="80"/>
                    </a:xfrm>
                  </p:grpSpPr>
                  <p:sp>
                    <p:nvSpPr>
                      <p:cNvPr id="75808" name="Freeform 26">
                        <a:extLst>
                          <a:ext uri="{FF2B5EF4-FFF2-40B4-BE49-F238E27FC236}">
                            <a16:creationId xmlns:a16="http://schemas.microsoft.com/office/drawing/2014/main" id="{9C077F3A-1C80-4712-BE9C-0AC211E9478C}"/>
                          </a:ext>
                        </a:extLst>
                      </p:cNvPr>
                      <p:cNvSpPr>
                        <a:spLocks/>
                      </p:cNvSpPr>
                      <p:nvPr/>
                    </p:nvSpPr>
                    <p:spPr bwMode="auto">
                      <a:xfrm>
                        <a:off x="4140" y="3211"/>
                        <a:ext cx="89" cy="67"/>
                      </a:xfrm>
                      <a:custGeom>
                        <a:avLst/>
                        <a:gdLst>
                          <a:gd name="T0" fmla="*/ 88 w 89"/>
                          <a:gd name="T1" fmla="*/ 0 h 67"/>
                          <a:gd name="T2" fmla="*/ 54 w 89"/>
                          <a:gd name="T3" fmla="*/ 28 h 67"/>
                          <a:gd name="T4" fmla="*/ 0 w 89"/>
                          <a:gd name="T5" fmla="*/ 66 h 67"/>
                          <a:gd name="T6" fmla="*/ 0 60000 65536"/>
                          <a:gd name="T7" fmla="*/ 0 60000 65536"/>
                          <a:gd name="T8" fmla="*/ 0 60000 65536"/>
                        </a:gdLst>
                        <a:ahLst/>
                        <a:cxnLst>
                          <a:cxn ang="T6">
                            <a:pos x="T0" y="T1"/>
                          </a:cxn>
                          <a:cxn ang="T7">
                            <a:pos x="T2" y="T3"/>
                          </a:cxn>
                          <a:cxn ang="T8">
                            <a:pos x="T4" y="T5"/>
                          </a:cxn>
                        </a:cxnLst>
                        <a:rect l="0" t="0" r="r" b="b"/>
                        <a:pathLst>
                          <a:path w="89" h="67">
                            <a:moveTo>
                              <a:pt x="88" y="0"/>
                            </a:moveTo>
                            <a:lnTo>
                              <a:pt x="54" y="28"/>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809" name="Freeform 27">
                        <a:extLst>
                          <a:ext uri="{FF2B5EF4-FFF2-40B4-BE49-F238E27FC236}">
                            <a16:creationId xmlns:a16="http://schemas.microsoft.com/office/drawing/2014/main" id="{0A55BFE7-0853-4E41-B797-83D1A9931A17}"/>
                          </a:ext>
                        </a:extLst>
                      </p:cNvPr>
                      <p:cNvSpPr>
                        <a:spLocks/>
                      </p:cNvSpPr>
                      <p:nvPr/>
                    </p:nvSpPr>
                    <p:spPr bwMode="auto">
                      <a:xfrm>
                        <a:off x="4171" y="3216"/>
                        <a:ext cx="85" cy="66"/>
                      </a:xfrm>
                      <a:custGeom>
                        <a:avLst/>
                        <a:gdLst>
                          <a:gd name="T0" fmla="*/ 84 w 85"/>
                          <a:gd name="T1" fmla="*/ 0 h 66"/>
                          <a:gd name="T2" fmla="*/ 38 w 85"/>
                          <a:gd name="T3" fmla="*/ 36 h 66"/>
                          <a:gd name="T4" fmla="*/ 0 w 85"/>
                          <a:gd name="T5" fmla="*/ 65 h 66"/>
                          <a:gd name="T6" fmla="*/ 0 60000 65536"/>
                          <a:gd name="T7" fmla="*/ 0 60000 65536"/>
                          <a:gd name="T8" fmla="*/ 0 60000 65536"/>
                        </a:gdLst>
                        <a:ahLst/>
                        <a:cxnLst>
                          <a:cxn ang="T6">
                            <a:pos x="T0" y="T1"/>
                          </a:cxn>
                          <a:cxn ang="T7">
                            <a:pos x="T2" y="T3"/>
                          </a:cxn>
                          <a:cxn ang="T8">
                            <a:pos x="T4" y="T5"/>
                          </a:cxn>
                        </a:cxnLst>
                        <a:rect l="0" t="0" r="r" b="b"/>
                        <a:pathLst>
                          <a:path w="85" h="66">
                            <a:moveTo>
                              <a:pt x="84" y="0"/>
                            </a:moveTo>
                            <a:lnTo>
                              <a:pt x="38" y="36"/>
                            </a:lnTo>
                            <a:lnTo>
                              <a:pt x="0" y="65"/>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810" name="Freeform 28">
                        <a:extLst>
                          <a:ext uri="{FF2B5EF4-FFF2-40B4-BE49-F238E27FC236}">
                            <a16:creationId xmlns:a16="http://schemas.microsoft.com/office/drawing/2014/main" id="{B7445BAD-9CBA-48C1-A0E9-377AB05C4B94}"/>
                          </a:ext>
                        </a:extLst>
                      </p:cNvPr>
                      <p:cNvSpPr>
                        <a:spLocks/>
                      </p:cNvSpPr>
                      <p:nvPr/>
                    </p:nvSpPr>
                    <p:spPr bwMode="auto">
                      <a:xfrm>
                        <a:off x="4187" y="3224"/>
                        <a:ext cx="102" cy="67"/>
                      </a:xfrm>
                      <a:custGeom>
                        <a:avLst/>
                        <a:gdLst>
                          <a:gd name="T0" fmla="*/ 101 w 102"/>
                          <a:gd name="T1" fmla="*/ 0 h 67"/>
                          <a:gd name="T2" fmla="*/ 55 w 102"/>
                          <a:gd name="T3" fmla="*/ 25 h 67"/>
                          <a:gd name="T4" fmla="*/ 26 w 102"/>
                          <a:gd name="T5" fmla="*/ 46 h 67"/>
                          <a:gd name="T6" fmla="*/ 0 w 102"/>
                          <a:gd name="T7" fmla="*/ 66 h 6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2" h="67">
                            <a:moveTo>
                              <a:pt x="101" y="0"/>
                            </a:moveTo>
                            <a:lnTo>
                              <a:pt x="55" y="25"/>
                            </a:lnTo>
                            <a:lnTo>
                              <a:pt x="26" y="46"/>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75801" name="Group 29">
                      <a:extLst>
                        <a:ext uri="{FF2B5EF4-FFF2-40B4-BE49-F238E27FC236}">
                          <a16:creationId xmlns:a16="http://schemas.microsoft.com/office/drawing/2014/main" id="{4914D927-E04E-475D-BF1D-4958EF760434}"/>
                        </a:ext>
                      </a:extLst>
                    </p:cNvPr>
                    <p:cNvGrpSpPr>
                      <a:grpSpLocks/>
                    </p:cNvGrpSpPr>
                    <p:nvPr/>
                  </p:nvGrpSpPr>
                  <p:grpSpPr bwMode="auto">
                    <a:xfrm>
                      <a:off x="4133" y="3201"/>
                      <a:ext cx="171" cy="94"/>
                      <a:chOff x="4133" y="3201"/>
                      <a:chExt cx="171" cy="94"/>
                    </a:xfrm>
                  </p:grpSpPr>
                  <p:sp>
                    <p:nvSpPr>
                      <p:cNvPr id="75802" name="Line 30">
                        <a:extLst>
                          <a:ext uri="{FF2B5EF4-FFF2-40B4-BE49-F238E27FC236}">
                            <a16:creationId xmlns:a16="http://schemas.microsoft.com/office/drawing/2014/main" id="{14FD9899-D5EE-4C1C-8AAA-E7577758A5B6}"/>
                          </a:ext>
                        </a:extLst>
                      </p:cNvPr>
                      <p:cNvSpPr>
                        <a:spLocks noChangeShapeType="1"/>
                      </p:cNvSpPr>
                      <p:nvPr/>
                    </p:nvSpPr>
                    <p:spPr bwMode="auto">
                      <a:xfrm flipH="1" flipV="1">
                        <a:off x="4220" y="3201"/>
                        <a:ext cx="84"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5803" name="Line 31">
                        <a:extLst>
                          <a:ext uri="{FF2B5EF4-FFF2-40B4-BE49-F238E27FC236}">
                            <a16:creationId xmlns:a16="http://schemas.microsoft.com/office/drawing/2014/main" id="{7742A8F4-C9F7-4A47-813D-28E61252C949}"/>
                          </a:ext>
                        </a:extLst>
                      </p:cNvPr>
                      <p:cNvSpPr>
                        <a:spLocks noChangeShapeType="1"/>
                      </p:cNvSpPr>
                      <p:nvPr/>
                    </p:nvSpPr>
                    <p:spPr bwMode="auto">
                      <a:xfrm flipH="1" flipV="1">
                        <a:off x="4199" y="3218"/>
                        <a:ext cx="77" cy="25"/>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5804" name="Line 32">
                        <a:extLst>
                          <a:ext uri="{FF2B5EF4-FFF2-40B4-BE49-F238E27FC236}">
                            <a16:creationId xmlns:a16="http://schemas.microsoft.com/office/drawing/2014/main" id="{1DFB673C-26A6-4A31-A6B2-889D9DEF1C02}"/>
                          </a:ext>
                        </a:extLst>
                      </p:cNvPr>
                      <p:cNvSpPr>
                        <a:spLocks noChangeShapeType="1"/>
                      </p:cNvSpPr>
                      <p:nvPr/>
                    </p:nvSpPr>
                    <p:spPr bwMode="auto">
                      <a:xfrm flipH="1" flipV="1">
                        <a:off x="4179" y="3228"/>
                        <a:ext cx="74"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5805" name="Line 33">
                        <a:extLst>
                          <a:ext uri="{FF2B5EF4-FFF2-40B4-BE49-F238E27FC236}">
                            <a16:creationId xmlns:a16="http://schemas.microsoft.com/office/drawing/2014/main" id="{66D2A55A-1D98-4938-BA7D-075FA6C12173}"/>
                          </a:ext>
                        </a:extLst>
                      </p:cNvPr>
                      <p:cNvSpPr>
                        <a:spLocks noChangeShapeType="1"/>
                      </p:cNvSpPr>
                      <p:nvPr/>
                    </p:nvSpPr>
                    <p:spPr bwMode="auto">
                      <a:xfrm flipH="1" flipV="1">
                        <a:off x="4165" y="3242"/>
                        <a:ext cx="70"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5806" name="Line 34">
                        <a:extLst>
                          <a:ext uri="{FF2B5EF4-FFF2-40B4-BE49-F238E27FC236}">
                            <a16:creationId xmlns:a16="http://schemas.microsoft.com/office/drawing/2014/main" id="{07EDF664-691A-4034-95AD-7664BE1675D2}"/>
                          </a:ext>
                        </a:extLst>
                      </p:cNvPr>
                      <p:cNvSpPr>
                        <a:spLocks noChangeShapeType="1"/>
                      </p:cNvSpPr>
                      <p:nvPr/>
                    </p:nvSpPr>
                    <p:spPr bwMode="auto">
                      <a:xfrm flipH="1" flipV="1">
                        <a:off x="4144" y="3250"/>
                        <a:ext cx="70" cy="32"/>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5807" name="Line 35">
                        <a:extLst>
                          <a:ext uri="{FF2B5EF4-FFF2-40B4-BE49-F238E27FC236}">
                            <a16:creationId xmlns:a16="http://schemas.microsoft.com/office/drawing/2014/main" id="{E0893EB0-F212-46B7-96CD-CFC7E2BA727E}"/>
                          </a:ext>
                        </a:extLst>
                      </p:cNvPr>
                      <p:cNvSpPr>
                        <a:spLocks noChangeShapeType="1"/>
                      </p:cNvSpPr>
                      <p:nvPr/>
                    </p:nvSpPr>
                    <p:spPr bwMode="auto">
                      <a:xfrm flipH="1" flipV="1">
                        <a:off x="4133" y="3268"/>
                        <a:ext cx="73"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grpSp>
              <p:nvGrpSpPr>
                <p:cNvPr id="75789" name="Group 36">
                  <a:extLst>
                    <a:ext uri="{FF2B5EF4-FFF2-40B4-BE49-F238E27FC236}">
                      <a16:creationId xmlns:a16="http://schemas.microsoft.com/office/drawing/2014/main" id="{89AE2EDA-1395-4609-9F8A-24CFB3AFBEE1}"/>
                    </a:ext>
                  </a:extLst>
                </p:cNvPr>
                <p:cNvGrpSpPr>
                  <a:grpSpLocks/>
                </p:cNvGrpSpPr>
                <p:nvPr/>
              </p:nvGrpSpPr>
              <p:grpSpPr bwMode="auto">
                <a:xfrm>
                  <a:off x="3627" y="2773"/>
                  <a:ext cx="558" cy="697"/>
                  <a:chOff x="3627" y="2773"/>
                  <a:chExt cx="558" cy="697"/>
                </a:xfrm>
              </p:grpSpPr>
              <p:sp>
                <p:nvSpPr>
                  <p:cNvPr id="75790" name="Freeform 37">
                    <a:extLst>
                      <a:ext uri="{FF2B5EF4-FFF2-40B4-BE49-F238E27FC236}">
                        <a16:creationId xmlns:a16="http://schemas.microsoft.com/office/drawing/2014/main" id="{C07949EF-70CD-4187-9CAF-E68766E9D350}"/>
                      </a:ext>
                    </a:extLst>
                  </p:cNvPr>
                  <p:cNvSpPr>
                    <a:spLocks/>
                  </p:cNvSpPr>
                  <p:nvPr/>
                </p:nvSpPr>
                <p:spPr bwMode="auto">
                  <a:xfrm>
                    <a:off x="4016" y="3280"/>
                    <a:ext cx="128" cy="74"/>
                  </a:xfrm>
                  <a:custGeom>
                    <a:avLst/>
                    <a:gdLst>
                      <a:gd name="T0" fmla="*/ 127 w 128"/>
                      <a:gd name="T1" fmla="*/ 21 h 74"/>
                      <a:gd name="T2" fmla="*/ 125 w 128"/>
                      <a:gd name="T3" fmla="*/ 35 h 74"/>
                      <a:gd name="T4" fmla="*/ 121 w 128"/>
                      <a:gd name="T5" fmla="*/ 48 h 74"/>
                      <a:gd name="T6" fmla="*/ 113 w 128"/>
                      <a:gd name="T7" fmla="*/ 59 h 74"/>
                      <a:gd name="T8" fmla="*/ 102 w 128"/>
                      <a:gd name="T9" fmla="*/ 67 h 74"/>
                      <a:gd name="T10" fmla="*/ 87 w 128"/>
                      <a:gd name="T11" fmla="*/ 71 h 74"/>
                      <a:gd name="T12" fmla="*/ 73 w 128"/>
                      <a:gd name="T13" fmla="*/ 73 h 74"/>
                      <a:gd name="T14" fmla="*/ 57 w 128"/>
                      <a:gd name="T15" fmla="*/ 70 h 74"/>
                      <a:gd name="T16" fmla="*/ 43 w 128"/>
                      <a:gd name="T17" fmla="*/ 62 h 74"/>
                      <a:gd name="T18" fmla="*/ 32 w 128"/>
                      <a:gd name="T19" fmla="*/ 47 h 74"/>
                      <a:gd name="T20" fmla="*/ 29 w 128"/>
                      <a:gd name="T21" fmla="*/ 33 h 74"/>
                      <a:gd name="T22" fmla="*/ 21 w 128"/>
                      <a:gd name="T23" fmla="*/ 21 h 74"/>
                      <a:gd name="T24" fmla="*/ 12 w 128"/>
                      <a:gd name="T25" fmla="*/ 9 h 74"/>
                      <a:gd name="T26" fmla="*/ 0 w 128"/>
                      <a:gd name="T27" fmla="*/ 0 h 7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8" h="74">
                        <a:moveTo>
                          <a:pt x="127" y="21"/>
                        </a:moveTo>
                        <a:lnTo>
                          <a:pt x="125" y="35"/>
                        </a:lnTo>
                        <a:lnTo>
                          <a:pt x="121" y="48"/>
                        </a:lnTo>
                        <a:lnTo>
                          <a:pt x="113" y="59"/>
                        </a:lnTo>
                        <a:lnTo>
                          <a:pt x="102" y="67"/>
                        </a:lnTo>
                        <a:lnTo>
                          <a:pt x="87" y="71"/>
                        </a:lnTo>
                        <a:lnTo>
                          <a:pt x="73" y="73"/>
                        </a:lnTo>
                        <a:lnTo>
                          <a:pt x="57" y="70"/>
                        </a:lnTo>
                        <a:lnTo>
                          <a:pt x="43" y="62"/>
                        </a:lnTo>
                        <a:lnTo>
                          <a:pt x="32" y="47"/>
                        </a:lnTo>
                        <a:lnTo>
                          <a:pt x="29" y="33"/>
                        </a:lnTo>
                        <a:lnTo>
                          <a:pt x="21" y="21"/>
                        </a:lnTo>
                        <a:lnTo>
                          <a:pt x="12" y="9"/>
                        </a:lnTo>
                        <a:lnTo>
                          <a:pt x="0" y="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75791" name="Group 38">
                    <a:extLst>
                      <a:ext uri="{FF2B5EF4-FFF2-40B4-BE49-F238E27FC236}">
                        <a16:creationId xmlns:a16="http://schemas.microsoft.com/office/drawing/2014/main" id="{05D89CE8-BA00-4BF4-B925-08682BD7447B}"/>
                      </a:ext>
                    </a:extLst>
                  </p:cNvPr>
                  <p:cNvGrpSpPr>
                    <a:grpSpLocks/>
                  </p:cNvGrpSpPr>
                  <p:nvPr/>
                </p:nvGrpSpPr>
                <p:grpSpPr bwMode="auto">
                  <a:xfrm>
                    <a:off x="3627" y="2773"/>
                    <a:ext cx="558" cy="697"/>
                    <a:chOff x="3627" y="2773"/>
                    <a:chExt cx="558" cy="697"/>
                  </a:xfrm>
                </p:grpSpPr>
                <p:grpSp>
                  <p:nvGrpSpPr>
                    <p:cNvPr id="75792" name="Group 39">
                      <a:extLst>
                        <a:ext uri="{FF2B5EF4-FFF2-40B4-BE49-F238E27FC236}">
                          <a16:creationId xmlns:a16="http://schemas.microsoft.com/office/drawing/2014/main" id="{E4E69FA7-7894-4185-BBFD-FA9A4620CCCD}"/>
                        </a:ext>
                      </a:extLst>
                    </p:cNvPr>
                    <p:cNvGrpSpPr>
                      <a:grpSpLocks/>
                    </p:cNvGrpSpPr>
                    <p:nvPr/>
                  </p:nvGrpSpPr>
                  <p:grpSpPr bwMode="auto">
                    <a:xfrm>
                      <a:off x="3627" y="2773"/>
                      <a:ext cx="558" cy="532"/>
                      <a:chOff x="3627" y="2773"/>
                      <a:chExt cx="558" cy="532"/>
                    </a:xfrm>
                  </p:grpSpPr>
                  <p:sp>
                    <p:nvSpPr>
                      <p:cNvPr id="75796" name="Freeform 40">
                        <a:extLst>
                          <a:ext uri="{FF2B5EF4-FFF2-40B4-BE49-F238E27FC236}">
                            <a16:creationId xmlns:a16="http://schemas.microsoft.com/office/drawing/2014/main" id="{5820A0A7-1CE6-4F5D-8DFE-F6612AFDCDAC}"/>
                          </a:ext>
                        </a:extLst>
                      </p:cNvPr>
                      <p:cNvSpPr>
                        <a:spLocks/>
                      </p:cNvSpPr>
                      <p:nvPr/>
                    </p:nvSpPr>
                    <p:spPr bwMode="auto">
                      <a:xfrm>
                        <a:off x="3627" y="2773"/>
                        <a:ext cx="558" cy="532"/>
                      </a:xfrm>
                      <a:custGeom>
                        <a:avLst/>
                        <a:gdLst>
                          <a:gd name="T0" fmla="*/ 453 w 558"/>
                          <a:gd name="T1" fmla="*/ 107 h 532"/>
                          <a:gd name="T2" fmla="*/ 440 w 558"/>
                          <a:gd name="T3" fmla="*/ 71 h 532"/>
                          <a:gd name="T4" fmla="*/ 431 w 558"/>
                          <a:gd name="T5" fmla="*/ 48 h 532"/>
                          <a:gd name="T6" fmla="*/ 428 w 558"/>
                          <a:gd name="T7" fmla="*/ 41 h 532"/>
                          <a:gd name="T8" fmla="*/ 423 w 558"/>
                          <a:gd name="T9" fmla="*/ 35 h 532"/>
                          <a:gd name="T10" fmla="*/ 420 w 558"/>
                          <a:gd name="T11" fmla="*/ 32 h 532"/>
                          <a:gd name="T12" fmla="*/ 414 w 558"/>
                          <a:gd name="T13" fmla="*/ 31 h 532"/>
                          <a:gd name="T14" fmla="*/ 344 w 558"/>
                          <a:gd name="T15" fmla="*/ 17 h 532"/>
                          <a:gd name="T16" fmla="*/ 268 w 558"/>
                          <a:gd name="T17" fmla="*/ 5 h 532"/>
                          <a:gd name="T18" fmla="*/ 199 w 558"/>
                          <a:gd name="T19" fmla="*/ 0 h 532"/>
                          <a:gd name="T20" fmla="*/ 161 w 558"/>
                          <a:gd name="T21" fmla="*/ 0 h 532"/>
                          <a:gd name="T22" fmla="*/ 80 w 558"/>
                          <a:gd name="T23" fmla="*/ 4 h 532"/>
                          <a:gd name="T24" fmla="*/ 21 w 558"/>
                          <a:gd name="T25" fmla="*/ 7 h 532"/>
                          <a:gd name="T26" fmla="*/ 12 w 558"/>
                          <a:gd name="T27" fmla="*/ 8 h 532"/>
                          <a:gd name="T28" fmla="*/ 7 w 558"/>
                          <a:gd name="T29" fmla="*/ 10 h 532"/>
                          <a:gd name="T30" fmla="*/ 3 w 558"/>
                          <a:gd name="T31" fmla="*/ 12 h 532"/>
                          <a:gd name="T32" fmla="*/ 1 w 558"/>
                          <a:gd name="T33" fmla="*/ 16 h 532"/>
                          <a:gd name="T34" fmla="*/ 0 w 558"/>
                          <a:gd name="T35" fmla="*/ 21 h 532"/>
                          <a:gd name="T36" fmla="*/ 4 w 558"/>
                          <a:gd name="T37" fmla="*/ 36 h 532"/>
                          <a:gd name="T38" fmla="*/ 15 w 558"/>
                          <a:gd name="T39" fmla="*/ 84 h 532"/>
                          <a:gd name="T40" fmla="*/ 23 w 558"/>
                          <a:gd name="T41" fmla="*/ 119 h 532"/>
                          <a:gd name="T42" fmla="*/ 43 w 558"/>
                          <a:gd name="T43" fmla="*/ 199 h 532"/>
                          <a:gd name="T44" fmla="*/ 55 w 558"/>
                          <a:gd name="T45" fmla="*/ 249 h 532"/>
                          <a:gd name="T46" fmla="*/ 88 w 558"/>
                          <a:gd name="T47" fmla="*/ 365 h 532"/>
                          <a:gd name="T48" fmla="*/ 120 w 558"/>
                          <a:gd name="T49" fmla="*/ 458 h 532"/>
                          <a:gd name="T50" fmla="*/ 126 w 558"/>
                          <a:gd name="T51" fmla="*/ 475 h 532"/>
                          <a:gd name="T52" fmla="*/ 129 w 558"/>
                          <a:gd name="T53" fmla="*/ 486 h 532"/>
                          <a:gd name="T54" fmla="*/ 132 w 558"/>
                          <a:gd name="T55" fmla="*/ 495 h 532"/>
                          <a:gd name="T56" fmla="*/ 137 w 558"/>
                          <a:gd name="T57" fmla="*/ 501 h 532"/>
                          <a:gd name="T58" fmla="*/ 142 w 558"/>
                          <a:gd name="T59" fmla="*/ 507 h 532"/>
                          <a:gd name="T60" fmla="*/ 147 w 558"/>
                          <a:gd name="T61" fmla="*/ 510 h 532"/>
                          <a:gd name="T62" fmla="*/ 158 w 558"/>
                          <a:gd name="T63" fmla="*/ 512 h 532"/>
                          <a:gd name="T64" fmla="*/ 177 w 558"/>
                          <a:gd name="T65" fmla="*/ 514 h 532"/>
                          <a:gd name="T66" fmla="*/ 209 w 558"/>
                          <a:gd name="T67" fmla="*/ 514 h 532"/>
                          <a:gd name="T68" fmla="*/ 236 w 558"/>
                          <a:gd name="T69" fmla="*/ 516 h 532"/>
                          <a:gd name="T70" fmla="*/ 270 w 558"/>
                          <a:gd name="T71" fmla="*/ 522 h 532"/>
                          <a:gd name="T72" fmla="*/ 307 w 558"/>
                          <a:gd name="T73" fmla="*/ 528 h 532"/>
                          <a:gd name="T74" fmla="*/ 332 w 558"/>
                          <a:gd name="T75" fmla="*/ 531 h 532"/>
                          <a:gd name="T76" fmla="*/ 362 w 558"/>
                          <a:gd name="T77" fmla="*/ 531 h 532"/>
                          <a:gd name="T78" fmla="*/ 369 w 558"/>
                          <a:gd name="T79" fmla="*/ 528 h 532"/>
                          <a:gd name="T80" fmla="*/ 540 w 558"/>
                          <a:gd name="T81" fmla="*/ 422 h 532"/>
                          <a:gd name="T82" fmla="*/ 549 w 558"/>
                          <a:gd name="T83" fmla="*/ 415 h 532"/>
                          <a:gd name="T84" fmla="*/ 555 w 558"/>
                          <a:gd name="T85" fmla="*/ 408 h 532"/>
                          <a:gd name="T86" fmla="*/ 557 w 558"/>
                          <a:gd name="T87" fmla="*/ 400 h 532"/>
                          <a:gd name="T88" fmla="*/ 557 w 558"/>
                          <a:gd name="T89" fmla="*/ 390 h 532"/>
                          <a:gd name="T90" fmla="*/ 555 w 558"/>
                          <a:gd name="T91" fmla="*/ 382 h 532"/>
                          <a:gd name="T92" fmla="*/ 506 w 558"/>
                          <a:gd name="T93" fmla="*/ 251 h 532"/>
                          <a:gd name="T94" fmla="*/ 475 w 558"/>
                          <a:gd name="T95" fmla="*/ 168 h 532"/>
                          <a:gd name="T96" fmla="*/ 453 w 558"/>
                          <a:gd name="T97" fmla="*/ 107 h 53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58" h="532">
                            <a:moveTo>
                              <a:pt x="453" y="107"/>
                            </a:moveTo>
                            <a:lnTo>
                              <a:pt x="440" y="71"/>
                            </a:lnTo>
                            <a:lnTo>
                              <a:pt x="431" y="48"/>
                            </a:lnTo>
                            <a:lnTo>
                              <a:pt x="428" y="41"/>
                            </a:lnTo>
                            <a:lnTo>
                              <a:pt x="423" y="35"/>
                            </a:lnTo>
                            <a:lnTo>
                              <a:pt x="420" y="32"/>
                            </a:lnTo>
                            <a:lnTo>
                              <a:pt x="414" y="31"/>
                            </a:lnTo>
                            <a:lnTo>
                              <a:pt x="344" y="17"/>
                            </a:lnTo>
                            <a:lnTo>
                              <a:pt x="268" y="5"/>
                            </a:lnTo>
                            <a:lnTo>
                              <a:pt x="199" y="0"/>
                            </a:lnTo>
                            <a:lnTo>
                              <a:pt x="161" y="0"/>
                            </a:lnTo>
                            <a:lnTo>
                              <a:pt x="80" y="4"/>
                            </a:lnTo>
                            <a:lnTo>
                              <a:pt x="21" y="7"/>
                            </a:lnTo>
                            <a:lnTo>
                              <a:pt x="12" y="8"/>
                            </a:lnTo>
                            <a:lnTo>
                              <a:pt x="7" y="10"/>
                            </a:lnTo>
                            <a:lnTo>
                              <a:pt x="3" y="12"/>
                            </a:lnTo>
                            <a:lnTo>
                              <a:pt x="1" y="16"/>
                            </a:lnTo>
                            <a:lnTo>
                              <a:pt x="0" y="21"/>
                            </a:lnTo>
                            <a:lnTo>
                              <a:pt x="4" y="36"/>
                            </a:lnTo>
                            <a:lnTo>
                              <a:pt x="15" y="84"/>
                            </a:lnTo>
                            <a:lnTo>
                              <a:pt x="23" y="119"/>
                            </a:lnTo>
                            <a:lnTo>
                              <a:pt x="43" y="199"/>
                            </a:lnTo>
                            <a:lnTo>
                              <a:pt x="55" y="249"/>
                            </a:lnTo>
                            <a:lnTo>
                              <a:pt x="88" y="365"/>
                            </a:lnTo>
                            <a:lnTo>
                              <a:pt x="120" y="458"/>
                            </a:lnTo>
                            <a:lnTo>
                              <a:pt x="126" y="475"/>
                            </a:lnTo>
                            <a:lnTo>
                              <a:pt x="129" y="486"/>
                            </a:lnTo>
                            <a:lnTo>
                              <a:pt x="132" y="495"/>
                            </a:lnTo>
                            <a:lnTo>
                              <a:pt x="137" y="501"/>
                            </a:lnTo>
                            <a:lnTo>
                              <a:pt x="142" y="507"/>
                            </a:lnTo>
                            <a:lnTo>
                              <a:pt x="147" y="510"/>
                            </a:lnTo>
                            <a:lnTo>
                              <a:pt x="158" y="512"/>
                            </a:lnTo>
                            <a:lnTo>
                              <a:pt x="177" y="514"/>
                            </a:lnTo>
                            <a:lnTo>
                              <a:pt x="209" y="514"/>
                            </a:lnTo>
                            <a:lnTo>
                              <a:pt x="236" y="516"/>
                            </a:lnTo>
                            <a:lnTo>
                              <a:pt x="270" y="522"/>
                            </a:lnTo>
                            <a:lnTo>
                              <a:pt x="307" y="528"/>
                            </a:lnTo>
                            <a:lnTo>
                              <a:pt x="332" y="531"/>
                            </a:lnTo>
                            <a:lnTo>
                              <a:pt x="362" y="531"/>
                            </a:lnTo>
                            <a:lnTo>
                              <a:pt x="369" y="528"/>
                            </a:lnTo>
                            <a:lnTo>
                              <a:pt x="540" y="422"/>
                            </a:lnTo>
                            <a:lnTo>
                              <a:pt x="549" y="415"/>
                            </a:lnTo>
                            <a:lnTo>
                              <a:pt x="555" y="408"/>
                            </a:lnTo>
                            <a:lnTo>
                              <a:pt x="557" y="400"/>
                            </a:lnTo>
                            <a:lnTo>
                              <a:pt x="557" y="390"/>
                            </a:lnTo>
                            <a:lnTo>
                              <a:pt x="555" y="382"/>
                            </a:lnTo>
                            <a:lnTo>
                              <a:pt x="506" y="251"/>
                            </a:lnTo>
                            <a:lnTo>
                              <a:pt x="475" y="168"/>
                            </a:lnTo>
                            <a:lnTo>
                              <a:pt x="453" y="107"/>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97" name="Freeform 41">
                        <a:extLst>
                          <a:ext uri="{FF2B5EF4-FFF2-40B4-BE49-F238E27FC236}">
                            <a16:creationId xmlns:a16="http://schemas.microsoft.com/office/drawing/2014/main" id="{F3E19910-FC2B-4030-AEF4-7ACD5BE2FB62}"/>
                          </a:ext>
                        </a:extLst>
                      </p:cNvPr>
                      <p:cNvSpPr>
                        <a:spLocks/>
                      </p:cNvSpPr>
                      <p:nvPr/>
                    </p:nvSpPr>
                    <p:spPr bwMode="auto">
                      <a:xfrm>
                        <a:off x="3825" y="2825"/>
                        <a:ext cx="331" cy="406"/>
                      </a:xfrm>
                      <a:custGeom>
                        <a:avLst/>
                        <a:gdLst>
                          <a:gd name="T0" fmla="*/ 255 w 331"/>
                          <a:gd name="T1" fmla="*/ 122 h 406"/>
                          <a:gd name="T2" fmla="*/ 231 w 331"/>
                          <a:gd name="T3" fmla="*/ 63 h 406"/>
                          <a:gd name="T4" fmla="*/ 209 w 331"/>
                          <a:gd name="T5" fmla="*/ 11 h 406"/>
                          <a:gd name="T6" fmla="*/ 206 w 331"/>
                          <a:gd name="T7" fmla="*/ 9 h 406"/>
                          <a:gd name="T8" fmla="*/ 203 w 331"/>
                          <a:gd name="T9" fmla="*/ 8 h 406"/>
                          <a:gd name="T10" fmla="*/ 196 w 331"/>
                          <a:gd name="T11" fmla="*/ 7 h 406"/>
                          <a:gd name="T12" fmla="*/ 101 w 331"/>
                          <a:gd name="T13" fmla="*/ 1 h 406"/>
                          <a:gd name="T14" fmla="*/ 9 w 331"/>
                          <a:gd name="T15" fmla="*/ 0 h 406"/>
                          <a:gd name="T16" fmla="*/ 4 w 331"/>
                          <a:gd name="T17" fmla="*/ 1 h 406"/>
                          <a:gd name="T18" fmla="*/ 2 w 331"/>
                          <a:gd name="T19" fmla="*/ 3 h 406"/>
                          <a:gd name="T20" fmla="*/ 0 w 331"/>
                          <a:gd name="T21" fmla="*/ 8 h 406"/>
                          <a:gd name="T22" fmla="*/ 7 w 331"/>
                          <a:gd name="T23" fmla="*/ 45 h 406"/>
                          <a:gd name="T24" fmla="*/ 21 w 331"/>
                          <a:gd name="T25" fmla="*/ 76 h 406"/>
                          <a:gd name="T26" fmla="*/ 46 w 331"/>
                          <a:gd name="T27" fmla="*/ 135 h 406"/>
                          <a:gd name="T28" fmla="*/ 92 w 331"/>
                          <a:gd name="T29" fmla="*/ 234 h 406"/>
                          <a:gd name="T30" fmla="*/ 134 w 331"/>
                          <a:gd name="T31" fmla="*/ 321 h 406"/>
                          <a:gd name="T32" fmla="*/ 144 w 331"/>
                          <a:gd name="T33" fmla="*/ 353 h 406"/>
                          <a:gd name="T34" fmla="*/ 151 w 331"/>
                          <a:gd name="T35" fmla="*/ 375 h 406"/>
                          <a:gd name="T36" fmla="*/ 157 w 331"/>
                          <a:gd name="T37" fmla="*/ 388 h 406"/>
                          <a:gd name="T38" fmla="*/ 163 w 331"/>
                          <a:gd name="T39" fmla="*/ 397 h 406"/>
                          <a:gd name="T40" fmla="*/ 167 w 331"/>
                          <a:gd name="T41" fmla="*/ 402 h 406"/>
                          <a:gd name="T42" fmla="*/ 171 w 331"/>
                          <a:gd name="T43" fmla="*/ 404 h 406"/>
                          <a:gd name="T44" fmla="*/ 177 w 331"/>
                          <a:gd name="T45" fmla="*/ 405 h 406"/>
                          <a:gd name="T46" fmla="*/ 182 w 331"/>
                          <a:gd name="T47" fmla="*/ 403 h 406"/>
                          <a:gd name="T48" fmla="*/ 191 w 331"/>
                          <a:gd name="T49" fmla="*/ 398 h 406"/>
                          <a:gd name="T50" fmla="*/ 202 w 331"/>
                          <a:gd name="T51" fmla="*/ 392 h 406"/>
                          <a:gd name="T52" fmla="*/ 211 w 331"/>
                          <a:gd name="T53" fmla="*/ 384 h 406"/>
                          <a:gd name="T54" fmla="*/ 222 w 331"/>
                          <a:gd name="T55" fmla="*/ 375 h 406"/>
                          <a:gd name="T56" fmla="*/ 232 w 331"/>
                          <a:gd name="T57" fmla="*/ 368 h 406"/>
                          <a:gd name="T58" fmla="*/ 325 w 331"/>
                          <a:gd name="T59" fmla="*/ 332 h 406"/>
                          <a:gd name="T60" fmla="*/ 328 w 331"/>
                          <a:gd name="T61" fmla="*/ 331 h 406"/>
                          <a:gd name="T62" fmla="*/ 330 w 331"/>
                          <a:gd name="T63" fmla="*/ 327 h 406"/>
                          <a:gd name="T64" fmla="*/ 329 w 331"/>
                          <a:gd name="T65" fmla="*/ 323 h 406"/>
                          <a:gd name="T66" fmla="*/ 327 w 331"/>
                          <a:gd name="T67" fmla="*/ 318 h 406"/>
                          <a:gd name="T68" fmla="*/ 255 w 331"/>
                          <a:gd name="T69" fmla="*/ 122 h 40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31" h="406">
                            <a:moveTo>
                              <a:pt x="255" y="122"/>
                            </a:moveTo>
                            <a:lnTo>
                              <a:pt x="231" y="63"/>
                            </a:lnTo>
                            <a:lnTo>
                              <a:pt x="209" y="11"/>
                            </a:lnTo>
                            <a:lnTo>
                              <a:pt x="206" y="9"/>
                            </a:lnTo>
                            <a:lnTo>
                              <a:pt x="203" y="8"/>
                            </a:lnTo>
                            <a:lnTo>
                              <a:pt x="196" y="7"/>
                            </a:lnTo>
                            <a:lnTo>
                              <a:pt x="101" y="1"/>
                            </a:lnTo>
                            <a:lnTo>
                              <a:pt x="9" y="0"/>
                            </a:lnTo>
                            <a:lnTo>
                              <a:pt x="4" y="1"/>
                            </a:lnTo>
                            <a:lnTo>
                              <a:pt x="2" y="3"/>
                            </a:lnTo>
                            <a:lnTo>
                              <a:pt x="0" y="8"/>
                            </a:lnTo>
                            <a:lnTo>
                              <a:pt x="7" y="45"/>
                            </a:lnTo>
                            <a:lnTo>
                              <a:pt x="21" y="76"/>
                            </a:lnTo>
                            <a:lnTo>
                              <a:pt x="46" y="135"/>
                            </a:lnTo>
                            <a:lnTo>
                              <a:pt x="92" y="234"/>
                            </a:lnTo>
                            <a:lnTo>
                              <a:pt x="134" y="321"/>
                            </a:lnTo>
                            <a:lnTo>
                              <a:pt x="144" y="353"/>
                            </a:lnTo>
                            <a:lnTo>
                              <a:pt x="151" y="375"/>
                            </a:lnTo>
                            <a:lnTo>
                              <a:pt x="157" y="388"/>
                            </a:lnTo>
                            <a:lnTo>
                              <a:pt x="163" y="397"/>
                            </a:lnTo>
                            <a:lnTo>
                              <a:pt x="167" y="402"/>
                            </a:lnTo>
                            <a:lnTo>
                              <a:pt x="171" y="404"/>
                            </a:lnTo>
                            <a:lnTo>
                              <a:pt x="177" y="405"/>
                            </a:lnTo>
                            <a:lnTo>
                              <a:pt x="182" y="403"/>
                            </a:lnTo>
                            <a:lnTo>
                              <a:pt x="191" y="398"/>
                            </a:lnTo>
                            <a:lnTo>
                              <a:pt x="202" y="392"/>
                            </a:lnTo>
                            <a:lnTo>
                              <a:pt x="211" y="384"/>
                            </a:lnTo>
                            <a:lnTo>
                              <a:pt x="222" y="375"/>
                            </a:lnTo>
                            <a:lnTo>
                              <a:pt x="232" y="368"/>
                            </a:lnTo>
                            <a:lnTo>
                              <a:pt x="325" y="332"/>
                            </a:lnTo>
                            <a:lnTo>
                              <a:pt x="328" y="331"/>
                            </a:lnTo>
                            <a:lnTo>
                              <a:pt x="330" y="327"/>
                            </a:lnTo>
                            <a:lnTo>
                              <a:pt x="329" y="323"/>
                            </a:lnTo>
                            <a:lnTo>
                              <a:pt x="327" y="318"/>
                            </a:lnTo>
                            <a:lnTo>
                              <a:pt x="255" y="122"/>
                            </a:lnTo>
                          </a:path>
                        </a:pathLst>
                      </a:custGeom>
                      <a:solidFill>
                        <a:srgbClr val="005F5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75793" name="Group 42">
                      <a:extLst>
                        <a:ext uri="{FF2B5EF4-FFF2-40B4-BE49-F238E27FC236}">
                          <a16:creationId xmlns:a16="http://schemas.microsoft.com/office/drawing/2014/main" id="{1DA90F8F-1BEE-48CA-8C1D-83F2ABD9C6D9}"/>
                        </a:ext>
                      </a:extLst>
                    </p:cNvPr>
                    <p:cNvGrpSpPr>
                      <a:grpSpLocks/>
                    </p:cNvGrpSpPr>
                    <p:nvPr/>
                  </p:nvGrpSpPr>
                  <p:grpSpPr bwMode="auto">
                    <a:xfrm>
                      <a:off x="3696" y="3243"/>
                      <a:ext cx="86" cy="227"/>
                      <a:chOff x="3696" y="3243"/>
                      <a:chExt cx="86" cy="227"/>
                    </a:xfrm>
                  </p:grpSpPr>
                  <p:sp>
                    <p:nvSpPr>
                      <p:cNvPr id="75794" name="Freeform 43">
                        <a:extLst>
                          <a:ext uri="{FF2B5EF4-FFF2-40B4-BE49-F238E27FC236}">
                            <a16:creationId xmlns:a16="http://schemas.microsoft.com/office/drawing/2014/main" id="{75FED482-FCFE-44C3-8DC7-23BE0A72C808}"/>
                          </a:ext>
                        </a:extLst>
                      </p:cNvPr>
                      <p:cNvSpPr>
                        <a:spLocks/>
                      </p:cNvSpPr>
                      <p:nvPr/>
                    </p:nvSpPr>
                    <p:spPr bwMode="auto">
                      <a:xfrm>
                        <a:off x="3696" y="3249"/>
                        <a:ext cx="82" cy="221"/>
                      </a:xfrm>
                      <a:custGeom>
                        <a:avLst/>
                        <a:gdLst>
                          <a:gd name="T0" fmla="*/ 81 w 82"/>
                          <a:gd name="T1" fmla="*/ 0 h 221"/>
                          <a:gd name="T2" fmla="*/ 78 w 82"/>
                          <a:gd name="T3" fmla="*/ 15 h 221"/>
                          <a:gd name="T4" fmla="*/ 74 w 82"/>
                          <a:gd name="T5" fmla="*/ 26 h 221"/>
                          <a:gd name="T6" fmla="*/ 68 w 82"/>
                          <a:gd name="T7" fmla="*/ 36 h 221"/>
                          <a:gd name="T8" fmla="*/ 57 w 82"/>
                          <a:gd name="T9" fmla="*/ 42 h 221"/>
                          <a:gd name="T10" fmla="*/ 44 w 82"/>
                          <a:gd name="T11" fmla="*/ 47 h 221"/>
                          <a:gd name="T12" fmla="*/ 34 w 82"/>
                          <a:gd name="T13" fmla="*/ 55 h 221"/>
                          <a:gd name="T14" fmla="*/ 25 w 82"/>
                          <a:gd name="T15" fmla="*/ 66 h 221"/>
                          <a:gd name="T16" fmla="*/ 16 w 82"/>
                          <a:gd name="T17" fmla="*/ 84 h 221"/>
                          <a:gd name="T18" fmla="*/ 13 w 82"/>
                          <a:gd name="T19" fmla="*/ 99 h 221"/>
                          <a:gd name="T20" fmla="*/ 16 w 82"/>
                          <a:gd name="T21" fmla="*/ 110 h 221"/>
                          <a:gd name="T22" fmla="*/ 25 w 82"/>
                          <a:gd name="T23" fmla="*/ 120 h 221"/>
                          <a:gd name="T24" fmla="*/ 33 w 82"/>
                          <a:gd name="T25" fmla="*/ 131 h 221"/>
                          <a:gd name="T26" fmla="*/ 38 w 82"/>
                          <a:gd name="T27" fmla="*/ 141 h 221"/>
                          <a:gd name="T28" fmla="*/ 43 w 82"/>
                          <a:gd name="T29" fmla="*/ 154 h 221"/>
                          <a:gd name="T30" fmla="*/ 45 w 82"/>
                          <a:gd name="T31" fmla="*/ 168 h 221"/>
                          <a:gd name="T32" fmla="*/ 40 w 82"/>
                          <a:gd name="T33" fmla="*/ 182 h 221"/>
                          <a:gd name="T34" fmla="*/ 34 w 82"/>
                          <a:gd name="T35" fmla="*/ 191 h 221"/>
                          <a:gd name="T36" fmla="*/ 23 w 82"/>
                          <a:gd name="T37" fmla="*/ 203 h 221"/>
                          <a:gd name="T38" fmla="*/ 13 w 82"/>
                          <a:gd name="T39" fmla="*/ 211 h 221"/>
                          <a:gd name="T40" fmla="*/ 0 w 82"/>
                          <a:gd name="T41" fmla="*/ 220 h 22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82" h="221">
                            <a:moveTo>
                              <a:pt x="81" y="0"/>
                            </a:moveTo>
                            <a:lnTo>
                              <a:pt x="78" y="15"/>
                            </a:lnTo>
                            <a:lnTo>
                              <a:pt x="74" y="26"/>
                            </a:lnTo>
                            <a:lnTo>
                              <a:pt x="68" y="36"/>
                            </a:lnTo>
                            <a:lnTo>
                              <a:pt x="57" y="42"/>
                            </a:lnTo>
                            <a:lnTo>
                              <a:pt x="44" y="47"/>
                            </a:lnTo>
                            <a:lnTo>
                              <a:pt x="34" y="55"/>
                            </a:lnTo>
                            <a:lnTo>
                              <a:pt x="25" y="66"/>
                            </a:lnTo>
                            <a:lnTo>
                              <a:pt x="16" y="84"/>
                            </a:lnTo>
                            <a:lnTo>
                              <a:pt x="13" y="99"/>
                            </a:lnTo>
                            <a:lnTo>
                              <a:pt x="16" y="110"/>
                            </a:lnTo>
                            <a:lnTo>
                              <a:pt x="25" y="120"/>
                            </a:lnTo>
                            <a:lnTo>
                              <a:pt x="33" y="131"/>
                            </a:lnTo>
                            <a:lnTo>
                              <a:pt x="38" y="141"/>
                            </a:lnTo>
                            <a:lnTo>
                              <a:pt x="43" y="154"/>
                            </a:lnTo>
                            <a:lnTo>
                              <a:pt x="45" y="168"/>
                            </a:lnTo>
                            <a:lnTo>
                              <a:pt x="40" y="182"/>
                            </a:lnTo>
                            <a:lnTo>
                              <a:pt x="34" y="191"/>
                            </a:lnTo>
                            <a:lnTo>
                              <a:pt x="23" y="203"/>
                            </a:lnTo>
                            <a:lnTo>
                              <a:pt x="13" y="211"/>
                            </a:lnTo>
                            <a:lnTo>
                              <a:pt x="0" y="22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95" name="Oval 44">
                        <a:extLst>
                          <a:ext uri="{FF2B5EF4-FFF2-40B4-BE49-F238E27FC236}">
                            <a16:creationId xmlns:a16="http://schemas.microsoft.com/office/drawing/2014/main" id="{58D1E902-911D-45B7-BAA4-81EBFADE88AB}"/>
                          </a:ext>
                        </a:extLst>
                      </p:cNvPr>
                      <p:cNvSpPr>
                        <a:spLocks noChangeArrowheads="1"/>
                      </p:cNvSpPr>
                      <p:nvPr/>
                    </p:nvSpPr>
                    <p:spPr bwMode="auto">
                      <a:xfrm>
                        <a:off x="3780" y="3243"/>
                        <a:ext cx="2" cy="2"/>
                      </a:xfrm>
                      <a:prstGeom prst="ellipse">
                        <a:avLst/>
                      </a:prstGeom>
                      <a:solidFill>
                        <a:srgbClr val="000000"/>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grpSp>
            </p:grpSp>
          </p:grpSp>
        </p:grpSp>
      </p:gr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5" name="Rectangle 2">
            <a:extLst>
              <a:ext uri="{FF2B5EF4-FFF2-40B4-BE49-F238E27FC236}">
                <a16:creationId xmlns:a16="http://schemas.microsoft.com/office/drawing/2014/main" id="{9F70DF85-1A23-49F0-B1D1-CF8502F0B69A}"/>
              </a:ext>
            </a:extLst>
          </p:cNvPr>
          <p:cNvSpPr>
            <a:spLocks noGrp="1" noChangeArrowheads="1"/>
          </p:cNvSpPr>
          <p:nvPr>
            <p:ph type="title"/>
          </p:nvPr>
        </p:nvSpPr>
        <p:spPr>
          <a:xfrm>
            <a:off x="457200" y="152400"/>
            <a:ext cx="8229600" cy="563563"/>
          </a:xfrm>
        </p:spPr>
        <p:txBody>
          <a:bodyPr>
            <a:normAutofit fontScale="90000"/>
          </a:bodyPr>
          <a:lstStyle/>
          <a:p>
            <a:pPr eaLnBrk="1" hangingPunct="1"/>
            <a:r>
              <a:rPr lang="en-US" altLang="zh-CN" sz="4000" b="1">
                <a:latin typeface="+mn-ea"/>
                <a:ea typeface="+mn-ea"/>
              </a:rPr>
              <a:t>Threads – Thread States</a:t>
            </a:r>
          </a:p>
        </p:txBody>
      </p:sp>
      <p:sp>
        <p:nvSpPr>
          <p:cNvPr id="76806" name="Rectangle 3">
            <a:extLst>
              <a:ext uri="{FF2B5EF4-FFF2-40B4-BE49-F238E27FC236}">
                <a16:creationId xmlns:a16="http://schemas.microsoft.com/office/drawing/2014/main" id="{A8348256-1FD4-4761-A8B7-5DD8A0DBE1CB}"/>
              </a:ext>
            </a:extLst>
          </p:cNvPr>
          <p:cNvSpPr>
            <a:spLocks noGrp="1" noChangeArrowheads="1"/>
          </p:cNvSpPr>
          <p:nvPr>
            <p:ph type="body" idx="1"/>
          </p:nvPr>
        </p:nvSpPr>
        <p:spPr>
          <a:xfrm>
            <a:off x="457200" y="838200"/>
            <a:ext cx="8229600" cy="5287963"/>
          </a:xfrm>
        </p:spPr>
        <p:txBody>
          <a:bodyPr/>
          <a:lstStyle/>
          <a:p>
            <a:pPr eaLnBrk="1" hangingPunct="1"/>
            <a:r>
              <a:rPr lang="en-US" altLang="zh-CN" sz="2400" b="1">
                <a:latin typeface="+mn-ea"/>
                <a:ea typeface="+mn-ea"/>
              </a:rPr>
              <a:t>Java thread can be in one of these states</a:t>
            </a:r>
          </a:p>
          <a:p>
            <a:pPr lvl="1" eaLnBrk="1" hangingPunct="1"/>
            <a:r>
              <a:rPr lang="en-US" altLang="zh-CN" sz="2400" b="1">
                <a:solidFill>
                  <a:srgbClr val="FF0000"/>
                </a:solidFill>
                <a:latin typeface="+mn-ea"/>
                <a:ea typeface="+mn-ea"/>
              </a:rPr>
              <a:t>New 	– thread allocated &amp; waiting for start()</a:t>
            </a:r>
          </a:p>
          <a:p>
            <a:pPr lvl="1" eaLnBrk="1" hangingPunct="1"/>
            <a:r>
              <a:rPr lang="en-US" altLang="zh-CN" sz="2400" b="1">
                <a:solidFill>
                  <a:srgbClr val="FF0000"/>
                </a:solidFill>
                <a:latin typeface="+mn-ea"/>
                <a:ea typeface="+mn-ea"/>
              </a:rPr>
              <a:t>Runnable 	– thread can begin execution</a:t>
            </a:r>
          </a:p>
          <a:p>
            <a:pPr lvl="1" eaLnBrk="1" hangingPunct="1"/>
            <a:r>
              <a:rPr lang="en-US" altLang="zh-CN" sz="2400" b="1">
                <a:solidFill>
                  <a:srgbClr val="FF0000"/>
                </a:solidFill>
                <a:latin typeface="+mn-ea"/>
                <a:ea typeface="+mn-ea"/>
              </a:rPr>
              <a:t>Running 	– thread currently executing</a:t>
            </a:r>
          </a:p>
          <a:p>
            <a:pPr lvl="1" eaLnBrk="1" hangingPunct="1"/>
            <a:r>
              <a:rPr lang="en-US" altLang="zh-CN" sz="2400" b="1">
                <a:solidFill>
                  <a:srgbClr val="FF0000"/>
                </a:solidFill>
                <a:latin typeface="+mn-ea"/>
                <a:ea typeface="+mn-ea"/>
              </a:rPr>
              <a:t>Blocked 	– thread waiting for event (I/O, etc.)</a:t>
            </a:r>
          </a:p>
          <a:p>
            <a:pPr lvl="1" eaLnBrk="1" hangingPunct="1"/>
            <a:r>
              <a:rPr lang="en-US" altLang="zh-CN" sz="2400" b="1">
                <a:solidFill>
                  <a:srgbClr val="FF0000"/>
                </a:solidFill>
                <a:latin typeface="+mn-ea"/>
                <a:ea typeface="+mn-ea"/>
              </a:rPr>
              <a:t>Dead 		– thread finished</a:t>
            </a:r>
          </a:p>
          <a:p>
            <a:pPr eaLnBrk="1" hangingPunct="1"/>
            <a:r>
              <a:rPr lang="en-US" altLang="zh-CN" sz="2400" b="1">
                <a:latin typeface="+mn-ea"/>
                <a:ea typeface="+mn-ea"/>
              </a:rPr>
              <a:t>Transitions between states caused by</a:t>
            </a:r>
          </a:p>
          <a:p>
            <a:pPr lvl="1" eaLnBrk="1" hangingPunct="1"/>
            <a:r>
              <a:rPr lang="en-US" altLang="zh-CN" sz="2400" b="1">
                <a:solidFill>
                  <a:srgbClr val="FF0000"/>
                </a:solidFill>
                <a:latin typeface="+mn-ea"/>
                <a:ea typeface="+mn-ea"/>
              </a:rPr>
              <a:t>Invoking methods in class Thread</a:t>
            </a:r>
          </a:p>
          <a:p>
            <a:pPr lvl="2" eaLnBrk="1" hangingPunct="1"/>
            <a:r>
              <a:rPr lang="en-US" altLang="zh-CN" b="1">
                <a:solidFill>
                  <a:schemeClr val="accent2"/>
                </a:solidFill>
                <a:latin typeface="+mn-ea"/>
                <a:ea typeface="+mn-ea"/>
              </a:rPr>
              <a:t>new(), start(), yield(), sleep(), wait(), notify()…</a:t>
            </a:r>
          </a:p>
          <a:p>
            <a:pPr lvl="1" eaLnBrk="1" hangingPunct="1"/>
            <a:r>
              <a:rPr lang="en-US" altLang="zh-CN" sz="2400" b="1">
                <a:solidFill>
                  <a:srgbClr val="FF0000"/>
                </a:solidFill>
                <a:latin typeface="+mn-ea"/>
                <a:ea typeface="+mn-ea"/>
              </a:rPr>
              <a:t>Other (external) events</a:t>
            </a:r>
          </a:p>
          <a:p>
            <a:pPr lvl="2" eaLnBrk="1" hangingPunct="1"/>
            <a:r>
              <a:rPr lang="en-US" altLang="zh-CN" b="1">
                <a:solidFill>
                  <a:schemeClr val="accent2"/>
                </a:solidFill>
                <a:latin typeface="+mn-ea"/>
                <a:ea typeface="+mn-ea"/>
              </a:rPr>
              <a:t>Scheduler, I/O, returning from run()…</a:t>
            </a:r>
          </a:p>
        </p:txBody>
      </p: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9" name="Rectangle 2">
            <a:extLst>
              <a:ext uri="{FF2B5EF4-FFF2-40B4-BE49-F238E27FC236}">
                <a16:creationId xmlns:a16="http://schemas.microsoft.com/office/drawing/2014/main" id="{A64AA01E-AA4A-44D2-9B94-137B0B90AD8E}"/>
              </a:ext>
            </a:extLst>
          </p:cNvPr>
          <p:cNvSpPr>
            <a:spLocks noGrp="1" noChangeArrowheads="1"/>
          </p:cNvSpPr>
          <p:nvPr>
            <p:ph type="title"/>
          </p:nvPr>
        </p:nvSpPr>
        <p:spPr>
          <a:xfrm>
            <a:off x="457200" y="274638"/>
            <a:ext cx="8229600" cy="563562"/>
          </a:xfrm>
        </p:spPr>
        <p:txBody>
          <a:bodyPr>
            <a:normAutofit fontScale="90000"/>
          </a:bodyPr>
          <a:lstStyle/>
          <a:p>
            <a:pPr eaLnBrk="1" hangingPunct="1"/>
            <a:r>
              <a:rPr lang="en-US" altLang="zh-CN" sz="3600" b="1">
                <a:latin typeface="+mn-ea"/>
                <a:ea typeface="+mn-ea"/>
              </a:rPr>
              <a:t>Threads – Thread States</a:t>
            </a:r>
          </a:p>
        </p:txBody>
      </p:sp>
      <p:sp>
        <p:nvSpPr>
          <p:cNvPr id="77830" name="Rectangle 3">
            <a:extLst>
              <a:ext uri="{FF2B5EF4-FFF2-40B4-BE49-F238E27FC236}">
                <a16:creationId xmlns:a16="http://schemas.microsoft.com/office/drawing/2014/main" id="{4DAD23AA-DABA-4BB2-B964-CC58C82979F4}"/>
              </a:ext>
            </a:extLst>
          </p:cNvPr>
          <p:cNvSpPr>
            <a:spLocks noGrp="1" noChangeArrowheads="1"/>
          </p:cNvSpPr>
          <p:nvPr>
            <p:ph type="body" idx="1"/>
          </p:nvPr>
        </p:nvSpPr>
        <p:spPr>
          <a:xfrm>
            <a:off x="457200" y="1143000"/>
            <a:ext cx="8229600" cy="4983163"/>
          </a:xfrm>
        </p:spPr>
        <p:txBody>
          <a:bodyPr/>
          <a:lstStyle/>
          <a:p>
            <a:pPr eaLnBrk="1" hangingPunct="1"/>
            <a:r>
              <a:rPr lang="en-US" altLang="zh-CN" b="1">
                <a:latin typeface="+mn-ea"/>
                <a:ea typeface="+mn-ea"/>
              </a:rPr>
              <a:t>State diagram</a:t>
            </a:r>
          </a:p>
          <a:p>
            <a:pPr lvl="1" eaLnBrk="1" hangingPunct="1"/>
            <a:endParaRPr lang="en-US" altLang="zh-CN" b="1">
              <a:latin typeface="+mn-ea"/>
              <a:ea typeface="+mn-ea"/>
            </a:endParaRPr>
          </a:p>
        </p:txBody>
      </p:sp>
      <p:sp>
        <p:nvSpPr>
          <p:cNvPr id="77831" name="AutoShape 4">
            <a:extLst>
              <a:ext uri="{FF2B5EF4-FFF2-40B4-BE49-F238E27FC236}">
                <a16:creationId xmlns:a16="http://schemas.microsoft.com/office/drawing/2014/main" id="{AA10267E-EC6F-43F2-A61F-8699C6F4E95A}"/>
              </a:ext>
            </a:extLst>
          </p:cNvPr>
          <p:cNvSpPr>
            <a:spLocks noChangeArrowheads="1"/>
          </p:cNvSpPr>
          <p:nvPr/>
        </p:nvSpPr>
        <p:spPr bwMode="auto">
          <a:xfrm>
            <a:off x="3725863" y="2254250"/>
            <a:ext cx="1371600" cy="609600"/>
          </a:xfrm>
          <a:prstGeom prst="roundRect">
            <a:avLst>
              <a:gd name="adj" fmla="val 46616"/>
            </a:avLst>
          </a:prstGeom>
          <a:solidFill>
            <a:srgbClr val="CCFFFF"/>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t>runnable</a:t>
            </a:r>
          </a:p>
        </p:txBody>
      </p:sp>
      <p:cxnSp>
        <p:nvCxnSpPr>
          <p:cNvPr id="77832" name="AutoShape 5">
            <a:extLst>
              <a:ext uri="{FF2B5EF4-FFF2-40B4-BE49-F238E27FC236}">
                <a16:creationId xmlns:a16="http://schemas.microsoft.com/office/drawing/2014/main" id="{78013579-4013-4933-8223-BC73DAFAF521}"/>
              </a:ext>
            </a:extLst>
          </p:cNvPr>
          <p:cNvCxnSpPr>
            <a:cxnSpLocks noChangeShapeType="1"/>
            <a:stCxn id="77834" idx="3"/>
            <a:endCxn id="77831" idx="1"/>
          </p:cNvCxnSpPr>
          <p:nvPr/>
        </p:nvCxnSpPr>
        <p:spPr bwMode="auto">
          <a:xfrm>
            <a:off x="2649538" y="2549525"/>
            <a:ext cx="1066800" cy="9525"/>
          </a:xfrm>
          <a:prstGeom prst="straightConnector1">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7833" name="Text Box 6">
            <a:extLst>
              <a:ext uri="{FF2B5EF4-FFF2-40B4-BE49-F238E27FC236}">
                <a16:creationId xmlns:a16="http://schemas.microsoft.com/office/drawing/2014/main" id="{4685EA99-3A36-4C69-9B85-9728D77005C2}"/>
              </a:ext>
            </a:extLst>
          </p:cNvPr>
          <p:cNvSpPr txBox="1">
            <a:spLocks noChangeArrowheads="1"/>
          </p:cNvSpPr>
          <p:nvPr/>
        </p:nvSpPr>
        <p:spPr bwMode="auto">
          <a:xfrm>
            <a:off x="3024188" y="3119438"/>
            <a:ext cx="13843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solidFill>
                  <a:srgbClr val="FF3300"/>
                </a:solidFill>
              </a:rPr>
              <a:t>scheduler</a:t>
            </a:r>
          </a:p>
        </p:txBody>
      </p:sp>
      <p:sp>
        <p:nvSpPr>
          <p:cNvPr id="77834" name="AutoShape 7">
            <a:extLst>
              <a:ext uri="{FF2B5EF4-FFF2-40B4-BE49-F238E27FC236}">
                <a16:creationId xmlns:a16="http://schemas.microsoft.com/office/drawing/2014/main" id="{11BE62EA-F6A6-4AE7-863B-A7E2798DF8C2}"/>
              </a:ext>
            </a:extLst>
          </p:cNvPr>
          <p:cNvSpPr>
            <a:spLocks noChangeArrowheads="1"/>
          </p:cNvSpPr>
          <p:nvPr/>
        </p:nvSpPr>
        <p:spPr bwMode="auto">
          <a:xfrm>
            <a:off x="1268413" y="2244725"/>
            <a:ext cx="1371600" cy="609600"/>
          </a:xfrm>
          <a:prstGeom prst="roundRect">
            <a:avLst>
              <a:gd name="adj" fmla="val 46616"/>
            </a:avLst>
          </a:prstGeom>
          <a:solidFill>
            <a:srgbClr val="CCFFFF"/>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t>new</a:t>
            </a:r>
          </a:p>
        </p:txBody>
      </p:sp>
      <p:sp>
        <p:nvSpPr>
          <p:cNvPr id="77835" name="AutoShape 8">
            <a:extLst>
              <a:ext uri="{FF2B5EF4-FFF2-40B4-BE49-F238E27FC236}">
                <a16:creationId xmlns:a16="http://schemas.microsoft.com/office/drawing/2014/main" id="{3FC49CF4-6CF9-489E-AF07-AEF0190B46CD}"/>
              </a:ext>
            </a:extLst>
          </p:cNvPr>
          <p:cNvSpPr>
            <a:spLocks noChangeArrowheads="1"/>
          </p:cNvSpPr>
          <p:nvPr/>
        </p:nvSpPr>
        <p:spPr bwMode="auto">
          <a:xfrm>
            <a:off x="3725863" y="5378450"/>
            <a:ext cx="1371600" cy="609600"/>
          </a:xfrm>
          <a:prstGeom prst="roundRect">
            <a:avLst>
              <a:gd name="adj" fmla="val 46616"/>
            </a:avLst>
          </a:prstGeom>
          <a:solidFill>
            <a:srgbClr val="CCFFFF"/>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t>dead</a:t>
            </a:r>
          </a:p>
        </p:txBody>
      </p:sp>
      <p:sp>
        <p:nvSpPr>
          <p:cNvPr id="77836" name="AutoShape 9">
            <a:extLst>
              <a:ext uri="{FF2B5EF4-FFF2-40B4-BE49-F238E27FC236}">
                <a16:creationId xmlns:a16="http://schemas.microsoft.com/office/drawing/2014/main" id="{BDDD90D3-28AD-4209-B939-4CE501E9E446}"/>
              </a:ext>
            </a:extLst>
          </p:cNvPr>
          <p:cNvSpPr>
            <a:spLocks noChangeArrowheads="1"/>
          </p:cNvSpPr>
          <p:nvPr/>
        </p:nvSpPr>
        <p:spPr bwMode="auto">
          <a:xfrm>
            <a:off x="3725863" y="3930650"/>
            <a:ext cx="1371600" cy="609600"/>
          </a:xfrm>
          <a:prstGeom prst="roundRect">
            <a:avLst>
              <a:gd name="adj" fmla="val 46616"/>
            </a:avLst>
          </a:prstGeom>
          <a:solidFill>
            <a:srgbClr val="CCFFFF"/>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t>running</a:t>
            </a:r>
          </a:p>
        </p:txBody>
      </p:sp>
      <p:sp>
        <p:nvSpPr>
          <p:cNvPr id="77837" name="AutoShape 10">
            <a:extLst>
              <a:ext uri="{FF2B5EF4-FFF2-40B4-BE49-F238E27FC236}">
                <a16:creationId xmlns:a16="http://schemas.microsoft.com/office/drawing/2014/main" id="{F65A423E-648B-44E1-BF19-87AC8A03CB86}"/>
              </a:ext>
            </a:extLst>
          </p:cNvPr>
          <p:cNvSpPr>
            <a:spLocks noChangeArrowheads="1"/>
          </p:cNvSpPr>
          <p:nvPr/>
        </p:nvSpPr>
        <p:spPr bwMode="auto">
          <a:xfrm>
            <a:off x="6407150" y="3930650"/>
            <a:ext cx="1371600" cy="609600"/>
          </a:xfrm>
          <a:prstGeom prst="roundRect">
            <a:avLst>
              <a:gd name="adj" fmla="val 46616"/>
            </a:avLst>
          </a:prstGeom>
          <a:solidFill>
            <a:srgbClr val="CCFFFF"/>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t>blocked</a:t>
            </a:r>
          </a:p>
        </p:txBody>
      </p:sp>
      <p:cxnSp>
        <p:nvCxnSpPr>
          <p:cNvPr id="77838" name="AutoShape 11">
            <a:extLst>
              <a:ext uri="{FF2B5EF4-FFF2-40B4-BE49-F238E27FC236}">
                <a16:creationId xmlns:a16="http://schemas.microsoft.com/office/drawing/2014/main" id="{67988E7C-015E-4174-969A-AB805900C5DC}"/>
              </a:ext>
            </a:extLst>
          </p:cNvPr>
          <p:cNvCxnSpPr>
            <a:cxnSpLocks noChangeShapeType="1"/>
          </p:cNvCxnSpPr>
          <p:nvPr/>
        </p:nvCxnSpPr>
        <p:spPr bwMode="auto">
          <a:xfrm>
            <a:off x="4411663" y="2873375"/>
            <a:ext cx="0" cy="1047750"/>
          </a:xfrm>
          <a:prstGeom prst="straightConnector1">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7839" name="Line 12">
            <a:extLst>
              <a:ext uri="{FF2B5EF4-FFF2-40B4-BE49-F238E27FC236}">
                <a16:creationId xmlns:a16="http://schemas.microsoft.com/office/drawing/2014/main" id="{E6934D86-601B-423E-888F-8EAA7253A743}"/>
              </a:ext>
            </a:extLst>
          </p:cNvPr>
          <p:cNvSpPr>
            <a:spLocks noChangeShapeType="1"/>
          </p:cNvSpPr>
          <p:nvPr/>
        </p:nvSpPr>
        <p:spPr bwMode="auto">
          <a:xfrm>
            <a:off x="5097463" y="4235450"/>
            <a:ext cx="1309687"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40" name="Line 13">
            <a:extLst>
              <a:ext uri="{FF2B5EF4-FFF2-40B4-BE49-F238E27FC236}">
                <a16:creationId xmlns:a16="http://schemas.microsoft.com/office/drawing/2014/main" id="{F6AD18F2-1F4B-43D5-8C72-E5877796CAB1}"/>
              </a:ext>
            </a:extLst>
          </p:cNvPr>
          <p:cNvSpPr>
            <a:spLocks noChangeShapeType="1"/>
          </p:cNvSpPr>
          <p:nvPr/>
        </p:nvSpPr>
        <p:spPr bwMode="auto">
          <a:xfrm>
            <a:off x="4411663" y="4540250"/>
            <a:ext cx="0" cy="8382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41" name="Freeform 14">
            <a:extLst>
              <a:ext uri="{FF2B5EF4-FFF2-40B4-BE49-F238E27FC236}">
                <a16:creationId xmlns:a16="http://schemas.microsoft.com/office/drawing/2014/main" id="{E8F4D3DC-212C-4F25-9A41-F9627678C3EC}"/>
              </a:ext>
            </a:extLst>
          </p:cNvPr>
          <p:cNvSpPr>
            <a:spLocks/>
          </p:cNvSpPr>
          <p:nvPr/>
        </p:nvSpPr>
        <p:spPr bwMode="auto">
          <a:xfrm>
            <a:off x="4716463" y="2863850"/>
            <a:ext cx="76200" cy="1066800"/>
          </a:xfrm>
          <a:custGeom>
            <a:avLst/>
            <a:gdLst>
              <a:gd name="T0" fmla="*/ 0 w 48"/>
              <a:gd name="T1" fmla="*/ 1066800 h 672"/>
              <a:gd name="T2" fmla="*/ 76200 w 48"/>
              <a:gd name="T3" fmla="*/ 533400 h 672"/>
              <a:gd name="T4" fmla="*/ 0 w 48"/>
              <a:gd name="T5" fmla="*/ 0 h 672"/>
              <a:gd name="T6" fmla="*/ 0 60000 65536"/>
              <a:gd name="T7" fmla="*/ 0 60000 65536"/>
              <a:gd name="T8" fmla="*/ 0 60000 65536"/>
            </a:gdLst>
            <a:ahLst/>
            <a:cxnLst>
              <a:cxn ang="T6">
                <a:pos x="T0" y="T1"/>
              </a:cxn>
              <a:cxn ang="T7">
                <a:pos x="T2" y="T3"/>
              </a:cxn>
              <a:cxn ang="T8">
                <a:pos x="T4" y="T5"/>
              </a:cxn>
            </a:cxnLst>
            <a:rect l="0" t="0" r="r" b="b"/>
            <a:pathLst>
              <a:path w="48" h="672">
                <a:moveTo>
                  <a:pt x="0" y="672"/>
                </a:moveTo>
                <a:cubicBezTo>
                  <a:pt x="24" y="560"/>
                  <a:pt x="48" y="448"/>
                  <a:pt x="48" y="336"/>
                </a:cubicBezTo>
                <a:cubicBezTo>
                  <a:pt x="48" y="224"/>
                  <a:pt x="24" y="112"/>
                  <a:pt x="0" y="0"/>
                </a:cubicBez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42" name="Freeform 15">
            <a:extLst>
              <a:ext uri="{FF2B5EF4-FFF2-40B4-BE49-F238E27FC236}">
                <a16:creationId xmlns:a16="http://schemas.microsoft.com/office/drawing/2014/main" id="{5D3D6B49-C15F-41A7-A0E9-7C0B2AB80CF2}"/>
              </a:ext>
            </a:extLst>
          </p:cNvPr>
          <p:cNvSpPr>
            <a:spLocks/>
          </p:cNvSpPr>
          <p:nvPr/>
        </p:nvSpPr>
        <p:spPr bwMode="auto">
          <a:xfrm>
            <a:off x="5097463" y="2711450"/>
            <a:ext cx="1752600" cy="1219200"/>
          </a:xfrm>
          <a:custGeom>
            <a:avLst/>
            <a:gdLst>
              <a:gd name="T0" fmla="*/ 1752600 w 1104"/>
              <a:gd name="T1" fmla="*/ 1219200 h 768"/>
              <a:gd name="T2" fmla="*/ 1143000 w 1104"/>
              <a:gd name="T3" fmla="*/ 609600 h 768"/>
              <a:gd name="T4" fmla="*/ 0 w 1104"/>
              <a:gd name="T5" fmla="*/ 0 h 768"/>
              <a:gd name="T6" fmla="*/ 0 60000 65536"/>
              <a:gd name="T7" fmla="*/ 0 60000 65536"/>
              <a:gd name="T8" fmla="*/ 0 60000 65536"/>
            </a:gdLst>
            <a:ahLst/>
            <a:cxnLst>
              <a:cxn ang="T6">
                <a:pos x="T0" y="T1"/>
              </a:cxn>
              <a:cxn ang="T7">
                <a:pos x="T2" y="T3"/>
              </a:cxn>
              <a:cxn ang="T8">
                <a:pos x="T4" y="T5"/>
              </a:cxn>
            </a:cxnLst>
            <a:rect l="0" t="0" r="r" b="b"/>
            <a:pathLst>
              <a:path w="1104" h="768">
                <a:moveTo>
                  <a:pt x="1104" y="768"/>
                </a:moveTo>
                <a:cubicBezTo>
                  <a:pt x="1004" y="640"/>
                  <a:pt x="904" y="512"/>
                  <a:pt x="720" y="384"/>
                </a:cubicBezTo>
                <a:cubicBezTo>
                  <a:pt x="536" y="256"/>
                  <a:pt x="268" y="128"/>
                  <a:pt x="0" y="0"/>
                </a:cubicBez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43" name="Line 16">
            <a:extLst>
              <a:ext uri="{FF2B5EF4-FFF2-40B4-BE49-F238E27FC236}">
                <a16:creationId xmlns:a16="http://schemas.microsoft.com/office/drawing/2014/main" id="{6F3697B3-6E40-4917-A71A-1FF8C1DFCF3E}"/>
              </a:ext>
            </a:extLst>
          </p:cNvPr>
          <p:cNvSpPr>
            <a:spLocks noChangeShapeType="1"/>
          </p:cNvSpPr>
          <p:nvPr/>
        </p:nvSpPr>
        <p:spPr bwMode="auto">
          <a:xfrm>
            <a:off x="506413" y="2549525"/>
            <a:ext cx="7620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44" name="Text Box 17">
            <a:extLst>
              <a:ext uri="{FF2B5EF4-FFF2-40B4-BE49-F238E27FC236}">
                <a16:creationId xmlns:a16="http://schemas.microsoft.com/office/drawing/2014/main" id="{280AAA70-A9CF-40F5-B8D0-AC19A908DE5C}"/>
              </a:ext>
            </a:extLst>
          </p:cNvPr>
          <p:cNvSpPr txBox="1">
            <a:spLocks noChangeArrowheads="1"/>
          </p:cNvSpPr>
          <p:nvPr/>
        </p:nvSpPr>
        <p:spPr bwMode="auto">
          <a:xfrm>
            <a:off x="482600" y="2051050"/>
            <a:ext cx="67786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t>new</a:t>
            </a:r>
          </a:p>
        </p:txBody>
      </p:sp>
      <p:sp>
        <p:nvSpPr>
          <p:cNvPr id="77845" name="Text Box 18">
            <a:extLst>
              <a:ext uri="{FF2B5EF4-FFF2-40B4-BE49-F238E27FC236}">
                <a16:creationId xmlns:a16="http://schemas.microsoft.com/office/drawing/2014/main" id="{16322040-FD22-49A8-B442-287F841B4CC4}"/>
              </a:ext>
            </a:extLst>
          </p:cNvPr>
          <p:cNvSpPr txBox="1">
            <a:spLocks noChangeArrowheads="1"/>
          </p:cNvSpPr>
          <p:nvPr/>
        </p:nvSpPr>
        <p:spPr bwMode="auto">
          <a:xfrm>
            <a:off x="2859088" y="2044700"/>
            <a:ext cx="7334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t>start</a:t>
            </a:r>
          </a:p>
        </p:txBody>
      </p:sp>
      <p:sp>
        <p:nvSpPr>
          <p:cNvPr id="77846" name="Text Box 19">
            <a:extLst>
              <a:ext uri="{FF2B5EF4-FFF2-40B4-BE49-F238E27FC236}">
                <a16:creationId xmlns:a16="http://schemas.microsoft.com/office/drawing/2014/main" id="{70A0333C-8F56-44E5-8209-669C6FC6E860}"/>
              </a:ext>
            </a:extLst>
          </p:cNvPr>
          <p:cNvSpPr txBox="1">
            <a:spLocks noChangeArrowheads="1"/>
          </p:cNvSpPr>
          <p:nvPr/>
        </p:nvSpPr>
        <p:spPr bwMode="auto">
          <a:xfrm>
            <a:off x="2859088" y="4643438"/>
            <a:ext cx="13255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t>terminate</a:t>
            </a:r>
          </a:p>
        </p:txBody>
      </p:sp>
      <p:sp>
        <p:nvSpPr>
          <p:cNvPr id="77847" name="Text Box 20">
            <a:extLst>
              <a:ext uri="{FF2B5EF4-FFF2-40B4-BE49-F238E27FC236}">
                <a16:creationId xmlns:a16="http://schemas.microsoft.com/office/drawing/2014/main" id="{479C999E-04C3-4479-96E7-E62640E40B46}"/>
              </a:ext>
            </a:extLst>
          </p:cNvPr>
          <p:cNvSpPr txBox="1">
            <a:spLocks noChangeArrowheads="1"/>
          </p:cNvSpPr>
          <p:nvPr/>
        </p:nvSpPr>
        <p:spPr bwMode="auto">
          <a:xfrm>
            <a:off x="5097463" y="4338638"/>
            <a:ext cx="130968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t>IO, sleep,</a:t>
            </a:r>
          </a:p>
          <a:p>
            <a:pPr algn="ctr" eaLnBrk="1" hangingPunct="1"/>
            <a:r>
              <a:rPr lang="en-US" altLang="zh-CN" sz="2000" b="1"/>
              <a:t>wait, join</a:t>
            </a:r>
          </a:p>
        </p:txBody>
      </p:sp>
      <p:sp>
        <p:nvSpPr>
          <p:cNvPr id="77848" name="Text Box 21">
            <a:extLst>
              <a:ext uri="{FF2B5EF4-FFF2-40B4-BE49-F238E27FC236}">
                <a16:creationId xmlns:a16="http://schemas.microsoft.com/office/drawing/2014/main" id="{26F28FD9-EDFA-4D66-8B19-DACFC6253839}"/>
              </a:ext>
            </a:extLst>
          </p:cNvPr>
          <p:cNvSpPr txBox="1">
            <a:spLocks noChangeArrowheads="1"/>
          </p:cNvSpPr>
          <p:nvPr/>
        </p:nvSpPr>
        <p:spPr bwMode="auto">
          <a:xfrm>
            <a:off x="4716463" y="2940050"/>
            <a:ext cx="12192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t>yield,</a:t>
            </a:r>
          </a:p>
          <a:p>
            <a:pPr algn="ctr" eaLnBrk="1" hangingPunct="1"/>
            <a:r>
              <a:rPr lang="en-US" altLang="zh-CN" sz="2000" b="1"/>
              <a:t>time slice</a:t>
            </a:r>
          </a:p>
        </p:txBody>
      </p:sp>
      <p:sp>
        <p:nvSpPr>
          <p:cNvPr id="77849" name="Text Box 22">
            <a:extLst>
              <a:ext uri="{FF2B5EF4-FFF2-40B4-BE49-F238E27FC236}">
                <a16:creationId xmlns:a16="http://schemas.microsoft.com/office/drawing/2014/main" id="{5FFA1F60-B56D-4236-9F5E-FB6CBFE6EC57}"/>
              </a:ext>
            </a:extLst>
          </p:cNvPr>
          <p:cNvSpPr txBox="1">
            <a:spLocks noChangeArrowheads="1"/>
          </p:cNvSpPr>
          <p:nvPr/>
        </p:nvSpPr>
        <p:spPr bwMode="auto">
          <a:xfrm>
            <a:off x="6662738" y="2198688"/>
            <a:ext cx="2232025"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2000" b="1"/>
              <a:t>notify, notifyAll,</a:t>
            </a:r>
          </a:p>
          <a:p>
            <a:pPr algn="ctr" eaLnBrk="1" hangingPunct="1"/>
            <a:r>
              <a:rPr lang="en-US" altLang="zh-CN" sz="2000" b="1"/>
              <a:t>IO complete, sleep expired,</a:t>
            </a:r>
          </a:p>
          <a:p>
            <a:pPr algn="ctr" eaLnBrk="1" hangingPunct="1"/>
            <a:r>
              <a:rPr lang="en-US" altLang="zh-CN" sz="2000" b="1"/>
              <a:t>join complete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r>
              <a:rPr lang="zh-CN" altLang="en-US" dirty="0">
                <a:latin typeface="+mn-ea"/>
                <a:ea typeface="+mn-ea"/>
              </a:rPr>
              <a:t>接口</a:t>
            </a:r>
          </a:p>
        </p:txBody>
      </p:sp>
      <p:sp>
        <p:nvSpPr>
          <p:cNvPr id="38915" name="Text Box 4"/>
          <p:cNvSpPr txBox="1">
            <a:spLocks noChangeArrowheads="1"/>
          </p:cNvSpPr>
          <p:nvPr/>
        </p:nvSpPr>
        <p:spPr bwMode="auto">
          <a:xfrm>
            <a:off x="1657350" y="2132410"/>
            <a:ext cx="5829300" cy="1089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lnSpc>
                <a:spcPct val="120000"/>
              </a:lnSpc>
              <a:buFontTx/>
              <a:buChar char="•"/>
            </a:pPr>
            <a:r>
              <a:rPr kumimoji="1" lang="en-US" altLang="zh-CN" dirty="0">
                <a:latin typeface="Times New Roman" panose="02020603050405020304" pitchFamily="18" charset="0"/>
              </a:rPr>
              <a:t> Interface </a:t>
            </a:r>
            <a:r>
              <a:rPr lang="zh-CN" altLang="zh-CN" dirty="0">
                <a:latin typeface="Times New Roman" panose="02020603050405020304" pitchFamily="18" charset="0"/>
              </a:rPr>
              <a:t>是在抽象类概念的基础上演变而来的。</a:t>
            </a:r>
          </a:p>
          <a:p>
            <a:pPr eaLnBrk="1" hangingPunct="1">
              <a:lnSpc>
                <a:spcPct val="120000"/>
              </a:lnSpc>
              <a:buFontTx/>
              <a:buChar char="•"/>
            </a:pPr>
            <a:r>
              <a:rPr lang="zh-CN" altLang="zh-CN" dirty="0">
                <a:latin typeface="Times New Roman" panose="02020603050405020304" pitchFamily="18" charset="0"/>
              </a:rPr>
              <a:t>一个</a:t>
            </a:r>
            <a:r>
              <a:rPr lang="en-US" altLang="zh-CN" dirty="0">
                <a:latin typeface="Times New Roman" panose="02020603050405020304" pitchFamily="18" charset="0"/>
              </a:rPr>
              <a:t>interface</a:t>
            </a:r>
            <a:r>
              <a:rPr lang="zh-CN" altLang="zh-CN" dirty="0">
                <a:latin typeface="Times New Roman" panose="02020603050405020304" pitchFamily="18" charset="0"/>
              </a:rPr>
              <a:t>所有成员方法都是抽象的，并且只能定义 </a:t>
            </a:r>
            <a:r>
              <a:rPr lang="en-US" altLang="zh-CN" dirty="0">
                <a:latin typeface="Times New Roman" panose="02020603050405020304" pitchFamily="18" charset="0"/>
              </a:rPr>
              <a:t>static final </a:t>
            </a:r>
            <a:r>
              <a:rPr lang="zh-CN" altLang="zh-CN" dirty="0">
                <a:latin typeface="Times New Roman" panose="02020603050405020304" pitchFamily="18" charset="0"/>
              </a:rPr>
              <a:t>成员变量。</a:t>
            </a:r>
          </a:p>
        </p:txBody>
      </p:sp>
      <p:pic>
        <p:nvPicPr>
          <p:cNvPr id="17413"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3446860"/>
            <a:ext cx="6743700" cy="200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863256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174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3" name="Rectangle 2">
            <a:extLst>
              <a:ext uri="{FF2B5EF4-FFF2-40B4-BE49-F238E27FC236}">
                <a16:creationId xmlns:a16="http://schemas.microsoft.com/office/drawing/2014/main" id="{3589BDC9-9AF7-4616-BD51-9BCF4A33EDCF}"/>
              </a:ext>
            </a:extLst>
          </p:cNvPr>
          <p:cNvSpPr>
            <a:spLocks noGrp="1" noChangeArrowheads="1"/>
          </p:cNvSpPr>
          <p:nvPr>
            <p:ph type="title"/>
          </p:nvPr>
        </p:nvSpPr>
        <p:spPr>
          <a:xfrm>
            <a:off x="457200" y="274638"/>
            <a:ext cx="8229600" cy="792162"/>
          </a:xfrm>
        </p:spPr>
        <p:txBody>
          <a:bodyPr/>
          <a:lstStyle/>
          <a:p>
            <a:pPr eaLnBrk="1" hangingPunct="1"/>
            <a:r>
              <a:rPr lang="en-US" altLang="zh-CN" sz="4000" b="1">
                <a:latin typeface="+mn-ea"/>
                <a:ea typeface="+mn-ea"/>
              </a:rPr>
              <a:t>The Life Cycle of a Thread (cont.)</a:t>
            </a:r>
          </a:p>
        </p:txBody>
      </p:sp>
      <p:sp>
        <p:nvSpPr>
          <p:cNvPr id="78854" name="Rectangle 3">
            <a:extLst>
              <a:ext uri="{FF2B5EF4-FFF2-40B4-BE49-F238E27FC236}">
                <a16:creationId xmlns:a16="http://schemas.microsoft.com/office/drawing/2014/main" id="{07006BDB-0299-45E4-AD6A-A58768A89270}"/>
              </a:ext>
            </a:extLst>
          </p:cNvPr>
          <p:cNvSpPr>
            <a:spLocks noGrp="1" noChangeArrowheads="1"/>
          </p:cNvSpPr>
          <p:nvPr>
            <p:ph type="body" idx="1"/>
          </p:nvPr>
        </p:nvSpPr>
        <p:spPr>
          <a:xfrm>
            <a:off x="457200" y="1371600"/>
            <a:ext cx="8229600" cy="4754563"/>
          </a:xfrm>
        </p:spPr>
        <p:txBody>
          <a:bodyPr/>
          <a:lstStyle/>
          <a:p>
            <a:pPr eaLnBrk="1" hangingPunct="1">
              <a:lnSpc>
                <a:spcPct val="90000"/>
              </a:lnSpc>
            </a:pPr>
            <a:r>
              <a:rPr lang="en-US" altLang="zh-CN" sz="2800" b="1">
                <a:latin typeface="+mn-ea"/>
                <a:ea typeface="+mn-ea"/>
              </a:rPr>
              <a:t>The start method creates the system resources necessary to run the thread, schedules the thread to run, and calls the thread's run method</a:t>
            </a:r>
          </a:p>
          <a:p>
            <a:pPr eaLnBrk="1" hangingPunct="1">
              <a:lnSpc>
                <a:spcPct val="90000"/>
              </a:lnSpc>
            </a:pPr>
            <a:r>
              <a:rPr lang="en-US" altLang="zh-CN" sz="2800" b="1">
                <a:latin typeface="+mn-ea"/>
                <a:ea typeface="+mn-ea"/>
              </a:rPr>
              <a:t>A thread becomes Not Runnable when one of these events occurs:</a:t>
            </a:r>
          </a:p>
          <a:p>
            <a:pPr lvl="1" eaLnBrk="1" hangingPunct="1">
              <a:lnSpc>
                <a:spcPct val="90000"/>
              </a:lnSpc>
            </a:pPr>
            <a:r>
              <a:rPr lang="en-US" altLang="zh-CN" sz="2400" b="1">
                <a:solidFill>
                  <a:srgbClr val="FF0000"/>
                </a:solidFill>
                <a:latin typeface="+mn-ea"/>
                <a:ea typeface="+mn-ea"/>
              </a:rPr>
              <a:t>Its sleep method is invoked.</a:t>
            </a:r>
          </a:p>
          <a:p>
            <a:pPr lvl="1" eaLnBrk="1" hangingPunct="1">
              <a:lnSpc>
                <a:spcPct val="90000"/>
              </a:lnSpc>
            </a:pPr>
            <a:r>
              <a:rPr lang="en-US" altLang="zh-CN" sz="2400" b="1">
                <a:solidFill>
                  <a:srgbClr val="FF0000"/>
                </a:solidFill>
                <a:latin typeface="+mn-ea"/>
                <a:ea typeface="+mn-ea"/>
              </a:rPr>
              <a:t>The thread calls the wait method.</a:t>
            </a:r>
          </a:p>
          <a:p>
            <a:pPr lvl="1" eaLnBrk="1" hangingPunct="1">
              <a:lnSpc>
                <a:spcPct val="90000"/>
              </a:lnSpc>
            </a:pPr>
            <a:r>
              <a:rPr lang="en-US" altLang="zh-CN" sz="2400" b="1">
                <a:solidFill>
                  <a:srgbClr val="FF0000"/>
                </a:solidFill>
                <a:latin typeface="+mn-ea"/>
                <a:ea typeface="+mn-ea"/>
              </a:rPr>
              <a:t>The thread is blocking on I/O and so on.</a:t>
            </a:r>
          </a:p>
          <a:p>
            <a:pPr eaLnBrk="1" hangingPunct="1">
              <a:lnSpc>
                <a:spcPct val="90000"/>
              </a:lnSpc>
            </a:pPr>
            <a:r>
              <a:rPr lang="en-US" altLang="zh-CN" sz="2800" b="1">
                <a:latin typeface="+mn-ea"/>
                <a:ea typeface="+mn-ea"/>
              </a:rPr>
              <a:t>A thread dies naturally when the run method exits</a:t>
            </a:r>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7" name="Rectangle 4">
            <a:extLst>
              <a:ext uri="{FF2B5EF4-FFF2-40B4-BE49-F238E27FC236}">
                <a16:creationId xmlns:a16="http://schemas.microsoft.com/office/drawing/2014/main" id="{2F29405C-B2DC-433E-8787-740127EB6375}"/>
              </a:ext>
            </a:extLst>
          </p:cNvPr>
          <p:cNvSpPr>
            <a:spLocks noGrp="1" noChangeArrowheads="1"/>
          </p:cNvSpPr>
          <p:nvPr>
            <p:ph type="ctrTitle"/>
          </p:nvPr>
        </p:nvSpPr>
        <p:spPr/>
        <p:txBody>
          <a:bodyPr/>
          <a:lstStyle/>
          <a:p>
            <a:pPr eaLnBrk="1" hangingPunct="1"/>
            <a:r>
              <a:rPr lang="en-US" altLang="zh-CN" b="1">
                <a:latin typeface="+mn-ea"/>
                <a:ea typeface="+mn-ea"/>
              </a:rPr>
              <a:t>Thread Priority</a:t>
            </a:r>
          </a:p>
        </p:txBody>
      </p:sp>
      <p:sp>
        <p:nvSpPr>
          <p:cNvPr id="79878" name="Rectangle 5">
            <a:extLst>
              <a:ext uri="{FF2B5EF4-FFF2-40B4-BE49-F238E27FC236}">
                <a16:creationId xmlns:a16="http://schemas.microsoft.com/office/drawing/2014/main" id="{B4695D8F-D923-4EF0-9802-F2C601B7A460}"/>
              </a:ext>
            </a:extLst>
          </p:cNvPr>
          <p:cNvSpPr>
            <a:spLocks noGrp="1" noChangeArrowheads="1"/>
          </p:cNvSpPr>
          <p:nvPr>
            <p:ph type="subTitle" idx="1"/>
          </p:nvPr>
        </p:nvSpPr>
        <p:spPr/>
        <p:txBody>
          <a:bodyPr/>
          <a:lstStyle/>
          <a:p>
            <a:pPr eaLnBrk="1" hangingPunct="1"/>
            <a:endParaRPr lang="zh-CN" altLang="zh-CN"/>
          </a:p>
        </p:txBody>
      </p:sp>
      <p:grpSp>
        <p:nvGrpSpPr>
          <p:cNvPr id="79879" name="Group 6">
            <a:extLst>
              <a:ext uri="{FF2B5EF4-FFF2-40B4-BE49-F238E27FC236}">
                <a16:creationId xmlns:a16="http://schemas.microsoft.com/office/drawing/2014/main" id="{E2A59692-5F8F-4775-B818-19FED4E030BA}"/>
              </a:ext>
            </a:extLst>
          </p:cNvPr>
          <p:cNvGrpSpPr>
            <a:grpSpLocks/>
          </p:cNvGrpSpPr>
          <p:nvPr/>
        </p:nvGrpSpPr>
        <p:grpSpPr bwMode="auto">
          <a:xfrm>
            <a:off x="7391400" y="5105400"/>
            <a:ext cx="1295400" cy="1524000"/>
            <a:chOff x="3627" y="2688"/>
            <a:chExt cx="1174" cy="977"/>
          </a:xfrm>
        </p:grpSpPr>
        <p:grpSp>
          <p:nvGrpSpPr>
            <p:cNvPr id="79880" name="Group 7">
              <a:extLst>
                <a:ext uri="{FF2B5EF4-FFF2-40B4-BE49-F238E27FC236}">
                  <a16:creationId xmlns:a16="http://schemas.microsoft.com/office/drawing/2014/main" id="{8D6B1F6E-EF5B-4205-97E9-CFA0F462F042}"/>
                </a:ext>
              </a:extLst>
            </p:cNvPr>
            <p:cNvGrpSpPr>
              <a:grpSpLocks/>
            </p:cNvGrpSpPr>
            <p:nvPr/>
          </p:nvGrpSpPr>
          <p:grpSpPr bwMode="auto">
            <a:xfrm>
              <a:off x="4137" y="2688"/>
              <a:ext cx="664" cy="970"/>
              <a:chOff x="4137" y="2688"/>
              <a:chExt cx="664" cy="970"/>
            </a:xfrm>
          </p:grpSpPr>
          <p:sp>
            <p:nvSpPr>
              <p:cNvPr id="79910" name="Freeform 8">
                <a:extLst>
                  <a:ext uri="{FF2B5EF4-FFF2-40B4-BE49-F238E27FC236}">
                    <a16:creationId xmlns:a16="http://schemas.microsoft.com/office/drawing/2014/main" id="{93738C87-983D-40B9-B64D-66E4504337FE}"/>
                  </a:ext>
                </a:extLst>
              </p:cNvPr>
              <p:cNvSpPr>
                <a:spLocks/>
              </p:cNvSpPr>
              <p:nvPr/>
            </p:nvSpPr>
            <p:spPr bwMode="auto">
              <a:xfrm>
                <a:off x="4430" y="3093"/>
                <a:ext cx="371" cy="553"/>
              </a:xfrm>
              <a:custGeom>
                <a:avLst/>
                <a:gdLst>
                  <a:gd name="T0" fmla="*/ 0 w 371"/>
                  <a:gd name="T1" fmla="*/ 260 h 553"/>
                  <a:gd name="T2" fmla="*/ 105 w 371"/>
                  <a:gd name="T3" fmla="*/ 205 h 553"/>
                  <a:gd name="T4" fmla="*/ 222 w 371"/>
                  <a:gd name="T5" fmla="*/ 11 h 553"/>
                  <a:gd name="T6" fmla="*/ 226 w 371"/>
                  <a:gd name="T7" fmla="*/ 8 h 553"/>
                  <a:gd name="T8" fmla="*/ 235 w 371"/>
                  <a:gd name="T9" fmla="*/ 3 h 553"/>
                  <a:gd name="T10" fmla="*/ 244 w 371"/>
                  <a:gd name="T11" fmla="*/ 2 h 553"/>
                  <a:gd name="T12" fmla="*/ 256 w 371"/>
                  <a:gd name="T13" fmla="*/ 0 h 553"/>
                  <a:gd name="T14" fmla="*/ 267 w 371"/>
                  <a:gd name="T15" fmla="*/ 2 h 553"/>
                  <a:gd name="T16" fmla="*/ 278 w 371"/>
                  <a:gd name="T17" fmla="*/ 5 h 553"/>
                  <a:gd name="T18" fmla="*/ 291 w 371"/>
                  <a:gd name="T19" fmla="*/ 11 h 553"/>
                  <a:gd name="T20" fmla="*/ 307 w 371"/>
                  <a:gd name="T21" fmla="*/ 19 h 553"/>
                  <a:gd name="T22" fmla="*/ 320 w 371"/>
                  <a:gd name="T23" fmla="*/ 27 h 553"/>
                  <a:gd name="T24" fmla="*/ 332 w 371"/>
                  <a:gd name="T25" fmla="*/ 35 h 553"/>
                  <a:gd name="T26" fmla="*/ 340 w 371"/>
                  <a:gd name="T27" fmla="*/ 42 h 553"/>
                  <a:gd name="T28" fmla="*/ 348 w 371"/>
                  <a:gd name="T29" fmla="*/ 52 h 553"/>
                  <a:gd name="T30" fmla="*/ 358 w 371"/>
                  <a:gd name="T31" fmla="*/ 65 h 553"/>
                  <a:gd name="T32" fmla="*/ 363 w 371"/>
                  <a:gd name="T33" fmla="*/ 75 h 553"/>
                  <a:gd name="T34" fmla="*/ 368 w 371"/>
                  <a:gd name="T35" fmla="*/ 89 h 553"/>
                  <a:gd name="T36" fmla="*/ 370 w 371"/>
                  <a:gd name="T37" fmla="*/ 105 h 553"/>
                  <a:gd name="T38" fmla="*/ 370 w 371"/>
                  <a:gd name="T39" fmla="*/ 129 h 553"/>
                  <a:gd name="T40" fmla="*/ 366 w 371"/>
                  <a:gd name="T41" fmla="*/ 156 h 553"/>
                  <a:gd name="T42" fmla="*/ 361 w 371"/>
                  <a:gd name="T43" fmla="*/ 182 h 553"/>
                  <a:gd name="T44" fmla="*/ 351 w 371"/>
                  <a:gd name="T45" fmla="*/ 213 h 553"/>
                  <a:gd name="T46" fmla="*/ 341 w 371"/>
                  <a:gd name="T47" fmla="*/ 238 h 553"/>
                  <a:gd name="T48" fmla="*/ 333 w 371"/>
                  <a:gd name="T49" fmla="*/ 255 h 553"/>
                  <a:gd name="T50" fmla="*/ 320 w 371"/>
                  <a:gd name="T51" fmla="*/ 274 h 553"/>
                  <a:gd name="T52" fmla="*/ 309 w 371"/>
                  <a:gd name="T53" fmla="*/ 287 h 553"/>
                  <a:gd name="T54" fmla="*/ 298 w 371"/>
                  <a:gd name="T55" fmla="*/ 301 h 553"/>
                  <a:gd name="T56" fmla="*/ 286 w 371"/>
                  <a:gd name="T57" fmla="*/ 316 h 553"/>
                  <a:gd name="T58" fmla="*/ 274 w 371"/>
                  <a:gd name="T59" fmla="*/ 324 h 553"/>
                  <a:gd name="T60" fmla="*/ 44 w 371"/>
                  <a:gd name="T61" fmla="*/ 308 h 553"/>
                  <a:gd name="T62" fmla="*/ 34 w 371"/>
                  <a:gd name="T63" fmla="*/ 328 h 553"/>
                  <a:gd name="T64" fmla="*/ 34 w 371"/>
                  <a:gd name="T65" fmla="*/ 473 h 553"/>
                  <a:gd name="T66" fmla="*/ 36 w 371"/>
                  <a:gd name="T67" fmla="*/ 487 h 553"/>
                  <a:gd name="T68" fmla="*/ 38 w 371"/>
                  <a:gd name="T69" fmla="*/ 496 h 553"/>
                  <a:gd name="T70" fmla="*/ 43 w 371"/>
                  <a:gd name="T71" fmla="*/ 505 h 553"/>
                  <a:gd name="T72" fmla="*/ 48 w 371"/>
                  <a:gd name="T73" fmla="*/ 512 h 553"/>
                  <a:gd name="T74" fmla="*/ 56 w 371"/>
                  <a:gd name="T75" fmla="*/ 518 h 553"/>
                  <a:gd name="T76" fmla="*/ 64 w 371"/>
                  <a:gd name="T77" fmla="*/ 522 h 553"/>
                  <a:gd name="T78" fmla="*/ 72 w 371"/>
                  <a:gd name="T79" fmla="*/ 524 h 553"/>
                  <a:gd name="T80" fmla="*/ 81 w 371"/>
                  <a:gd name="T81" fmla="*/ 526 h 553"/>
                  <a:gd name="T82" fmla="*/ 331 w 371"/>
                  <a:gd name="T83" fmla="*/ 525 h 553"/>
                  <a:gd name="T84" fmla="*/ 332 w 371"/>
                  <a:gd name="T85" fmla="*/ 552 h 553"/>
                  <a:gd name="T86" fmla="*/ 75 w 371"/>
                  <a:gd name="T87" fmla="*/ 551 h 553"/>
                  <a:gd name="T88" fmla="*/ 61 w 371"/>
                  <a:gd name="T89" fmla="*/ 550 h 553"/>
                  <a:gd name="T90" fmla="*/ 52 w 371"/>
                  <a:gd name="T91" fmla="*/ 549 h 553"/>
                  <a:gd name="T92" fmla="*/ 42 w 371"/>
                  <a:gd name="T93" fmla="*/ 547 h 553"/>
                  <a:gd name="T94" fmla="*/ 34 w 371"/>
                  <a:gd name="T95" fmla="*/ 543 h 553"/>
                  <a:gd name="T96" fmla="*/ 26 w 371"/>
                  <a:gd name="T97" fmla="*/ 537 h 553"/>
                  <a:gd name="T98" fmla="*/ 18 w 371"/>
                  <a:gd name="T99" fmla="*/ 527 h 553"/>
                  <a:gd name="T100" fmla="*/ 12 w 371"/>
                  <a:gd name="T101" fmla="*/ 518 h 553"/>
                  <a:gd name="T102" fmla="*/ 7 w 371"/>
                  <a:gd name="T103" fmla="*/ 508 h 553"/>
                  <a:gd name="T104" fmla="*/ 4 w 371"/>
                  <a:gd name="T105" fmla="*/ 497 h 553"/>
                  <a:gd name="T106" fmla="*/ 1 w 371"/>
                  <a:gd name="T107" fmla="*/ 485 h 553"/>
                  <a:gd name="T108" fmla="*/ 0 w 371"/>
                  <a:gd name="T109" fmla="*/ 470 h 553"/>
                  <a:gd name="T110" fmla="*/ 0 w 371"/>
                  <a:gd name="T111" fmla="*/ 260 h 55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71" h="553">
                    <a:moveTo>
                      <a:pt x="0" y="260"/>
                    </a:moveTo>
                    <a:lnTo>
                      <a:pt x="105" y="205"/>
                    </a:lnTo>
                    <a:lnTo>
                      <a:pt x="222" y="11"/>
                    </a:lnTo>
                    <a:lnTo>
                      <a:pt x="226" y="8"/>
                    </a:lnTo>
                    <a:lnTo>
                      <a:pt x="235" y="3"/>
                    </a:lnTo>
                    <a:lnTo>
                      <a:pt x="244" y="2"/>
                    </a:lnTo>
                    <a:lnTo>
                      <a:pt x="256" y="0"/>
                    </a:lnTo>
                    <a:lnTo>
                      <a:pt x="267" y="2"/>
                    </a:lnTo>
                    <a:lnTo>
                      <a:pt x="278" y="5"/>
                    </a:lnTo>
                    <a:lnTo>
                      <a:pt x="291" y="11"/>
                    </a:lnTo>
                    <a:lnTo>
                      <a:pt x="307" y="19"/>
                    </a:lnTo>
                    <a:lnTo>
                      <a:pt x="320" y="27"/>
                    </a:lnTo>
                    <a:lnTo>
                      <a:pt x="332" y="35"/>
                    </a:lnTo>
                    <a:lnTo>
                      <a:pt x="340" y="42"/>
                    </a:lnTo>
                    <a:lnTo>
                      <a:pt x="348" y="52"/>
                    </a:lnTo>
                    <a:lnTo>
                      <a:pt x="358" y="65"/>
                    </a:lnTo>
                    <a:lnTo>
                      <a:pt x="363" y="75"/>
                    </a:lnTo>
                    <a:lnTo>
                      <a:pt x="368" y="89"/>
                    </a:lnTo>
                    <a:lnTo>
                      <a:pt x="370" y="105"/>
                    </a:lnTo>
                    <a:lnTo>
                      <a:pt x="370" y="129"/>
                    </a:lnTo>
                    <a:lnTo>
                      <a:pt x="366" y="156"/>
                    </a:lnTo>
                    <a:lnTo>
                      <a:pt x="361" y="182"/>
                    </a:lnTo>
                    <a:lnTo>
                      <a:pt x="351" y="213"/>
                    </a:lnTo>
                    <a:lnTo>
                      <a:pt x="341" y="238"/>
                    </a:lnTo>
                    <a:lnTo>
                      <a:pt x="333" y="255"/>
                    </a:lnTo>
                    <a:lnTo>
                      <a:pt x="320" y="274"/>
                    </a:lnTo>
                    <a:lnTo>
                      <a:pt x="309" y="287"/>
                    </a:lnTo>
                    <a:lnTo>
                      <a:pt x="298" y="301"/>
                    </a:lnTo>
                    <a:lnTo>
                      <a:pt x="286" y="316"/>
                    </a:lnTo>
                    <a:lnTo>
                      <a:pt x="274" y="324"/>
                    </a:lnTo>
                    <a:lnTo>
                      <a:pt x="44" y="308"/>
                    </a:lnTo>
                    <a:lnTo>
                      <a:pt x="34" y="328"/>
                    </a:lnTo>
                    <a:lnTo>
                      <a:pt x="34" y="473"/>
                    </a:lnTo>
                    <a:lnTo>
                      <a:pt x="36" y="487"/>
                    </a:lnTo>
                    <a:lnTo>
                      <a:pt x="38" y="496"/>
                    </a:lnTo>
                    <a:lnTo>
                      <a:pt x="43" y="505"/>
                    </a:lnTo>
                    <a:lnTo>
                      <a:pt x="48" y="512"/>
                    </a:lnTo>
                    <a:lnTo>
                      <a:pt x="56" y="518"/>
                    </a:lnTo>
                    <a:lnTo>
                      <a:pt x="64" y="522"/>
                    </a:lnTo>
                    <a:lnTo>
                      <a:pt x="72" y="524"/>
                    </a:lnTo>
                    <a:lnTo>
                      <a:pt x="81" y="526"/>
                    </a:lnTo>
                    <a:lnTo>
                      <a:pt x="331" y="525"/>
                    </a:lnTo>
                    <a:lnTo>
                      <a:pt x="332" y="552"/>
                    </a:lnTo>
                    <a:lnTo>
                      <a:pt x="75" y="551"/>
                    </a:lnTo>
                    <a:lnTo>
                      <a:pt x="61" y="550"/>
                    </a:lnTo>
                    <a:lnTo>
                      <a:pt x="52" y="549"/>
                    </a:lnTo>
                    <a:lnTo>
                      <a:pt x="42" y="547"/>
                    </a:lnTo>
                    <a:lnTo>
                      <a:pt x="34" y="543"/>
                    </a:lnTo>
                    <a:lnTo>
                      <a:pt x="26" y="537"/>
                    </a:lnTo>
                    <a:lnTo>
                      <a:pt x="18" y="527"/>
                    </a:lnTo>
                    <a:lnTo>
                      <a:pt x="12" y="518"/>
                    </a:lnTo>
                    <a:lnTo>
                      <a:pt x="7" y="508"/>
                    </a:lnTo>
                    <a:lnTo>
                      <a:pt x="4" y="497"/>
                    </a:lnTo>
                    <a:lnTo>
                      <a:pt x="1" y="485"/>
                    </a:lnTo>
                    <a:lnTo>
                      <a:pt x="0" y="470"/>
                    </a:lnTo>
                    <a:lnTo>
                      <a:pt x="0" y="260"/>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79911" name="Group 9">
                <a:extLst>
                  <a:ext uri="{FF2B5EF4-FFF2-40B4-BE49-F238E27FC236}">
                    <a16:creationId xmlns:a16="http://schemas.microsoft.com/office/drawing/2014/main" id="{DD1B2010-40EB-4080-B01D-ABCCD8781EB8}"/>
                  </a:ext>
                </a:extLst>
              </p:cNvPr>
              <p:cNvGrpSpPr>
                <a:grpSpLocks/>
              </p:cNvGrpSpPr>
              <p:nvPr/>
            </p:nvGrpSpPr>
            <p:grpSpPr bwMode="auto">
              <a:xfrm>
                <a:off x="4137" y="2688"/>
                <a:ext cx="583" cy="970"/>
                <a:chOff x="4137" y="2688"/>
                <a:chExt cx="583" cy="970"/>
              </a:xfrm>
            </p:grpSpPr>
            <p:sp>
              <p:nvSpPr>
                <p:cNvPr id="79912" name="Freeform 10">
                  <a:extLst>
                    <a:ext uri="{FF2B5EF4-FFF2-40B4-BE49-F238E27FC236}">
                      <a16:creationId xmlns:a16="http://schemas.microsoft.com/office/drawing/2014/main" id="{2C703C9A-D9D2-421C-AE08-767BEF81859B}"/>
                    </a:ext>
                  </a:extLst>
                </p:cNvPr>
                <p:cNvSpPr>
                  <a:spLocks/>
                </p:cNvSpPr>
                <p:nvPr/>
              </p:nvSpPr>
              <p:spPr bwMode="auto">
                <a:xfrm>
                  <a:off x="4137" y="2688"/>
                  <a:ext cx="583" cy="970"/>
                </a:xfrm>
                <a:custGeom>
                  <a:avLst/>
                  <a:gdLst>
                    <a:gd name="T0" fmla="*/ 527 w 583"/>
                    <a:gd name="T1" fmla="*/ 120 h 970"/>
                    <a:gd name="T2" fmla="*/ 479 w 583"/>
                    <a:gd name="T3" fmla="*/ 112 h 970"/>
                    <a:gd name="T4" fmla="*/ 480 w 583"/>
                    <a:gd name="T5" fmla="*/ 100 h 970"/>
                    <a:gd name="T6" fmla="*/ 428 w 583"/>
                    <a:gd name="T7" fmla="*/ 117 h 970"/>
                    <a:gd name="T8" fmla="*/ 430 w 583"/>
                    <a:gd name="T9" fmla="*/ 89 h 970"/>
                    <a:gd name="T10" fmla="*/ 448 w 583"/>
                    <a:gd name="T11" fmla="*/ 41 h 970"/>
                    <a:gd name="T12" fmla="*/ 402 w 583"/>
                    <a:gd name="T13" fmla="*/ 79 h 970"/>
                    <a:gd name="T14" fmla="*/ 406 w 583"/>
                    <a:gd name="T15" fmla="*/ 38 h 970"/>
                    <a:gd name="T16" fmla="*/ 391 w 583"/>
                    <a:gd name="T17" fmla="*/ 38 h 970"/>
                    <a:gd name="T18" fmla="*/ 373 w 583"/>
                    <a:gd name="T19" fmla="*/ 41 h 970"/>
                    <a:gd name="T20" fmla="*/ 349 w 583"/>
                    <a:gd name="T21" fmla="*/ 65 h 970"/>
                    <a:gd name="T22" fmla="*/ 330 w 583"/>
                    <a:gd name="T23" fmla="*/ 42 h 970"/>
                    <a:gd name="T24" fmla="*/ 310 w 583"/>
                    <a:gd name="T25" fmla="*/ 63 h 970"/>
                    <a:gd name="T26" fmla="*/ 284 w 583"/>
                    <a:gd name="T27" fmla="*/ 19 h 970"/>
                    <a:gd name="T28" fmla="*/ 267 w 583"/>
                    <a:gd name="T29" fmla="*/ 57 h 970"/>
                    <a:gd name="T30" fmla="*/ 259 w 583"/>
                    <a:gd name="T31" fmla="*/ 82 h 970"/>
                    <a:gd name="T32" fmla="*/ 230 w 583"/>
                    <a:gd name="T33" fmla="*/ 28 h 970"/>
                    <a:gd name="T34" fmla="*/ 237 w 583"/>
                    <a:gd name="T35" fmla="*/ 77 h 970"/>
                    <a:gd name="T36" fmla="*/ 218 w 583"/>
                    <a:gd name="T37" fmla="*/ 116 h 970"/>
                    <a:gd name="T38" fmla="*/ 177 w 583"/>
                    <a:gd name="T39" fmla="*/ 156 h 970"/>
                    <a:gd name="T40" fmla="*/ 127 w 583"/>
                    <a:gd name="T41" fmla="*/ 215 h 970"/>
                    <a:gd name="T42" fmla="*/ 110 w 583"/>
                    <a:gd name="T43" fmla="*/ 246 h 970"/>
                    <a:gd name="T44" fmla="*/ 121 w 583"/>
                    <a:gd name="T45" fmla="*/ 260 h 970"/>
                    <a:gd name="T46" fmla="*/ 156 w 583"/>
                    <a:gd name="T47" fmla="*/ 266 h 970"/>
                    <a:gd name="T48" fmla="*/ 152 w 583"/>
                    <a:gd name="T49" fmla="*/ 369 h 970"/>
                    <a:gd name="T50" fmla="*/ 164 w 583"/>
                    <a:gd name="T51" fmla="*/ 385 h 970"/>
                    <a:gd name="T52" fmla="*/ 192 w 583"/>
                    <a:gd name="T53" fmla="*/ 391 h 970"/>
                    <a:gd name="T54" fmla="*/ 239 w 583"/>
                    <a:gd name="T55" fmla="*/ 377 h 970"/>
                    <a:gd name="T56" fmla="*/ 210 w 583"/>
                    <a:gd name="T57" fmla="*/ 533 h 970"/>
                    <a:gd name="T58" fmla="*/ 218 w 583"/>
                    <a:gd name="T59" fmla="*/ 556 h 970"/>
                    <a:gd name="T60" fmla="*/ 245 w 583"/>
                    <a:gd name="T61" fmla="*/ 567 h 970"/>
                    <a:gd name="T62" fmla="*/ 282 w 583"/>
                    <a:gd name="T63" fmla="*/ 564 h 970"/>
                    <a:gd name="T64" fmla="*/ 213 w 583"/>
                    <a:gd name="T65" fmla="*/ 646 h 970"/>
                    <a:gd name="T66" fmla="*/ 196 w 583"/>
                    <a:gd name="T67" fmla="*/ 776 h 970"/>
                    <a:gd name="T68" fmla="*/ 173 w 583"/>
                    <a:gd name="T69" fmla="*/ 865 h 970"/>
                    <a:gd name="T70" fmla="*/ 148 w 583"/>
                    <a:gd name="T71" fmla="*/ 884 h 970"/>
                    <a:gd name="T72" fmla="*/ 52 w 583"/>
                    <a:gd name="T73" fmla="*/ 917 h 970"/>
                    <a:gd name="T74" fmla="*/ 6 w 583"/>
                    <a:gd name="T75" fmla="*/ 942 h 970"/>
                    <a:gd name="T76" fmla="*/ 0 w 583"/>
                    <a:gd name="T77" fmla="*/ 961 h 970"/>
                    <a:gd name="T78" fmla="*/ 106 w 583"/>
                    <a:gd name="T79" fmla="*/ 965 h 970"/>
                    <a:gd name="T80" fmla="*/ 190 w 583"/>
                    <a:gd name="T81" fmla="*/ 965 h 970"/>
                    <a:gd name="T82" fmla="*/ 269 w 583"/>
                    <a:gd name="T83" fmla="*/ 964 h 970"/>
                    <a:gd name="T84" fmla="*/ 307 w 583"/>
                    <a:gd name="T85" fmla="*/ 957 h 970"/>
                    <a:gd name="T86" fmla="*/ 305 w 583"/>
                    <a:gd name="T87" fmla="*/ 773 h 970"/>
                    <a:gd name="T88" fmla="*/ 313 w 583"/>
                    <a:gd name="T89" fmla="*/ 696 h 970"/>
                    <a:gd name="T90" fmla="*/ 387 w 583"/>
                    <a:gd name="T91" fmla="*/ 681 h 970"/>
                    <a:gd name="T92" fmla="*/ 474 w 583"/>
                    <a:gd name="T93" fmla="*/ 683 h 970"/>
                    <a:gd name="T94" fmla="*/ 536 w 583"/>
                    <a:gd name="T95" fmla="*/ 678 h 970"/>
                    <a:gd name="T96" fmla="*/ 562 w 583"/>
                    <a:gd name="T97" fmla="*/ 650 h 970"/>
                    <a:gd name="T98" fmla="*/ 577 w 583"/>
                    <a:gd name="T99" fmla="*/ 605 h 970"/>
                    <a:gd name="T100" fmla="*/ 580 w 583"/>
                    <a:gd name="T101" fmla="*/ 550 h 970"/>
                    <a:gd name="T102" fmla="*/ 562 w 583"/>
                    <a:gd name="T103" fmla="*/ 493 h 970"/>
                    <a:gd name="T104" fmla="*/ 528 w 583"/>
                    <a:gd name="T105" fmla="*/ 428 h 970"/>
                    <a:gd name="T106" fmla="*/ 496 w 583"/>
                    <a:gd name="T107" fmla="*/ 370 h 970"/>
                    <a:gd name="T108" fmla="*/ 463 w 583"/>
                    <a:gd name="T109" fmla="*/ 294 h 970"/>
                    <a:gd name="T110" fmla="*/ 452 w 583"/>
                    <a:gd name="T111" fmla="*/ 238 h 97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3" h="970">
                      <a:moveTo>
                        <a:pt x="464" y="142"/>
                      </a:moveTo>
                      <a:lnTo>
                        <a:pt x="494" y="126"/>
                      </a:lnTo>
                      <a:lnTo>
                        <a:pt x="527" y="120"/>
                      </a:lnTo>
                      <a:lnTo>
                        <a:pt x="490" y="121"/>
                      </a:lnTo>
                      <a:lnTo>
                        <a:pt x="461" y="135"/>
                      </a:lnTo>
                      <a:lnTo>
                        <a:pt x="479" y="112"/>
                      </a:lnTo>
                      <a:lnTo>
                        <a:pt x="457" y="122"/>
                      </a:lnTo>
                      <a:lnTo>
                        <a:pt x="447" y="121"/>
                      </a:lnTo>
                      <a:lnTo>
                        <a:pt x="480" y="100"/>
                      </a:lnTo>
                      <a:lnTo>
                        <a:pt x="498" y="74"/>
                      </a:lnTo>
                      <a:lnTo>
                        <a:pt x="472" y="97"/>
                      </a:lnTo>
                      <a:lnTo>
                        <a:pt x="428" y="117"/>
                      </a:lnTo>
                      <a:lnTo>
                        <a:pt x="434" y="98"/>
                      </a:lnTo>
                      <a:lnTo>
                        <a:pt x="458" y="67"/>
                      </a:lnTo>
                      <a:lnTo>
                        <a:pt x="430" y="89"/>
                      </a:lnTo>
                      <a:lnTo>
                        <a:pt x="465" y="41"/>
                      </a:lnTo>
                      <a:lnTo>
                        <a:pt x="480" y="6"/>
                      </a:lnTo>
                      <a:lnTo>
                        <a:pt x="448" y="41"/>
                      </a:lnTo>
                      <a:lnTo>
                        <a:pt x="407" y="97"/>
                      </a:lnTo>
                      <a:lnTo>
                        <a:pt x="437" y="40"/>
                      </a:lnTo>
                      <a:lnTo>
                        <a:pt x="402" y="79"/>
                      </a:lnTo>
                      <a:lnTo>
                        <a:pt x="396" y="80"/>
                      </a:lnTo>
                      <a:lnTo>
                        <a:pt x="420" y="24"/>
                      </a:lnTo>
                      <a:lnTo>
                        <a:pt x="406" y="38"/>
                      </a:lnTo>
                      <a:lnTo>
                        <a:pt x="386" y="71"/>
                      </a:lnTo>
                      <a:lnTo>
                        <a:pt x="401" y="26"/>
                      </a:lnTo>
                      <a:lnTo>
                        <a:pt x="391" y="38"/>
                      </a:lnTo>
                      <a:lnTo>
                        <a:pt x="392" y="0"/>
                      </a:lnTo>
                      <a:lnTo>
                        <a:pt x="376" y="52"/>
                      </a:lnTo>
                      <a:lnTo>
                        <a:pt x="373" y="41"/>
                      </a:lnTo>
                      <a:lnTo>
                        <a:pt x="363" y="59"/>
                      </a:lnTo>
                      <a:lnTo>
                        <a:pt x="374" y="3"/>
                      </a:lnTo>
                      <a:lnTo>
                        <a:pt x="349" y="65"/>
                      </a:lnTo>
                      <a:lnTo>
                        <a:pt x="336" y="66"/>
                      </a:lnTo>
                      <a:lnTo>
                        <a:pt x="345" y="12"/>
                      </a:lnTo>
                      <a:lnTo>
                        <a:pt x="330" y="42"/>
                      </a:lnTo>
                      <a:lnTo>
                        <a:pt x="318" y="65"/>
                      </a:lnTo>
                      <a:lnTo>
                        <a:pt x="319" y="45"/>
                      </a:lnTo>
                      <a:lnTo>
                        <a:pt x="310" y="63"/>
                      </a:lnTo>
                      <a:lnTo>
                        <a:pt x="312" y="16"/>
                      </a:lnTo>
                      <a:lnTo>
                        <a:pt x="294" y="79"/>
                      </a:lnTo>
                      <a:lnTo>
                        <a:pt x="284" y="19"/>
                      </a:lnTo>
                      <a:lnTo>
                        <a:pt x="282" y="59"/>
                      </a:lnTo>
                      <a:lnTo>
                        <a:pt x="276" y="79"/>
                      </a:lnTo>
                      <a:lnTo>
                        <a:pt x="267" y="57"/>
                      </a:lnTo>
                      <a:lnTo>
                        <a:pt x="257" y="27"/>
                      </a:lnTo>
                      <a:lnTo>
                        <a:pt x="261" y="61"/>
                      </a:lnTo>
                      <a:lnTo>
                        <a:pt x="259" y="82"/>
                      </a:lnTo>
                      <a:lnTo>
                        <a:pt x="248" y="31"/>
                      </a:lnTo>
                      <a:lnTo>
                        <a:pt x="246" y="69"/>
                      </a:lnTo>
                      <a:lnTo>
                        <a:pt x="230" y="28"/>
                      </a:lnTo>
                      <a:lnTo>
                        <a:pt x="210" y="11"/>
                      </a:lnTo>
                      <a:lnTo>
                        <a:pt x="225" y="36"/>
                      </a:lnTo>
                      <a:lnTo>
                        <a:pt x="237" y="77"/>
                      </a:lnTo>
                      <a:lnTo>
                        <a:pt x="237" y="101"/>
                      </a:lnTo>
                      <a:lnTo>
                        <a:pt x="229" y="107"/>
                      </a:lnTo>
                      <a:lnTo>
                        <a:pt x="218" y="116"/>
                      </a:lnTo>
                      <a:lnTo>
                        <a:pt x="207" y="127"/>
                      </a:lnTo>
                      <a:lnTo>
                        <a:pt x="192" y="141"/>
                      </a:lnTo>
                      <a:lnTo>
                        <a:pt x="177" y="156"/>
                      </a:lnTo>
                      <a:lnTo>
                        <a:pt x="159" y="176"/>
                      </a:lnTo>
                      <a:lnTo>
                        <a:pt x="142" y="198"/>
                      </a:lnTo>
                      <a:lnTo>
                        <a:pt x="127" y="215"/>
                      </a:lnTo>
                      <a:lnTo>
                        <a:pt x="115" y="231"/>
                      </a:lnTo>
                      <a:lnTo>
                        <a:pt x="112" y="238"/>
                      </a:lnTo>
                      <a:lnTo>
                        <a:pt x="110" y="246"/>
                      </a:lnTo>
                      <a:lnTo>
                        <a:pt x="113" y="253"/>
                      </a:lnTo>
                      <a:lnTo>
                        <a:pt x="115" y="257"/>
                      </a:lnTo>
                      <a:lnTo>
                        <a:pt x="121" y="260"/>
                      </a:lnTo>
                      <a:lnTo>
                        <a:pt x="129" y="262"/>
                      </a:lnTo>
                      <a:lnTo>
                        <a:pt x="146" y="264"/>
                      </a:lnTo>
                      <a:lnTo>
                        <a:pt x="156" y="266"/>
                      </a:lnTo>
                      <a:lnTo>
                        <a:pt x="156" y="300"/>
                      </a:lnTo>
                      <a:lnTo>
                        <a:pt x="150" y="355"/>
                      </a:lnTo>
                      <a:lnTo>
                        <a:pt x="152" y="369"/>
                      </a:lnTo>
                      <a:lnTo>
                        <a:pt x="154" y="376"/>
                      </a:lnTo>
                      <a:lnTo>
                        <a:pt x="157" y="381"/>
                      </a:lnTo>
                      <a:lnTo>
                        <a:pt x="164" y="385"/>
                      </a:lnTo>
                      <a:lnTo>
                        <a:pt x="171" y="388"/>
                      </a:lnTo>
                      <a:lnTo>
                        <a:pt x="180" y="391"/>
                      </a:lnTo>
                      <a:lnTo>
                        <a:pt x="192" y="391"/>
                      </a:lnTo>
                      <a:lnTo>
                        <a:pt x="210" y="388"/>
                      </a:lnTo>
                      <a:lnTo>
                        <a:pt x="226" y="383"/>
                      </a:lnTo>
                      <a:lnTo>
                        <a:pt x="239" y="377"/>
                      </a:lnTo>
                      <a:lnTo>
                        <a:pt x="230" y="433"/>
                      </a:lnTo>
                      <a:lnTo>
                        <a:pt x="219" y="488"/>
                      </a:lnTo>
                      <a:lnTo>
                        <a:pt x="210" y="533"/>
                      </a:lnTo>
                      <a:lnTo>
                        <a:pt x="212" y="543"/>
                      </a:lnTo>
                      <a:lnTo>
                        <a:pt x="214" y="550"/>
                      </a:lnTo>
                      <a:lnTo>
                        <a:pt x="218" y="556"/>
                      </a:lnTo>
                      <a:lnTo>
                        <a:pt x="223" y="560"/>
                      </a:lnTo>
                      <a:lnTo>
                        <a:pt x="228" y="564"/>
                      </a:lnTo>
                      <a:lnTo>
                        <a:pt x="245" y="567"/>
                      </a:lnTo>
                      <a:lnTo>
                        <a:pt x="264" y="570"/>
                      </a:lnTo>
                      <a:lnTo>
                        <a:pt x="272" y="568"/>
                      </a:lnTo>
                      <a:lnTo>
                        <a:pt x="282" y="564"/>
                      </a:lnTo>
                      <a:lnTo>
                        <a:pt x="275" y="602"/>
                      </a:lnTo>
                      <a:lnTo>
                        <a:pt x="228" y="634"/>
                      </a:lnTo>
                      <a:lnTo>
                        <a:pt x="213" y="646"/>
                      </a:lnTo>
                      <a:lnTo>
                        <a:pt x="213" y="672"/>
                      </a:lnTo>
                      <a:lnTo>
                        <a:pt x="204" y="733"/>
                      </a:lnTo>
                      <a:lnTo>
                        <a:pt x="196" y="776"/>
                      </a:lnTo>
                      <a:lnTo>
                        <a:pt x="188" y="829"/>
                      </a:lnTo>
                      <a:lnTo>
                        <a:pt x="183" y="846"/>
                      </a:lnTo>
                      <a:lnTo>
                        <a:pt x="173" y="865"/>
                      </a:lnTo>
                      <a:lnTo>
                        <a:pt x="167" y="870"/>
                      </a:lnTo>
                      <a:lnTo>
                        <a:pt x="157" y="878"/>
                      </a:lnTo>
                      <a:lnTo>
                        <a:pt x="148" y="884"/>
                      </a:lnTo>
                      <a:lnTo>
                        <a:pt x="125" y="893"/>
                      </a:lnTo>
                      <a:lnTo>
                        <a:pt x="91" y="903"/>
                      </a:lnTo>
                      <a:lnTo>
                        <a:pt x="52" y="917"/>
                      </a:lnTo>
                      <a:lnTo>
                        <a:pt x="15" y="931"/>
                      </a:lnTo>
                      <a:lnTo>
                        <a:pt x="9" y="937"/>
                      </a:lnTo>
                      <a:lnTo>
                        <a:pt x="6" y="942"/>
                      </a:lnTo>
                      <a:lnTo>
                        <a:pt x="2" y="949"/>
                      </a:lnTo>
                      <a:lnTo>
                        <a:pt x="0" y="955"/>
                      </a:lnTo>
                      <a:lnTo>
                        <a:pt x="0" y="961"/>
                      </a:lnTo>
                      <a:lnTo>
                        <a:pt x="25" y="966"/>
                      </a:lnTo>
                      <a:lnTo>
                        <a:pt x="71" y="969"/>
                      </a:lnTo>
                      <a:lnTo>
                        <a:pt x="106" y="965"/>
                      </a:lnTo>
                      <a:lnTo>
                        <a:pt x="142" y="959"/>
                      </a:lnTo>
                      <a:lnTo>
                        <a:pt x="159" y="961"/>
                      </a:lnTo>
                      <a:lnTo>
                        <a:pt x="190" y="965"/>
                      </a:lnTo>
                      <a:lnTo>
                        <a:pt x="219" y="966"/>
                      </a:lnTo>
                      <a:lnTo>
                        <a:pt x="239" y="966"/>
                      </a:lnTo>
                      <a:lnTo>
                        <a:pt x="269" y="964"/>
                      </a:lnTo>
                      <a:lnTo>
                        <a:pt x="300" y="964"/>
                      </a:lnTo>
                      <a:lnTo>
                        <a:pt x="305" y="961"/>
                      </a:lnTo>
                      <a:lnTo>
                        <a:pt x="307" y="957"/>
                      </a:lnTo>
                      <a:lnTo>
                        <a:pt x="306" y="912"/>
                      </a:lnTo>
                      <a:lnTo>
                        <a:pt x="303" y="830"/>
                      </a:lnTo>
                      <a:lnTo>
                        <a:pt x="305" y="773"/>
                      </a:lnTo>
                      <a:lnTo>
                        <a:pt x="308" y="721"/>
                      </a:lnTo>
                      <a:lnTo>
                        <a:pt x="310" y="707"/>
                      </a:lnTo>
                      <a:lnTo>
                        <a:pt x="313" y="696"/>
                      </a:lnTo>
                      <a:lnTo>
                        <a:pt x="317" y="689"/>
                      </a:lnTo>
                      <a:lnTo>
                        <a:pt x="321" y="685"/>
                      </a:lnTo>
                      <a:lnTo>
                        <a:pt x="387" y="681"/>
                      </a:lnTo>
                      <a:lnTo>
                        <a:pt x="414" y="682"/>
                      </a:lnTo>
                      <a:lnTo>
                        <a:pt x="439" y="685"/>
                      </a:lnTo>
                      <a:lnTo>
                        <a:pt x="474" y="683"/>
                      </a:lnTo>
                      <a:lnTo>
                        <a:pt x="502" y="682"/>
                      </a:lnTo>
                      <a:lnTo>
                        <a:pt x="524" y="680"/>
                      </a:lnTo>
                      <a:lnTo>
                        <a:pt x="536" y="678"/>
                      </a:lnTo>
                      <a:lnTo>
                        <a:pt x="548" y="674"/>
                      </a:lnTo>
                      <a:lnTo>
                        <a:pt x="554" y="662"/>
                      </a:lnTo>
                      <a:lnTo>
                        <a:pt x="562" y="650"/>
                      </a:lnTo>
                      <a:lnTo>
                        <a:pt x="568" y="633"/>
                      </a:lnTo>
                      <a:lnTo>
                        <a:pt x="573" y="619"/>
                      </a:lnTo>
                      <a:lnTo>
                        <a:pt x="577" y="605"/>
                      </a:lnTo>
                      <a:lnTo>
                        <a:pt x="581" y="587"/>
                      </a:lnTo>
                      <a:lnTo>
                        <a:pt x="582" y="570"/>
                      </a:lnTo>
                      <a:lnTo>
                        <a:pt x="580" y="550"/>
                      </a:lnTo>
                      <a:lnTo>
                        <a:pt x="576" y="533"/>
                      </a:lnTo>
                      <a:lnTo>
                        <a:pt x="570" y="515"/>
                      </a:lnTo>
                      <a:lnTo>
                        <a:pt x="562" y="493"/>
                      </a:lnTo>
                      <a:lnTo>
                        <a:pt x="553" y="475"/>
                      </a:lnTo>
                      <a:lnTo>
                        <a:pt x="540" y="450"/>
                      </a:lnTo>
                      <a:lnTo>
                        <a:pt x="528" y="428"/>
                      </a:lnTo>
                      <a:lnTo>
                        <a:pt x="518" y="410"/>
                      </a:lnTo>
                      <a:lnTo>
                        <a:pt x="509" y="393"/>
                      </a:lnTo>
                      <a:lnTo>
                        <a:pt x="496" y="370"/>
                      </a:lnTo>
                      <a:lnTo>
                        <a:pt x="485" y="347"/>
                      </a:lnTo>
                      <a:lnTo>
                        <a:pt x="474" y="324"/>
                      </a:lnTo>
                      <a:lnTo>
                        <a:pt x="463" y="294"/>
                      </a:lnTo>
                      <a:lnTo>
                        <a:pt x="456" y="273"/>
                      </a:lnTo>
                      <a:lnTo>
                        <a:pt x="453" y="256"/>
                      </a:lnTo>
                      <a:lnTo>
                        <a:pt x="452" y="238"/>
                      </a:lnTo>
                      <a:lnTo>
                        <a:pt x="464" y="142"/>
                      </a:lnTo>
                    </a:path>
                  </a:pathLst>
                </a:custGeom>
                <a:solidFill>
                  <a:srgbClr val="DFDFF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79913" name="Group 11">
                  <a:extLst>
                    <a:ext uri="{FF2B5EF4-FFF2-40B4-BE49-F238E27FC236}">
                      <a16:creationId xmlns:a16="http://schemas.microsoft.com/office/drawing/2014/main" id="{8B74DD64-2074-4C91-9E57-487687852CEB}"/>
                    </a:ext>
                  </a:extLst>
                </p:cNvPr>
                <p:cNvGrpSpPr>
                  <a:grpSpLocks/>
                </p:cNvGrpSpPr>
                <p:nvPr/>
              </p:nvGrpSpPr>
              <p:grpSpPr bwMode="auto">
                <a:xfrm>
                  <a:off x="4365" y="2834"/>
                  <a:ext cx="213" cy="420"/>
                  <a:chOff x="4365" y="2834"/>
                  <a:chExt cx="213" cy="420"/>
                </a:xfrm>
              </p:grpSpPr>
              <p:sp>
                <p:nvSpPr>
                  <p:cNvPr id="79914" name="Oval 12">
                    <a:extLst>
                      <a:ext uri="{FF2B5EF4-FFF2-40B4-BE49-F238E27FC236}">
                        <a16:creationId xmlns:a16="http://schemas.microsoft.com/office/drawing/2014/main" id="{11509954-CBC5-4B1A-9FBD-E43B072CC0F2}"/>
                      </a:ext>
                    </a:extLst>
                  </p:cNvPr>
                  <p:cNvSpPr>
                    <a:spLocks noChangeArrowheads="1"/>
                  </p:cNvSpPr>
                  <p:nvPr/>
                </p:nvSpPr>
                <p:spPr bwMode="auto">
                  <a:xfrm>
                    <a:off x="4383" y="2834"/>
                    <a:ext cx="1" cy="60"/>
                  </a:xfrm>
                  <a:prstGeom prst="ellipse">
                    <a:avLst/>
                  </a:prstGeom>
                  <a:solidFill>
                    <a:srgbClr val="DFDFFF"/>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nvGrpSpPr>
                  <p:cNvPr id="79915" name="Group 13">
                    <a:extLst>
                      <a:ext uri="{FF2B5EF4-FFF2-40B4-BE49-F238E27FC236}">
                        <a16:creationId xmlns:a16="http://schemas.microsoft.com/office/drawing/2014/main" id="{D79C607C-15B8-48C6-89D2-BE13912C1880}"/>
                      </a:ext>
                    </a:extLst>
                  </p:cNvPr>
                  <p:cNvGrpSpPr>
                    <a:grpSpLocks/>
                  </p:cNvGrpSpPr>
                  <p:nvPr/>
                </p:nvGrpSpPr>
                <p:grpSpPr bwMode="auto">
                  <a:xfrm>
                    <a:off x="4365" y="2966"/>
                    <a:ext cx="213" cy="288"/>
                    <a:chOff x="4365" y="2966"/>
                    <a:chExt cx="213" cy="288"/>
                  </a:xfrm>
                </p:grpSpPr>
                <p:sp>
                  <p:nvSpPr>
                    <p:cNvPr id="79916" name="Freeform 14">
                      <a:extLst>
                        <a:ext uri="{FF2B5EF4-FFF2-40B4-BE49-F238E27FC236}">
                          <a16:creationId xmlns:a16="http://schemas.microsoft.com/office/drawing/2014/main" id="{F4E872E1-53BB-4B80-A63A-368DF7C25397}"/>
                        </a:ext>
                      </a:extLst>
                    </p:cNvPr>
                    <p:cNvSpPr>
                      <a:spLocks/>
                    </p:cNvSpPr>
                    <p:nvPr/>
                  </p:nvSpPr>
                  <p:spPr bwMode="auto">
                    <a:xfrm>
                      <a:off x="4365" y="2966"/>
                      <a:ext cx="182" cy="207"/>
                    </a:xfrm>
                    <a:custGeom>
                      <a:avLst/>
                      <a:gdLst>
                        <a:gd name="T0" fmla="*/ 12 w 182"/>
                        <a:gd name="T1" fmla="*/ 98 h 207"/>
                        <a:gd name="T2" fmla="*/ 7 w 182"/>
                        <a:gd name="T3" fmla="*/ 85 h 207"/>
                        <a:gd name="T4" fmla="*/ 2 w 182"/>
                        <a:gd name="T5" fmla="*/ 67 h 207"/>
                        <a:gd name="T6" fmla="*/ 0 w 182"/>
                        <a:gd name="T7" fmla="*/ 53 h 207"/>
                        <a:gd name="T8" fmla="*/ 1 w 182"/>
                        <a:gd name="T9" fmla="*/ 40 h 207"/>
                        <a:gd name="T10" fmla="*/ 2 w 182"/>
                        <a:gd name="T11" fmla="*/ 26 h 207"/>
                        <a:gd name="T12" fmla="*/ 4 w 182"/>
                        <a:gd name="T13" fmla="*/ 24 h 207"/>
                        <a:gd name="T14" fmla="*/ 7 w 182"/>
                        <a:gd name="T15" fmla="*/ 23 h 207"/>
                        <a:gd name="T16" fmla="*/ 11 w 182"/>
                        <a:gd name="T17" fmla="*/ 24 h 207"/>
                        <a:gd name="T18" fmla="*/ 19 w 182"/>
                        <a:gd name="T19" fmla="*/ 27 h 207"/>
                        <a:gd name="T20" fmla="*/ 29 w 182"/>
                        <a:gd name="T21" fmla="*/ 31 h 207"/>
                        <a:gd name="T22" fmla="*/ 36 w 182"/>
                        <a:gd name="T23" fmla="*/ 31 h 207"/>
                        <a:gd name="T24" fmla="*/ 44 w 182"/>
                        <a:gd name="T25" fmla="*/ 31 h 207"/>
                        <a:gd name="T26" fmla="*/ 56 w 182"/>
                        <a:gd name="T27" fmla="*/ 21 h 207"/>
                        <a:gd name="T28" fmla="*/ 69 w 182"/>
                        <a:gd name="T29" fmla="*/ 11 h 207"/>
                        <a:gd name="T30" fmla="*/ 79 w 182"/>
                        <a:gd name="T31" fmla="*/ 1 h 207"/>
                        <a:gd name="T32" fmla="*/ 82 w 182"/>
                        <a:gd name="T33" fmla="*/ 0 h 207"/>
                        <a:gd name="T34" fmla="*/ 87 w 182"/>
                        <a:gd name="T35" fmla="*/ 1 h 207"/>
                        <a:gd name="T36" fmla="*/ 96 w 182"/>
                        <a:gd name="T37" fmla="*/ 8 h 207"/>
                        <a:gd name="T38" fmla="*/ 104 w 182"/>
                        <a:gd name="T39" fmla="*/ 15 h 207"/>
                        <a:gd name="T40" fmla="*/ 112 w 182"/>
                        <a:gd name="T41" fmla="*/ 18 h 207"/>
                        <a:gd name="T42" fmla="*/ 121 w 182"/>
                        <a:gd name="T43" fmla="*/ 21 h 207"/>
                        <a:gd name="T44" fmla="*/ 130 w 182"/>
                        <a:gd name="T45" fmla="*/ 16 h 207"/>
                        <a:gd name="T46" fmla="*/ 137 w 182"/>
                        <a:gd name="T47" fmla="*/ 14 h 207"/>
                        <a:gd name="T48" fmla="*/ 145 w 182"/>
                        <a:gd name="T49" fmla="*/ 16 h 207"/>
                        <a:gd name="T50" fmla="*/ 149 w 182"/>
                        <a:gd name="T51" fmla="*/ 17 h 207"/>
                        <a:gd name="T52" fmla="*/ 154 w 182"/>
                        <a:gd name="T53" fmla="*/ 21 h 207"/>
                        <a:gd name="T54" fmla="*/ 159 w 182"/>
                        <a:gd name="T55" fmla="*/ 26 h 207"/>
                        <a:gd name="T56" fmla="*/ 161 w 182"/>
                        <a:gd name="T57" fmla="*/ 31 h 207"/>
                        <a:gd name="T58" fmla="*/ 164 w 182"/>
                        <a:gd name="T59" fmla="*/ 40 h 207"/>
                        <a:gd name="T60" fmla="*/ 171 w 182"/>
                        <a:gd name="T61" fmla="*/ 41 h 207"/>
                        <a:gd name="T62" fmla="*/ 176 w 182"/>
                        <a:gd name="T63" fmla="*/ 43 h 207"/>
                        <a:gd name="T64" fmla="*/ 179 w 182"/>
                        <a:gd name="T65" fmla="*/ 45 h 207"/>
                        <a:gd name="T66" fmla="*/ 181 w 182"/>
                        <a:gd name="T67" fmla="*/ 47 h 207"/>
                        <a:gd name="T68" fmla="*/ 179 w 182"/>
                        <a:gd name="T69" fmla="*/ 52 h 207"/>
                        <a:gd name="T70" fmla="*/ 174 w 182"/>
                        <a:gd name="T71" fmla="*/ 70 h 207"/>
                        <a:gd name="T72" fmla="*/ 165 w 182"/>
                        <a:gd name="T73" fmla="*/ 88 h 207"/>
                        <a:gd name="T74" fmla="*/ 151 w 182"/>
                        <a:gd name="T75" fmla="*/ 111 h 207"/>
                        <a:gd name="T76" fmla="*/ 132 w 182"/>
                        <a:gd name="T77" fmla="*/ 131 h 207"/>
                        <a:gd name="T78" fmla="*/ 118 w 182"/>
                        <a:gd name="T79" fmla="*/ 151 h 207"/>
                        <a:gd name="T80" fmla="*/ 104 w 182"/>
                        <a:gd name="T81" fmla="*/ 171 h 207"/>
                        <a:gd name="T82" fmla="*/ 91 w 182"/>
                        <a:gd name="T83" fmla="*/ 184 h 207"/>
                        <a:gd name="T84" fmla="*/ 72 w 182"/>
                        <a:gd name="T85" fmla="*/ 206 h 207"/>
                        <a:gd name="T86" fmla="*/ 89 w 182"/>
                        <a:gd name="T87" fmla="*/ 187 h 207"/>
                        <a:gd name="T88" fmla="*/ 99 w 182"/>
                        <a:gd name="T89" fmla="*/ 180 h 207"/>
                        <a:gd name="T90" fmla="*/ 109 w 182"/>
                        <a:gd name="T91" fmla="*/ 173 h 207"/>
                        <a:gd name="T92" fmla="*/ 118 w 182"/>
                        <a:gd name="T93" fmla="*/ 168 h 207"/>
                        <a:gd name="T94" fmla="*/ 130 w 182"/>
                        <a:gd name="T95" fmla="*/ 166 h 207"/>
                        <a:gd name="T96" fmla="*/ 141 w 182"/>
                        <a:gd name="T97" fmla="*/ 163 h 20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82" h="207">
                          <a:moveTo>
                            <a:pt x="12" y="98"/>
                          </a:moveTo>
                          <a:lnTo>
                            <a:pt x="7" y="85"/>
                          </a:lnTo>
                          <a:lnTo>
                            <a:pt x="2" y="67"/>
                          </a:lnTo>
                          <a:lnTo>
                            <a:pt x="0" y="53"/>
                          </a:lnTo>
                          <a:lnTo>
                            <a:pt x="1" y="40"/>
                          </a:lnTo>
                          <a:lnTo>
                            <a:pt x="2" y="26"/>
                          </a:lnTo>
                          <a:lnTo>
                            <a:pt x="4" y="24"/>
                          </a:lnTo>
                          <a:lnTo>
                            <a:pt x="7" y="23"/>
                          </a:lnTo>
                          <a:lnTo>
                            <a:pt x="11" y="24"/>
                          </a:lnTo>
                          <a:lnTo>
                            <a:pt x="19" y="27"/>
                          </a:lnTo>
                          <a:lnTo>
                            <a:pt x="29" y="31"/>
                          </a:lnTo>
                          <a:lnTo>
                            <a:pt x="36" y="31"/>
                          </a:lnTo>
                          <a:lnTo>
                            <a:pt x="44" y="31"/>
                          </a:lnTo>
                          <a:lnTo>
                            <a:pt x="56" y="21"/>
                          </a:lnTo>
                          <a:lnTo>
                            <a:pt x="69" y="11"/>
                          </a:lnTo>
                          <a:lnTo>
                            <a:pt x="79" y="1"/>
                          </a:lnTo>
                          <a:lnTo>
                            <a:pt x="82" y="0"/>
                          </a:lnTo>
                          <a:lnTo>
                            <a:pt x="87" y="1"/>
                          </a:lnTo>
                          <a:lnTo>
                            <a:pt x="96" y="8"/>
                          </a:lnTo>
                          <a:lnTo>
                            <a:pt x="104" y="15"/>
                          </a:lnTo>
                          <a:lnTo>
                            <a:pt x="112" y="18"/>
                          </a:lnTo>
                          <a:lnTo>
                            <a:pt x="121" y="21"/>
                          </a:lnTo>
                          <a:lnTo>
                            <a:pt x="130" y="16"/>
                          </a:lnTo>
                          <a:lnTo>
                            <a:pt x="137" y="14"/>
                          </a:lnTo>
                          <a:lnTo>
                            <a:pt x="145" y="16"/>
                          </a:lnTo>
                          <a:lnTo>
                            <a:pt x="149" y="17"/>
                          </a:lnTo>
                          <a:lnTo>
                            <a:pt x="154" y="21"/>
                          </a:lnTo>
                          <a:lnTo>
                            <a:pt x="159" y="26"/>
                          </a:lnTo>
                          <a:lnTo>
                            <a:pt x="161" y="31"/>
                          </a:lnTo>
                          <a:lnTo>
                            <a:pt x="164" y="40"/>
                          </a:lnTo>
                          <a:lnTo>
                            <a:pt x="171" y="41"/>
                          </a:lnTo>
                          <a:lnTo>
                            <a:pt x="176" y="43"/>
                          </a:lnTo>
                          <a:lnTo>
                            <a:pt x="179" y="45"/>
                          </a:lnTo>
                          <a:lnTo>
                            <a:pt x="181" y="47"/>
                          </a:lnTo>
                          <a:lnTo>
                            <a:pt x="179" y="52"/>
                          </a:lnTo>
                          <a:lnTo>
                            <a:pt x="174" y="70"/>
                          </a:lnTo>
                          <a:lnTo>
                            <a:pt x="165" y="88"/>
                          </a:lnTo>
                          <a:lnTo>
                            <a:pt x="151" y="111"/>
                          </a:lnTo>
                          <a:lnTo>
                            <a:pt x="132" y="131"/>
                          </a:lnTo>
                          <a:lnTo>
                            <a:pt x="118" y="151"/>
                          </a:lnTo>
                          <a:lnTo>
                            <a:pt x="104" y="171"/>
                          </a:lnTo>
                          <a:lnTo>
                            <a:pt x="91" y="184"/>
                          </a:lnTo>
                          <a:lnTo>
                            <a:pt x="72" y="206"/>
                          </a:lnTo>
                          <a:lnTo>
                            <a:pt x="89" y="187"/>
                          </a:lnTo>
                          <a:lnTo>
                            <a:pt x="99" y="180"/>
                          </a:lnTo>
                          <a:lnTo>
                            <a:pt x="109" y="173"/>
                          </a:lnTo>
                          <a:lnTo>
                            <a:pt x="118" y="168"/>
                          </a:lnTo>
                          <a:lnTo>
                            <a:pt x="130" y="166"/>
                          </a:lnTo>
                          <a:lnTo>
                            <a:pt x="141" y="163"/>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917" name="Freeform 15">
                      <a:extLst>
                        <a:ext uri="{FF2B5EF4-FFF2-40B4-BE49-F238E27FC236}">
                          <a16:creationId xmlns:a16="http://schemas.microsoft.com/office/drawing/2014/main" id="{F6ED7A1D-97D2-4708-864E-B8B8280113BE}"/>
                        </a:ext>
                      </a:extLst>
                    </p:cNvPr>
                    <p:cNvSpPr>
                      <a:spLocks/>
                    </p:cNvSpPr>
                    <p:nvPr/>
                  </p:nvSpPr>
                  <p:spPr bwMode="auto">
                    <a:xfrm>
                      <a:off x="4418" y="3149"/>
                      <a:ext cx="160" cy="105"/>
                    </a:xfrm>
                    <a:custGeom>
                      <a:avLst/>
                      <a:gdLst>
                        <a:gd name="T0" fmla="*/ 159 w 160"/>
                        <a:gd name="T1" fmla="*/ 0 h 105"/>
                        <a:gd name="T2" fmla="*/ 154 w 160"/>
                        <a:gd name="T3" fmla="*/ 10 h 105"/>
                        <a:gd name="T4" fmla="*/ 149 w 160"/>
                        <a:gd name="T5" fmla="*/ 17 h 105"/>
                        <a:gd name="T6" fmla="*/ 129 w 160"/>
                        <a:gd name="T7" fmla="*/ 28 h 105"/>
                        <a:gd name="T8" fmla="*/ 101 w 160"/>
                        <a:gd name="T9" fmla="*/ 42 h 105"/>
                        <a:gd name="T10" fmla="*/ 78 w 160"/>
                        <a:gd name="T11" fmla="*/ 54 h 105"/>
                        <a:gd name="T12" fmla="*/ 61 w 160"/>
                        <a:gd name="T13" fmla="*/ 65 h 105"/>
                        <a:gd name="T14" fmla="*/ 40 w 160"/>
                        <a:gd name="T15" fmla="*/ 78 h 105"/>
                        <a:gd name="T16" fmla="*/ 18 w 160"/>
                        <a:gd name="T17" fmla="*/ 92 h 105"/>
                        <a:gd name="T18" fmla="*/ 0 w 160"/>
                        <a:gd name="T19" fmla="*/ 104 h 1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0" h="105">
                          <a:moveTo>
                            <a:pt x="159" y="0"/>
                          </a:moveTo>
                          <a:lnTo>
                            <a:pt x="154" y="10"/>
                          </a:lnTo>
                          <a:lnTo>
                            <a:pt x="149" y="17"/>
                          </a:lnTo>
                          <a:lnTo>
                            <a:pt x="129" y="28"/>
                          </a:lnTo>
                          <a:lnTo>
                            <a:pt x="101" y="42"/>
                          </a:lnTo>
                          <a:lnTo>
                            <a:pt x="78" y="54"/>
                          </a:lnTo>
                          <a:lnTo>
                            <a:pt x="61" y="65"/>
                          </a:lnTo>
                          <a:lnTo>
                            <a:pt x="40" y="78"/>
                          </a:lnTo>
                          <a:lnTo>
                            <a:pt x="18" y="92"/>
                          </a:lnTo>
                          <a:lnTo>
                            <a:pt x="0" y="104"/>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grpSp>
        </p:grpSp>
        <p:grpSp>
          <p:nvGrpSpPr>
            <p:cNvPr id="79881" name="Group 16">
              <a:extLst>
                <a:ext uri="{FF2B5EF4-FFF2-40B4-BE49-F238E27FC236}">
                  <a16:creationId xmlns:a16="http://schemas.microsoft.com/office/drawing/2014/main" id="{EE003398-1D28-475E-A745-2DE3B7581C2D}"/>
                </a:ext>
              </a:extLst>
            </p:cNvPr>
            <p:cNvGrpSpPr>
              <a:grpSpLocks/>
            </p:cNvGrpSpPr>
            <p:nvPr/>
          </p:nvGrpSpPr>
          <p:grpSpPr bwMode="auto">
            <a:xfrm>
              <a:off x="3627" y="2773"/>
              <a:ext cx="784" cy="892"/>
              <a:chOff x="3627" y="2773"/>
              <a:chExt cx="784" cy="892"/>
            </a:xfrm>
          </p:grpSpPr>
          <p:sp>
            <p:nvSpPr>
              <p:cNvPr id="79882" name="Freeform 17">
                <a:extLst>
                  <a:ext uri="{FF2B5EF4-FFF2-40B4-BE49-F238E27FC236}">
                    <a16:creationId xmlns:a16="http://schemas.microsoft.com/office/drawing/2014/main" id="{FC211105-7050-43D9-B047-1A966305BB03}"/>
                  </a:ext>
                </a:extLst>
              </p:cNvPr>
              <p:cNvSpPr>
                <a:spLocks/>
              </p:cNvSpPr>
              <p:nvPr/>
            </p:nvSpPr>
            <p:spPr bwMode="auto">
              <a:xfrm>
                <a:off x="3815" y="3197"/>
                <a:ext cx="596" cy="468"/>
              </a:xfrm>
              <a:custGeom>
                <a:avLst/>
                <a:gdLst>
                  <a:gd name="T0" fmla="*/ 0 w 596"/>
                  <a:gd name="T1" fmla="*/ 466 h 468"/>
                  <a:gd name="T2" fmla="*/ 0 w 596"/>
                  <a:gd name="T3" fmla="*/ 226 h 468"/>
                  <a:gd name="T4" fmla="*/ 8 w 596"/>
                  <a:gd name="T5" fmla="*/ 34 h 468"/>
                  <a:gd name="T6" fmla="*/ 300 w 596"/>
                  <a:gd name="T7" fmla="*/ 0 h 468"/>
                  <a:gd name="T8" fmla="*/ 535 w 596"/>
                  <a:gd name="T9" fmla="*/ 38 h 468"/>
                  <a:gd name="T10" fmla="*/ 538 w 596"/>
                  <a:gd name="T11" fmla="*/ 43 h 468"/>
                  <a:gd name="T12" fmla="*/ 540 w 596"/>
                  <a:gd name="T13" fmla="*/ 47 h 468"/>
                  <a:gd name="T14" fmla="*/ 545 w 596"/>
                  <a:gd name="T15" fmla="*/ 52 h 468"/>
                  <a:gd name="T16" fmla="*/ 550 w 596"/>
                  <a:gd name="T17" fmla="*/ 55 h 468"/>
                  <a:gd name="T18" fmla="*/ 560 w 596"/>
                  <a:gd name="T19" fmla="*/ 57 h 468"/>
                  <a:gd name="T20" fmla="*/ 570 w 596"/>
                  <a:gd name="T21" fmla="*/ 59 h 468"/>
                  <a:gd name="T22" fmla="*/ 577 w 596"/>
                  <a:gd name="T23" fmla="*/ 59 h 468"/>
                  <a:gd name="T24" fmla="*/ 586 w 596"/>
                  <a:gd name="T25" fmla="*/ 60 h 468"/>
                  <a:gd name="T26" fmla="*/ 589 w 596"/>
                  <a:gd name="T27" fmla="*/ 60 h 468"/>
                  <a:gd name="T28" fmla="*/ 595 w 596"/>
                  <a:gd name="T29" fmla="*/ 226 h 468"/>
                  <a:gd name="T30" fmla="*/ 595 w 596"/>
                  <a:gd name="T31" fmla="*/ 463 h 468"/>
                  <a:gd name="T32" fmla="*/ 546 w 596"/>
                  <a:gd name="T33" fmla="*/ 463 h 468"/>
                  <a:gd name="T34" fmla="*/ 540 w 596"/>
                  <a:gd name="T35" fmla="*/ 125 h 468"/>
                  <a:gd name="T36" fmla="*/ 55 w 596"/>
                  <a:gd name="T37" fmla="*/ 125 h 468"/>
                  <a:gd name="T38" fmla="*/ 50 w 596"/>
                  <a:gd name="T39" fmla="*/ 467 h 468"/>
                  <a:gd name="T40" fmla="*/ 0 w 596"/>
                  <a:gd name="T41" fmla="*/ 466 h 46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96" h="468">
                    <a:moveTo>
                      <a:pt x="0" y="466"/>
                    </a:moveTo>
                    <a:lnTo>
                      <a:pt x="0" y="226"/>
                    </a:lnTo>
                    <a:lnTo>
                      <a:pt x="8" y="34"/>
                    </a:lnTo>
                    <a:lnTo>
                      <a:pt x="300" y="0"/>
                    </a:lnTo>
                    <a:lnTo>
                      <a:pt x="535" y="38"/>
                    </a:lnTo>
                    <a:lnTo>
                      <a:pt x="538" y="43"/>
                    </a:lnTo>
                    <a:lnTo>
                      <a:pt x="540" y="47"/>
                    </a:lnTo>
                    <a:lnTo>
                      <a:pt x="545" y="52"/>
                    </a:lnTo>
                    <a:lnTo>
                      <a:pt x="550" y="55"/>
                    </a:lnTo>
                    <a:lnTo>
                      <a:pt x="560" y="57"/>
                    </a:lnTo>
                    <a:lnTo>
                      <a:pt x="570" y="59"/>
                    </a:lnTo>
                    <a:lnTo>
                      <a:pt x="577" y="59"/>
                    </a:lnTo>
                    <a:lnTo>
                      <a:pt x="586" y="60"/>
                    </a:lnTo>
                    <a:lnTo>
                      <a:pt x="589" y="60"/>
                    </a:lnTo>
                    <a:lnTo>
                      <a:pt x="595" y="226"/>
                    </a:lnTo>
                    <a:lnTo>
                      <a:pt x="595" y="463"/>
                    </a:lnTo>
                    <a:lnTo>
                      <a:pt x="546" y="463"/>
                    </a:lnTo>
                    <a:lnTo>
                      <a:pt x="540" y="125"/>
                    </a:lnTo>
                    <a:lnTo>
                      <a:pt x="55" y="125"/>
                    </a:lnTo>
                    <a:lnTo>
                      <a:pt x="50" y="467"/>
                    </a:lnTo>
                    <a:lnTo>
                      <a:pt x="0" y="466"/>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79883" name="Group 18">
                <a:extLst>
                  <a:ext uri="{FF2B5EF4-FFF2-40B4-BE49-F238E27FC236}">
                    <a16:creationId xmlns:a16="http://schemas.microsoft.com/office/drawing/2014/main" id="{AC412130-3CCC-48ED-B49C-AC0D0508B6F8}"/>
                  </a:ext>
                </a:extLst>
              </p:cNvPr>
              <p:cNvGrpSpPr>
                <a:grpSpLocks/>
              </p:cNvGrpSpPr>
              <p:nvPr/>
            </p:nvGrpSpPr>
            <p:grpSpPr bwMode="auto">
              <a:xfrm>
                <a:off x="3627" y="2773"/>
                <a:ext cx="712" cy="697"/>
                <a:chOff x="3627" y="2773"/>
                <a:chExt cx="712" cy="697"/>
              </a:xfrm>
            </p:grpSpPr>
            <p:grpSp>
              <p:nvGrpSpPr>
                <p:cNvPr id="79884" name="Group 19">
                  <a:extLst>
                    <a:ext uri="{FF2B5EF4-FFF2-40B4-BE49-F238E27FC236}">
                      <a16:creationId xmlns:a16="http://schemas.microsoft.com/office/drawing/2014/main" id="{073807D6-CE67-4A64-B42B-F7974ACA37F8}"/>
                    </a:ext>
                  </a:extLst>
                </p:cNvPr>
                <p:cNvGrpSpPr>
                  <a:grpSpLocks/>
                </p:cNvGrpSpPr>
                <p:nvPr/>
              </p:nvGrpSpPr>
              <p:grpSpPr bwMode="auto">
                <a:xfrm>
                  <a:off x="4088" y="3185"/>
                  <a:ext cx="251" cy="151"/>
                  <a:chOff x="4088" y="3185"/>
                  <a:chExt cx="251" cy="151"/>
                </a:xfrm>
              </p:grpSpPr>
              <p:grpSp>
                <p:nvGrpSpPr>
                  <p:cNvPr id="79894" name="Group 20">
                    <a:extLst>
                      <a:ext uri="{FF2B5EF4-FFF2-40B4-BE49-F238E27FC236}">
                        <a16:creationId xmlns:a16="http://schemas.microsoft.com/office/drawing/2014/main" id="{D3C01E63-BCBD-4EC1-AC68-FC3742ED13B4}"/>
                      </a:ext>
                    </a:extLst>
                  </p:cNvPr>
                  <p:cNvGrpSpPr>
                    <a:grpSpLocks/>
                  </p:cNvGrpSpPr>
                  <p:nvPr/>
                </p:nvGrpSpPr>
                <p:grpSpPr bwMode="auto">
                  <a:xfrm>
                    <a:off x="4088" y="3185"/>
                    <a:ext cx="251" cy="151"/>
                    <a:chOff x="4088" y="3185"/>
                    <a:chExt cx="251" cy="151"/>
                  </a:xfrm>
                </p:grpSpPr>
                <p:sp>
                  <p:nvSpPr>
                    <p:cNvPr id="79907" name="Freeform 21">
                      <a:extLst>
                        <a:ext uri="{FF2B5EF4-FFF2-40B4-BE49-F238E27FC236}">
                          <a16:creationId xmlns:a16="http://schemas.microsoft.com/office/drawing/2014/main" id="{3448CD78-3942-44D0-93AA-3F9CC9EA6759}"/>
                        </a:ext>
                      </a:extLst>
                    </p:cNvPr>
                    <p:cNvSpPr>
                      <a:spLocks/>
                    </p:cNvSpPr>
                    <p:nvPr/>
                  </p:nvSpPr>
                  <p:spPr bwMode="auto">
                    <a:xfrm>
                      <a:off x="4088" y="3185"/>
                      <a:ext cx="248" cy="126"/>
                    </a:xfrm>
                    <a:custGeom>
                      <a:avLst/>
                      <a:gdLst>
                        <a:gd name="T0" fmla="*/ 247 w 248"/>
                        <a:gd name="T1" fmla="*/ 28 h 126"/>
                        <a:gd name="T2" fmla="*/ 133 w 248"/>
                        <a:gd name="T3" fmla="*/ 0 h 126"/>
                        <a:gd name="T4" fmla="*/ 0 w 248"/>
                        <a:gd name="T5" fmla="*/ 90 h 126"/>
                        <a:gd name="T6" fmla="*/ 117 w 248"/>
                        <a:gd name="T7" fmla="*/ 125 h 126"/>
                        <a:gd name="T8" fmla="*/ 179 w 248"/>
                        <a:gd name="T9" fmla="*/ 74 h 126"/>
                        <a:gd name="T10" fmla="*/ 199 w 248"/>
                        <a:gd name="T11" fmla="*/ 59 h 126"/>
                        <a:gd name="T12" fmla="*/ 247 w 248"/>
                        <a:gd name="T13" fmla="*/ 28 h 1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8" h="126">
                          <a:moveTo>
                            <a:pt x="247" y="28"/>
                          </a:moveTo>
                          <a:lnTo>
                            <a:pt x="133" y="0"/>
                          </a:lnTo>
                          <a:lnTo>
                            <a:pt x="0" y="90"/>
                          </a:lnTo>
                          <a:lnTo>
                            <a:pt x="117" y="125"/>
                          </a:lnTo>
                          <a:lnTo>
                            <a:pt x="179" y="74"/>
                          </a:lnTo>
                          <a:lnTo>
                            <a:pt x="199" y="59"/>
                          </a:lnTo>
                          <a:lnTo>
                            <a:pt x="247" y="28"/>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908" name="Freeform 22">
                      <a:extLst>
                        <a:ext uri="{FF2B5EF4-FFF2-40B4-BE49-F238E27FC236}">
                          <a16:creationId xmlns:a16="http://schemas.microsoft.com/office/drawing/2014/main" id="{3A406CFA-EDBC-4476-85EB-63B9A3988882}"/>
                        </a:ext>
                      </a:extLst>
                    </p:cNvPr>
                    <p:cNvSpPr>
                      <a:spLocks/>
                    </p:cNvSpPr>
                    <p:nvPr/>
                  </p:nvSpPr>
                  <p:spPr bwMode="auto">
                    <a:xfrm>
                      <a:off x="4088" y="3275"/>
                      <a:ext cx="123" cy="61"/>
                    </a:xfrm>
                    <a:custGeom>
                      <a:avLst/>
                      <a:gdLst>
                        <a:gd name="T0" fmla="*/ 116 w 123"/>
                        <a:gd name="T1" fmla="*/ 35 h 61"/>
                        <a:gd name="T2" fmla="*/ 0 w 123"/>
                        <a:gd name="T3" fmla="*/ 0 h 61"/>
                        <a:gd name="T4" fmla="*/ 0 w 123"/>
                        <a:gd name="T5" fmla="*/ 16 h 61"/>
                        <a:gd name="T6" fmla="*/ 122 w 123"/>
                        <a:gd name="T7" fmla="*/ 60 h 61"/>
                        <a:gd name="T8" fmla="*/ 116 w 123"/>
                        <a:gd name="T9" fmla="*/ 35 h 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 h="61">
                          <a:moveTo>
                            <a:pt x="116" y="35"/>
                          </a:moveTo>
                          <a:lnTo>
                            <a:pt x="0" y="0"/>
                          </a:lnTo>
                          <a:lnTo>
                            <a:pt x="0" y="16"/>
                          </a:lnTo>
                          <a:lnTo>
                            <a:pt x="122" y="60"/>
                          </a:lnTo>
                          <a:lnTo>
                            <a:pt x="116"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909" name="Freeform 23">
                      <a:extLst>
                        <a:ext uri="{FF2B5EF4-FFF2-40B4-BE49-F238E27FC236}">
                          <a16:creationId xmlns:a16="http://schemas.microsoft.com/office/drawing/2014/main" id="{C69BE42E-3358-428D-97FE-4F70D0E41792}"/>
                        </a:ext>
                      </a:extLst>
                    </p:cNvPr>
                    <p:cNvSpPr>
                      <a:spLocks/>
                    </p:cNvSpPr>
                    <p:nvPr/>
                  </p:nvSpPr>
                  <p:spPr bwMode="auto">
                    <a:xfrm>
                      <a:off x="4205" y="3212"/>
                      <a:ext cx="134" cy="124"/>
                    </a:xfrm>
                    <a:custGeom>
                      <a:avLst/>
                      <a:gdLst>
                        <a:gd name="T0" fmla="*/ 77 w 134"/>
                        <a:gd name="T1" fmla="*/ 35 h 124"/>
                        <a:gd name="T2" fmla="*/ 33 w 134"/>
                        <a:gd name="T3" fmla="*/ 69 h 124"/>
                        <a:gd name="T4" fmla="*/ 0 w 134"/>
                        <a:gd name="T5" fmla="*/ 97 h 124"/>
                        <a:gd name="T6" fmla="*/ 6 w 134"/>
                        <a:gd name="T7" fmla="*/ 123 h 124"/>
                        <a:gd name="T8" fmla="*/ 52 w 134"/>
                        <a:gd name="T9" fmla="*/ 87 h 124"/>
                        <a:gd name="T10" fmla="*/ 94 w 134"/>
                        <a:gd name="T11" fmla="*/ 55 h 124"/>
                        <a:gd name="T12" fmla="*/ 133 w 134"/>
                        <a:gd name="T13" fmla="*/ 26 h 124"/>
                        <a:gd name="T14" fmla="*/ 130 w 134"/>
                        <a:gd name="T15" fmla="*/ 0 h 124"/>
                        <a:gd name="T16" fmla="*/ 106 w 134"/>
                        <a:gd name="T17" fmla="*/ 16 h 124"/>
                        <a:gd name="T18" fmla="*/ 77 w 134"/>
                        <a:gd name="T19" fmla="*/ 35 h 12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4" h="124">
                          <a:moveTo>
                            <a:pt x="77" y="35"/>
                          </a:moveTo>
                          <a:lnTo>
                            <a:pt x="33" y="69"/>
                          </a:lnTo>
                          <a:lnTo>
                            <a:pt x="0" y="97"/>
                          </a:lnTo>
                          <a:lnTo>
                            <a:pt x="6" y="123"/>
                          </a:lnTo>
                          <a:lnTo>
                            <a:pt x="52" y="87"/>
                          </a:lnTo>
                          <a:lnTo>
                            <a:pt x="94" y="55"/>
                          </a:lnTo>
                          <a:lnTo>
                            <a:pt x="133" y="26"/>
                          </a:lnTo>
                          <a:lnTo>
                            <a:pt x="130" y="0"/>
                          </a:lnTo>
                          <a:lnTo>
                            <a:pt x="106" y="16"/>
                          </a:lnTo>
                          <a:lnTo>
                            <a:pt x="77"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79895" name="Group 24">
                    <a:extLst>
                      <a:ext uri="{FF2B5EF4-FFF2-40B4-BE49-F238E27FC236}">
                        <a16:creationId xmlns:a16="http://schemas.microsoft.com/office/drawing/2014/main" id="{A59BBF6C-5AA5-44A0-83C5-30596EA7C709}"/>
                      </a:ext>
                    </a:extLst>
                  </p:cNvPr>
                  <p:cNvGrpSpPr>
                    <a:grpSpLocks/>
                  </p:cNvGrpSpPr>
                  <p:nvPr/>
                </p:nvGrpSpPr>
                <p:grpSpPr bwMode="auto">
                  <a:xfrm>
                    <a:off x="4133" y="3201"/>
                    <a:ext cx="171" cy="94"/>
                    <a:chOff x="4133" y="3201"/>
                    <a:chExt cx="171" cy="94"/>
                  </a:xfrm>
                </p:grpSpPr>
                <p:grpSp>
                  <p:nvGrpSpPr>
                    <p:cNvPr id="79896" name="Group 25">
                      <a:extLst>
                        <a:ext uri="{FF2B5EF4-FFF2-40B4-BE49-F238E27FC236}">
                          <a16:creationId xmlns:a16="http://schemas.microsoft.com/office/drawing/2014/main" id="{DC37BF18-4DD6-4669-8278-AF9305A39BAF}"/>
                        </a:ext>
                      </a:extLst>
                    </p:cNvPr>
                    <p:cNvGrpSpPr>
                      <a:grpSpLocks/>
                    </p:cNvGrpSpPr>
                    <p:nvPr/>
                  </p:nvGrpSpPr>
                  <p:grpSpPr bwMode="auto">
                    <a:xfrm>
                      <a:off x="4140" y="3211"/>
                      <a:ext cx="149" cy="80"/>
                      <a:chOff x="4140" y="3211"/>
                      <a:chExt cx="149" cy="80"/>
                    </a:xfrm>
                  </p:grpSpPr>
                  <p:sp>
                    <p:nvSpPr>
                      <p:cNvPr id="79904" name="Freeform 26">
                        <a:extLst>
                          <a:ext uri="{FF2B5EF4-FFF2-40B4-BE49-F238E27FC236}">
                            <a16:creationId xmlns:a16="http://schemas.microsoft.com/office/drawing/2014/main" id="{00AC7D6A-6129-4097-ADFC-A9831FEA40FD}"/>
                          </a:ext>
                        </a:extLst>
                      </p:cNvPr>
                      <p:cNvSpPr>
                        <a:spLocks/>
                      </p:cNvSpPr>
                      <p:nvPr/>
                    </p:nvSpPr>
                    <p:spPr bwMode="auto">
                      <a:xfrm>
                        <a:off x="4140" y="3211"/>
                        <a:ext cx="89" cy="67"/>
                      </a:xfrm>
                      <a:custGeom>
                        <a:avLst/>
                        <a:gdLst>
                          <a:gd name="T0" fmla="*/ 88 w 89"/>
                          <a:gd name="T1" fmla="*/ 0 h 67"/>
                          <a:gd name="T2" fmla="*/ 54 w 89"/>
                          <a:gd name="T3" fmla="*/ 28 h 67"/>
                          <a:gd name="T4" fmla="*/ 0 w 89"/>
                          <a:gd name="T5" fmla="*/ 66 h 67"/>
                          <a:gd name="T6" fmla="*/ 0 60000 65536"/>
                          <a:gd name="T7" fmla="*/ 0 60000 65536"/>
                          <a:gd name="T8" fmla="*/ 0 60000 65536"/>
                        </a:gdLst>
                        <a:ahLst/>
                        <a:cxnLst>
                          <a:cxn ang="T6">
                            <a:pos x="T0" y="T1"/>
                          </a:cxn>
                          <a:cxn ang="T7">
                            <a:pos x="T2" y="T3"/>
                          </a:cxn>
                          <a:cxn ang="T8">
                            <a:pos x="T4" y="T5"/>
                          </a:cxn>
                        </a:cxnLst>
                        <a:rect l="0" t="0" r="r" b="b"/>
                        <a:pathLst>
                          <a:path w="89" h="67">
                            <a:moveTo>
                              <a:pt x="88" y="0"/>
                            </a:moveTo>
                            <a:lnTo>
                              <a:pt x="54" y="28"/>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905" name="Freeform 27">
                        <a:extLst>
                          <a:ext uri="{FF2B5EF4-FFF2-40B4-BE49-F238E27FC236}">
                            <a16:creationId xmlns:a16="http://schemas.microsoft.com/office/drawing/2014/main" id="{466280F1-73AC-47E3-9FA1-317F36CB1D63}"/>
                          </a:ext>
                        </a:extLst>
                      </p:cNvPr>
                      <p:cNvSpPr>
                        <a:spLocks/>
                      </p:cNvSpPr>
                      <p:nvPr/>
                    </p:nvSpPr>
                    <p:spPr bwMode="auto">
                      <a:xfrm>
                        <a:off x="4171" y="3216"/>
                        <a:ext cx="85" cy="66"/>
                      </a:xfrm>
                      <a:custGeom>
                        <a:avLst/>
                        <a:gdLst>
                          <a:gd name="T0" fmla="*/ 84 w 85"/>
                          <a:gd name="T1" fmla="*/ 0 h 66"/>
                          <a:gd name="T2" fmla="*/ 38 w 85"/>
                          <a:gd name="T3" fmla="*/ 36 h 66"/>
                          <a:gd name="T4" fmla="*/ 0 w 85"/>
                          <a:gd name="T5" fmla="*/ 65 h 66"/>
                          <a:gd name="T6" fmla="*/ 0 60000 65536"/>
                          <a:gd name="T7" fmla="*/ 0 60000 65536"/>
                          <a:gd name="T8" fmla="*/ 0 60000 65536"/>
                        </a:gdLst>
                        <a:ahLst/>
                        <a:cxnLst>
                          <a:cxn ang="T6">
                            <a:pos x="T0" y="T1"/>
                          </a:cxn>
                          <a:cxn ang="T7">
                            <a:pos x="T2" y="T3"/>
                          </a:cxn>
                          <a:cxn ang="T8">
                            <a:pos x="T4" y="T5"/>
                          </a:cxn>
                        </a:cxnLst>
                        <a:rect l="0" t="0" r="r" b="b"/>
                        <a:pathLst>
                          <a:path w="85" h="66">
                            <a:moveTo>
                              <a:pt x="84" y="0"/>
                            </a:moveTo>
                            <a:lnTo>
                              <a:pt x="38" y="36"/>
                            </a:lnTo>
                            <a:lnTo>
                              <a:pt x="0" y="65"/>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906" name="Freeform 28">
                        <a:extLst>
                          <a:ext uri="{FF2B5EF4-FFF2-40B4-BE49-F238E27FC236}">
                            <a16:creationId xmlns:a16="http://schemas.microsoft.com/office/drawing/2014/main" id="{F25968DF-9E2E-46DA-BF03-C368A4B56C67}"/>
                          </a:ext>
                        </a:extLst>
                      </p:cNvPr>
                      <p:cNvSpPr>
                        <a:spLocks/>
                      </p:cNvSpPr>
                      <p:nvPr/>
                    </p:nvSpPr>
                    <p:spPr bwMode="auto">
                      <a:xfrm>
                        <a:off x="4187" y="3224"/>
                        <a:ext cx="102" cy="67"/>
                      </a:xfrm>
                      <a:custGeom>
                        <a:avLst/>
                        <a:gdLst>
                          <a:gd name="T0" fmla="*/ 101 w 102"/>
                          <a:gd name="T1" fmla="*/ 0 h 67"/>
                          <a:gd name="T2" fmla="*/ 55 w 102"/>
                          <a:gd name="T3" fmla="*/ 25 h 67"/>
                          <a:gd name="T4" fmla="*/ 26 w 102"/>
                          <a:gd name="T5" fmla="*/ 46 h 67"/>
                          <a:gd name="T6" fmla="*/ 0 w 102"/>
                          <a:gd name="T7" fmla="*/ 66 h 6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2" h="67">
                            <a:moveTo>
                              <a:pt x="101" y="0"/>
                            </a:moveTo>
                            <a:lnTo>
                              <a:pt x="55" y="25"/>
                            </a:lnTo>
                            <a:lnTo>
                              <a:pt x="26" y="46"/>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79897" name="Group 29">
                      <a:extLst>
                        <a:ext uri="{FF2B5EF4-FFF2-40B4-BE49-F238E27FC236}">
                          <a16:creationId xmlns:a16="http://schemas.microsoft.com/office/drawing/2014/main" id="{B6AEFDB1-FCE9-4B6B-B5C1-015CAAAA368E}"/>
                        </a:ext>
                      </a:extLst>
                    </p:cNvPr>
                    <p:cNvGrpSpPr>
                      <a:grpSpLocks/>
                    </p:cNvGrpSpPr>
                    <p:nvPr/>
                  </p:nvGrpSpPr>
                  <p:grpSpPr bwMode="auto">
                    <a:xfrm>
                      <a:off x="4133" y="3201"/>
                      <a:ext cx="171" cy="94"/>
                      <a:chOff x="4133" y="3201"/>
                      <a:chExt cx="171" cy="94"/>
                    </a:xfrm>
                  </p:grpSpPr>
                  <p:sp>
                    <p:nvSpPr>
                      <p:cNvPr id="79898" name="Line 30">
                        <a:extLst>
                          <a:ext uri="{FF2B5EF4-FFF2-40B4-BE49-F238E27FC236}">
                            <a16:creationId xmlns:a16="http://schemas.microsoft.com/office/drawing/2014/main" id="{F008865E-F513-48F2-8300-511A52CC5A43}"/>
                          </a:ext>
                        </a:extLst>
                      </p:cNvPr>
                      <p:cNvSpPr>
                        <a:spLocks noChangeShapeType="1"/>
                      </p:cNvSpPr>
                      <p:nvPr/>
                    </p:nvSpPr>
                    <p:spPr bwMode="auto">
                      <a:xfrm flipH="1" flipV="1">
                        <a:off x="4220" y="3201"/>
                        <a:ext cx="84"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9899" name="Line 31">
                        <a:extLst>
                          <a:ext uri="{FF2B5EF4-FFF2-40B4-BE49-F238E27FC236}">
                            <a16:creationId xmlns:a16="http://schemas.microsoft.com/office/drawing/2014/main" id="{AA575EF5-0A6B-4B35-BAF5-840F76BBA411}"/>
                          </a:ext>
                        </a:extLst>
                      </p:cNvPr>
                      <p:cNvSpPr>
                        <a:spLocks noChangeShapeType="1"/>
                      </p:cNvSpPr>
                      <p:nvPr/>
                    </p:nvSpPr>
                    <p:spPr bwMode="auto">
                      <a:xfrm flipH="1" flipV="1">
                        <a:off x="4199" y="3218"/>
                        <a:ext cx="77" cy="25"/>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9900" name="Line 32">
                        <a:extLst>
                          <a:ext uri="{FF2B5EF4-FFF2-40B4-BE49-F238E27FC236}">
                            <a16:creationId xmlns:a16="http://schemas.microsoft.com/office/drawing/2014/main" id="{22155FF9-CD68-4044-8B17-89010E418002}"/>
                          </a:ext>
                        </a:extLst>
                      </p:cNvPr>
                      <p:cNvSpPr>
                        <a:spLocks noChangeShapeType="1"/>
                      </p:cNvSpPr>
                      <p:nvPr/>
                    </p:nvSpPr>
                    <p:spPr bwMode="auto">
                      <a:xfrm flipH="1" flipV="1">
                        <a:off x="4179" y="3228"/>
                        <a:ext cx="74"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9901" name="Line 33">
                        <a:extLst>
                          <a:ext uri="{FF2B5EF4-FFF2-40B4-BE49-F238E27FC236}">
                            <a16:creationId xmlns:a16="http://schemas.microsoft.com/office/drawing/2014/main" id="{15C684B5-C601-4465-A569-130E5C2E6283}"/>
                          </a:ext>
                        </a:extLst>
                      </p:cNvPr>
                      <p:cNvSpPr>
                        <a:spLocks noChangeShapeType="1"/>
                      </p:cNvSpPr>
                      <p:nvPr/>
                    </p:nvSpPr>
                    <p:spPr bwMode="auto">
                      <a:xfrm flipH="1" flipV="1">
                        <a:off x="4165" y="3242"/>
                        <a:ext cx="70"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9902" name="Line 34">
                        <a:extLst>
                          <a:ext uri="{FF2B5EF4-FFF2-40B4-BE49-F238E27FC236}">
                            <a16:creationId xmlns:a16="http://schemas.microsoft.com/office/drawing/2014/main" id="{29236E14-20A1-4943-B398-BC6C84728154}"/>
                          </a:ext>
                        </a:extLst>
                      </p:cNvPr>
                      <p:cNvSpPr>
                        <a:spLocks noChangeShapeType="1"/>
                      </p:cNvSpPr>
                      <p:nvPr/>
                    </p:nvSpPr>
                    <p:spPr bwMode="auto">
                      <a:xfrm flipH="1" flipV="1">
                        <a:off x="4144" y="3250"/>
                        <a:ext cx="70" cy="32"/>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9903" name="Line 35">
                        <a:extLst>
                          <a:ext uri="{FF2B5EF4-FFF2-40B4-BE49-F238E27FC236}">
                            <a16:creationId xmlns:a16="http://schemas.microsoft.com/office/drawing/2014/main" id="{A6E52402-4B4C-4AA4-99F8-7A65A1CFD0CE}"/>
                          </a:ext>
                        </a:extLst>
                      </p:cNvPr>
                      <p:cNvSpPr>
                        <a:spLocks noChangeShapeType="1"/>
                      </p:cNvSpPr>
                      <p:nvPr/>
                    </p:nvSpPr>
                    <p:spPr bwMode="auto">
                      <a:xfrm flipH="1" flipV="1">
                        <a:off x="4133" y="3268"/>
                        <a:ext cx="73"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grpSp>
              <p:nvGrpSpPr>
                <p:cNvPr id="79885" name="Group 36">
                  <a:extLst>
                    <a:ext uri="{FF2B5EF4-FFF2-40B4-BE49-F238E27FC236}">
                      <a16:creationId xmlns:a16="http://schemas.microsoft.com/office/drawing/2014/main" id="{687AC954-FCD7-4FED-B574-677616D08F7C}"/>
                    </a:ext>
                  </a:extLst>
                </p:cNvPr>
                <p:cNvGrpSpPr>
                  <a:grpSpLocks/>
                </p:cNvGrpSpPr>
                <p:nvPr/>
              </p:nvGrpSpPr>
              <p:grpSpPr bwMode="auto">
                <a:xfrm>
                  <a:off x="3627" y="2773"/>
                  <a:ext cx="558" cy="697"/>
                  <a:chOff x="3627" y="2773"/>
                  <a:chExt cx="558" cy="697"/>
                </a:xfrm>
              </p:grpSpPr>
              <p:sp>
                <p:nvSpPr>
                  <p:cNvPr id="79886" name="Freeform 37">
                    <a:extLst>
                      <a:ext uri="{FF2B5EF4-FFF2-40B4-BE49-F238E27FC236}">
                        <a16:creationId xmlns:a16="http://schemas.microsoft.com/office/drawing/2014/main" id="{1D22AE4C-202A-4044-AA5D-C2D74EBAF8E3}"/>
                      </a:ext>
                    </a:extLst>
                  </p:cNvPr>
                  <p:cNvSpPr>
                    <a:spLocks/>
                  </p:cNvSpPr>
                  <p:nvPr/>
                </p:nvSpPr>
                <p:spPr bwMode="auto">
                  <a:xfrm>
                    <a:off x="4016" y="3280"/>
                    <a:ext cx="128" cy="74"/>
                  </a:xfrm>
                  <a:custGeom>
                    <a:avLst/>
                    <a:gdLst>
                      <a:gd name="T0" fmla="*/ 127 w 128"/>
                      <a:gd name="T1" fmla="*/ 21 h 74"/>
                      <a:gd name="T2" fmla="*/ 125 w 128"/>
                      <a:gd name="T3" fmla="*/ 35 h 74"/>
                      <a:gd name="T4" fmla="*/ 121 w 128"/>
                      <a:gd name="T5" fmla="*/ 48 h 74"/>
                      <a:gd name="T6" fmla="*/ 113 w 128"/>
                      <a:gd name="T7" fmla="*/ 59 h 74"/>
                      <a:gd name="T8" fmla="*/ 102 w 128"/>
                      <a:gd name="T9" fmla="*/ 67 h 74"/>
                      <a:gd name="T10" fmla="*/ 87 w 128"/>
                      <a:gd name="T11" fmla="*/ 71 h 74"/>
                      <a:gd name="T12" fmla="*/ 73 w 128"/>
                      <a:gd name="T13" fmla="*/ 73 h 74"/>
                      <a:gd name="T14" fmla="*/ 57 w 128"/>
                      <a:gd name="T15" fmla="*/ 70 h 74"/>
                      <a:gd name="T16" fmla="*/ 43 w 128"/>
                      <a:gd name="T17" fmla="*/ 62 h 74"/>
                      <a:gd name="T18" fmla="*/ 32 w 128"/>
                      <a:gd name="T19" fmla="*/ 47 h 74"/>
                      <a:gd name="T20" fmla="*/ 29 w 128"/>
                      <a:gd name="T21" fmla="*/ 33 h 74"/>
                      <a:gd name="T22" fmla="*/ 21 w 128"/>
                      <a:gd name="T23" fmla="*/ 21 h 74"/>
                      <a:gd name="T24" fmla="*/ 12 w 128"/>
                      <a:gd name="T25" fmla="*/ 9 h 74"/>
                      <a:gd name="T26" fmla="*/ 0 w 128"/>
                      <a:gd name="T27" fmla="*/ 0 h 7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8" h="74">
                        <a:moveTo>
                          <a:pt x="127" y="21"/>
                        </a:moveTo>
                        <a:lnTo>
                          <a:pt x="125" y="35"/>
                        </a:lnTo>
                        <a:lnTo>
                          <a:pt x="121" y="48"/>
                        </a:lnTo>
                        <a:lnTo>
                          <a:pt x="113" y="59"/>
                        </a:lnTo>
                        <a:lnTo>
                          <a:pt x="102" y="67"/>
                        </a:lnTo>
                        <a:lnTo>
                          <a:pt x="87" y="71"/>
                        </a:lnTo>
                        <a:lnTo>
                          <a:pt x="73" y="73"/>
                        </a:lnTo>
                        <a:lnTo>
                          <a:pt x="57" y="70"/>
                        </a:lnTo>
                        <a:lnTo>
                          <a:pt x="43" y="62"/>
                        </a:lnTo>
                        <a:lnTo>
                          <a:pt x="32" y="47"/>
                        </a:lnTo>
                        <a:lnTo>
                          <a:pt x="29" y="33"/>
                        </a:lnTo>
                        <a:lnTo>
                          <a:pt x="21" y="21"/>
                        </a:lnTo>
                        <a:lnTo>
                          <a:pt x="12" y="9"/>
                        </a:lnTo>
                        <a:lnTo>
                          <a:pt x="0" y="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79887" name="Group 38">
                    <a:extLst>
                      <a:ext uri="{FF2B5EF4-FFF2-40B4-BE49-F238E27FC236}">
                        <a16:creationId xmlns:a16="http://schemas.microsoft.com/office/drawing/2014/main" id="{A1EA930C-033C-40D9-8115-D13A319B1E07}"/>
                      </a:ext>
                    </a:extLst>
                  </p:cNvPr>
                  <p:cNvGrpSpPr>
                    <a:grpSpLocks/>
                  </p:cNvGrpSpPr>
                  <p:nvPr/>
                </p:nvGrpSpPr>
                <p:grpSpPr bwMode="auto">
                  <a:xfrm>
                    <a:off x="3627" y="2773"/>
                    <a:ext cx="558" cy="697"/>
                    <a:chOff x="3627" y="2773"/>
                    <a:chExt cx="558" cy="697"/>
                  </a:xfrm>
                </p:grpSpPr>
                <p:grpSp>
                  <p:nvGrpSpPr>
                    <p:cNvPr id="79888" name="Group 39">
                      <a:extLst>
                        <a:ext uri="{FF2B5EF4-FFF2-40B4-BE49-F238E27FC236}">
                          <a16:creationId xmlns:a16="http://schemas.microsoft.com/office/drawing/2014/main" id="{FCA97EDD-2B10-42C6-B3B1-12FA086E84AF}"/>
                        </a:ext>
                      </a:extLst>
                    </p:cNvPr>
                    <p:cNvGrpSpPr>
                      <a:grpSpLocks/>
                    </p:cNvGrpSpPr>
                    <p:nvPr/>
                  </p:nvGrpSpPr>
                  <p:grpSpPr bwMode="auto">
                    <a:xfrm>
                      <a:off x="3627" y="2773"/>
                      <a:ext cx="558" cy="532"/>
                      <a:chOff x="3627" y="2773"/>
                      <a:chExt cx="558" cy="532"/>
                    </a:xfrm>
                  </p:grpSpPr>
                  <p:sp>
                    <p:nvSpPr>
                      <p:cNvPr id="79892" name="Freeform 40">
                        <a:extLst>
                          <a:ext uri="{FF2B5EF4-FFF2-40B4-BE49-F238E27FC236}">
                            <a16:creationId xmlns:a16="http://schemas.microsoft.com/office/drawing/2014/main" id="{D2604237-3061-4CF9-882C-96A5803E465B}"/>
                          </a:ext>
                        </a:extLst>
                      </p:cNvPr>
                      <p:cNvSpPr>
                        <a:spLocks/>
                      </p:cNvSpPr>
                      <p:nvPr/>
                    </p:nvSpPr>
                    <p:spPr bwMode="auto">
                      <a:xfrm>
                        <a:off x="3627" y="2773"/>
                        <a:ext cx="558" cy="532"/>
                      </a:xfrm>
                      <a:custGeom>
                        <a:avLst/>
                        <a:gdLst>
                          <a:gd name="T0" fmla="*/ 453 w 558"/>
                          <a:gd name="T1" fmla="*/ 107 h 532"/>
                          <a:gd name="T2" fmla="*/ 440 w 558"/>
                          <a:gd name="T3" fmla="*/ 71 h 532"/>
                          <a:gd name="T4" fmla="*/ 431 w 558"/>
                          <a:gd name="T5" fmla="*/ 48 h 532"/>
                          <a:gd name="T6" fmla="*/ 428 w 558"/>
                          <a:gd name="T7" fmla="*/ 41 h 532"/>
                          <a:gd name="T8" fmla="*/ 423 w 558"/>
                          <a:gd name="T9" fmla="*/ 35 h 532"/>
                          <a:gd name="T10" fmla="*/ 420 w 558"/>
                          <a:gd name="T11" fmla="*/ 32 h 532"/>
                          <a:gd name="T12" fmla="*/ 414 w 558"/>
                          <a:gd name="T13" fmla="*/ 31 h 532"/>
                          <a:gd name="T14" fmla="*/ 344 w 558"/>
                          <a:gd name="T15" fmla="*/ 17 h 532"/>
                          <a:gd name="T16" fmla="*/ 268 w 558"/>
                          <a:gd name="T17" fmla="*/ 5 h 532"/>
                          <a:gd name="T18" fmla="*/ 199 w 558"/>
                          <a:gd name="T19" fmla="*/ 0 h 532"/>
                          <a:gd name="T20" fmla="*/ 161 w 558"/>
                          <a:gd name="T21" fmla="*/ 0 h 532"/>
                          <a:gd name="T22" fmla="*/ 80 w 558"/>
                          <a:gd name="T23" fmla="*/ 4 h 532"/>
                          <a:gd name="T24" fmla="*/ 21 w 558"/>
                          <a:gd name="T25" fmla="*/ 7 h 532"/>
                          <a:gd name="T26" fmla="*/ 12 w 558"/>
                          <a:gd name="T27" fmla="*/ 8 h 532"/>
                          <a:gd name="T28" fmla="*/ 7 w 558"/>
                          <a:gd name="T29" fmla="*/ 10 h 532"/>
                          <a:gd name="T30" fmla="*/ 3 w 558"/>
                          <a:gd name="T31" fmla="*/ 12 h 532"/>
                          <a:gd name="T32" fmla="*/ 1 w 558"/>
                          <a:gd name="T33" fmla="*/ 16 h 532"/>
                          <a:gd name="T34" fmla="*/ 0 w 558"/>
                          <a:gd name="T35" fmla="*/ 21 h 532"/>
                          <a:gd name="T36" fmla="*/ 4 w 558"/>
                          <a:gd name="T37" fmla="*/ 36 h 532"/>
                          <a:gd name="T38" fmla="*/ 15 w 558"/>
                          <a:gd name="T39" fmla="*/ 84 h 532"/>
                          <a:gd name="T40" fmla="*/ 23 w 558"/>
                          <a:gd name="T41" fmla="*/ 119 h 532"/>
                          <a:gd name="T42" fmla="*/ 43 w 558"/>
                          <a:gd name="T43" fmla="*/ 199 h 532"/>
                          <a:gd name="T44" fmla="*/ 55 w 558"/>
                          <a:gd name="T45" fmla="*/ 249 h 532"/>
                          <a:gd name="T46" fmla="*/ 88 w 558"/>
                          <a:gd name="T47" fmla="*/ 365 h 532"/>
                          <a:gd name="T48" fmla="*/ 120 w 558"/>
                          <a:gd name="T49" fmla="*/ 458 h 532"/>
                          <a:gd name="T50" fmla="*/ 126 w 558"/>
                          <a:gd name="T51" fmla="*/ 475 h 532"/>
                          <a:gd name="T52" fmla="*/ 129 w 558"/>
                          <a:gd name="T53" fmla="*/ 486 h 532"/>
                          <a:gd name="T54" fmla="*/ 132 w 558"/>
                          <a:gd name="T55" fmla="*/ 495 h 532"/>
                          <a:gd name="T56" fmla="*/ 137 w 558"/>
                          <a:gd name="T57" fmla="*/ 501 h 532"/>
                          <a:gd name="T58" fmla="*/ 142 w 558"/>
                          <a:gd name="T59" fmla="*/ 507 h 532"/>
                          <a:gd name="T60" fmla="*/ 147 w 558"/>
                          <a:gd name="T61" fmla="*/ 510 h 532"/>
                          <a:gd name="T62" fmla="*/ 158 w 558"/>
                          <a:gd name="T63" fmla="*/ 512 h 532"/>
                          <a:gd name="T64" fmla="*/ 177 w 558"/>
                          <a:gd name="T65" fmla="*/ 514 h 532"/>
                          <a:gd name="T66" fmla="*/ 209 w 558"/>
                          <a:gd name="T67" fmla="*/ 514 h 532"/>
                          <a:gd name="T68" fmla="*/ 236 w 558"/>
                          <a:gd name="T69" fmla="*/ 516 h 532"/>
                          <a:gd name="T70" fmla="*/ 270 w 558"/>
                          <a:gd name="T71" fmla="*/ 522 h 532"/>
                          <a:gd name="T72" fmla="*/ 307 w 558"/>
                          <a:gd name="T73" fmla="*/ 528 h 532"/>
                          <a:gd name="T74" fmla="*/ 332 w 558"/>
                          <a:gd name="T75" fmla="*/ 531 h 532"/>
                          <a:gd name="T76" fmla="*/ 362 w 558"/>
                          <a:gd name="T77" fmla="*/ 531 h 532"/>
                          <a:gd name="T78" fmla="*/ 369 w 558"/>
                          <a:gd name="T79" fmla="*/ 528 h 532"/>
                          <a:gd name="T80" fmla="*/ 540 w 558"/>
                          <a:gd name="T81" fmla="*/ 422 h 532"/>
                          <a:gd name="T82" fmla="*/ 549 w 558"/>
                          <a:gd name="T83" fmla="*/ 415 h 532"/>
                          <a:gd name="T84" fmla="*/ 555 w 558"/>
                          <a:gd name="T85" fmla="*/ 408 h 532"/>
                          <a:gd name="T86" fmla="*/ 557 w 558"/>
                          <a:gd name="T87" fmla="*/ 400 h 532"/>
                          <a:gd name="T88" fmla="*/ 557 w 558"/>
                          <a:gd name="T89" fmla="*/ 390 h 532"/>
                          <a:gd name="T90" fmla="*/ 555 w 558"/>
                          <a:gd name="T91" fmla="*/ 382 h 532"/>
                          <a:gd name="T92" fmla="*/ 506 w 558"/>
                          <a:gd name="T93" fmla="*/ 251 h 532"/>
                          <a:gd name="T94" fmla="*/ 475 w 558"/>
                          <a:gd name="T95" fmla="*/ 168 h 532"/>
                          <a:gd name="T96" fmla="*/ 453 w 558"/>
                          <a:gd name="T97" fmla="*/ 107 h 53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58" h="532">
                            <a:moveTo>
                              <a:pt x="453" y="107"/>
                            </a:moveTo>
                            <a:lnTo>
                              <a:pt x="440" y="71"/>
                            </a:lnTo>
                            <a:lnTo>
                              <a:pt x="431" y="48"/>
                            </a:lnTo>
                            <a:lnTo>
                              <a:pt x="428" y="41"/>
                            </a:lnTo>
                            <a:lnTo>
                              <a:pt x="423" y="35"/>
                            </a:lnTo>
                            <a:lnTo>
                              <a:pt x="420" y="32"/>
                            </a:lnTo>
                            <a:lnTo>
                              <a:pt x="414" y="31"/>
                            </a:lnTo>
                            <a:lnTo>
                              <a:pt x="344" y="17"/>
                            </a:lnTo>
                            <a:lnTo>
                              <a:pt x="268" y="5"/>
                            </a:lnTo>
                            <a:lnTo>
                              <a:pt x="199" y="0"/>
                            </a:lnTo>
                            <a:lnTo>
                              <a:pt x="161" y="0"/>
                            </a:lnTo>
                            <a:lnTo>
                              <a:pt x="80" y="4"/>
                            </a:lnTo>
                            <a:lnTo>
                              <a:pt x="21" y="7"/>
                            </a:lnTo>
                            <a:lnTo>
                              <a:pt x="12" y="8"/>
                            </a:lnTo>
                            <a:lnTo>
                              <a:pt x="7" y="10"/>
                            </a:lnTo>
                            <a:lnTo>
                              <a:pt x="3" y="12"/>
                            </a:lnTo>
                            <a:lnTo>
                              <a:pt x="1" y="16"/>
                            </a:lnTo>
                            <a:lnTo>
                              <a:pt x="0" y="21"/>
                            </a:lnTo>
                            <a:lnTo>
                              <a:pt x="4" y="36"/>
                            </a:lnTo>
                            <a:lnTo>
                              <a:pt x="15" y="84"/>
                            </a:lnTo>
                            <a:lnTo>
                              <a:pt x="23" y="119"/>
                            </a:lnTo>
                            <a:lnTo>
                              <a:pt x="43" y="199"/>
                            </a:lnTo>
                            <a:lnTo>
                              <a:pt x="55" y="249"/>
                            </a:lnTo>
                            <a:lnTo>
                              <a:pt x="88" y="365"/>
                            </a:lnTo>
                            <a:lnTo>
                              <a:pt x="120" y="458"/>
                            </a:lnTo>
                            <a:lnTo>
                              <a:pt x="126" y="475"/>
                            </a:lnTo>
                            <a:lnTo>
                              <a:pt x="129" y="486"/>
                            </a:lnTo>
                            <a:lnTo>
                              <a:pt x="132" y="495"/>
                            </a:lnTo>
                            <a:lnTo>
                              <a:pt x="137" y="501"/>
                            </a:lnTo>
                            <a:lnTo>
                              <a:pt x="142" y="507"/>
                            </a:lnTo>
                            <a:lnTo>
                              <a:pt x="147" y="510"/>
                            </a:lnTo>
                            <a:lnTo>
                              <a:pt x="158" y="512"/>
                            </a:lnTo>
                            <a:lnTo>
                              <a:pt x="177" y="514"/>
                            </a:lnTo>
                            <a:lnTo>
                              <a:pt x="209" y="514"/>
                            </a:lnTo>
                            <a:lnTo>
                              <a:pt x="236" y="516"/>
                            </a:lnTo>
                            <a:lnTo>
                              <a:pt x="270" y="522"/>
                            </a:lnTo>
                            <a:lnTo>
                              <a:pt x="307" y="528"/>
                            </a:lnTo>
                            <a:lnTo>
                              <a:pt x="332" y="531"/>
                            </a:lnTo>
                            <a:lnTo>
                              <a:pt x="362" y="531"/>
                            </a:lnTo>
                            <a:lnTo>
                              <a:pt x="369" y="528"/>
                            </a:lnTo>
                            <a:lnTo>
                              <a:pt x="540" y="422"/>
                            </a:lnTo>
                            <a:lnTo>
                              <a:pt x="549" y="415"/>
                            </a:lnTo>
                            <a:lnTo>
                              <a:pt x="555" y="408"/>
                            </a:lnTo>
                            <a:lnTo>
                              <a:pt x="557" y="400"/>
                            </a:lnTo>
                            <a:lnTo>
                              <a:pt x="557" y="390"/>
                            </a:lnTo>
                            <a:lnTo>
                              <a:pt x="555" y="382"/>
                            </a:lnTo>
                            <a:lnTo>
                              <a:pt x="506" y="251"/>
                            </a:lnTo>
                            <a:lnTo>
                              <a:pt x="475" y="168"/>
                            </a:lnTo>
                            <a:lnTo>
                              <a:pt x="453" y="107"/>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93" name="Freeform 41">
                        <a:extLst>
                          <a:ext uri="{FF2B5EF4-FFF2-40B4-BE49-F238E27FC236}">
                            <a16:creationId xmlns:a16="http://schemas.microsoft.com/office/drawing/2014/main" id="{345E7E82-C5A5-43A6-897A-70EF902C7201}"/>
                          </a:ext>
                        </a:extLst>
                      </p:cNvPr>
                      <p:cNvSpPr>
                        <a:spLocks/>
                      </p:cNvSpPr>
                      <p:nvPr/>
                    </p:nvSpPr>
                    <p:spPr bwMode="auto">
                      <a:xfrm>
                        <a:off x="3825" y="2825"/>
                        <a:ext cx="331" cy="406"/>
                      </a:xfrm>
                      <a:custGeom>
                        <a:avLst/>
                        <a:gdLst>
                          <a:gd name="T0" fmla="*/ 255 w 331"/>
                          <a:gd name="T1" fmla="*/ 122 h 406"/>
                          <a:gd name="T2" fmla="*/ 231 w 331"/>
                          <a:gd name="T3" fmla="*/ 63 h 406"/>
                          <a:gd name="T4" fmla="*/ 209 w 331"/>
                          <a:gd name="T5" fmla="*/ 11 h 406"/>
                          <a:gd name="T6" fmla="*/ 206 w 331"/>
                          <a:gd name="T7" fmla="*/ 9 h 406"/>
                          <a:gd name="T8" fmla="*/ 203 w 331"/>
                          <a:gd name="T9" fmla="*/ 8 h 406"/>
                          <a:gd name="T10" fmla="*/ 196 w 331"/>
                          <a:gd name="T11" fmla="*/ 7 h 406"/>
                          <a:gd name="T12" fmla="*/ 101 w 331"/>
                          <a:gd name="T13" fmla="*/ 1 h 406"/>
                          <a:gd name="T14" fmla="*/ 9 w 331"/>
                          <a:gd name="T15" fmla="*/ 0 h 406"/>
                          <a:gd name="T16" fmla="*/ 4 w 331"/>
                          <a:gd name="T17" fmla="*/ 1 h 406"/>
                          <a:gd name="T18" fmla="*/ 2 w 331"/>
                          <a:gd name="T19" fmla="*/ 3 h 406"/>
                          <a:gd name="T20" fmla="*/ 0 w 331"/>
                          <a:gd name="T21" fmla="*/ 8 h 406"/>
                          <a:gd name="T22" fmla="*/ 7 w 331"/>
                          <a:gd name="T23" fmla="*/ 45 h 406"/>
                          <a:gd name="T24" fmla="*/ 21 w 331"/>
                          <a:gd name="T25" fmla="*/ 76 h 406"/>
                          <a:gd name="T26" fmla="*/ 46 w 331"/>
                          <a:gd name="T27" fmla="*/ 135 h 406"/>
                          <a:gd name="T28" fmla="*/ 92 w 331"/>
                          <a:gd name="T29" fmla="*/ 234 h 406"/>
                          <a:gd name="T30" fmla="*/ 134 w 331"/>
                          <a:gd name="T31" fmla="*/ 321 h 406"/>
                          <a:gd name="T32" fmla="*/ 144 w 331"/>
                          <a:gd name="T33" fmla="*/ 353 h 406"/>
                          <a:gd name="T34" fmla="*/ 151 w 331"/>
                          <a:gd name="T35" fmla="*/ 375 h 406"/>
                          <a:gd name="T36" fmla="*/ 157 w 331"/>
                          <a:gd name="T37" fmla="*/ 388 h 406"/>
                          <a:gd name="T38" fmla="*/ 163 w 331"/>
                          <a:gd name="T39" fmla="*/ 397 h 406"/>
                          <a:gd name="T40" fmla="*/ 167 w 331"/>
                          <a:gd name="T41" fmla="*/ 402 h 406"/>
                          <a:gd name="T42" fmla="*/ 171 w 331"/>
                          <a:gd name="T43" fmla="*/ 404 h 406"/>
                          <a:gd name="T44" fmla="*/ 177 w 331"/>
                          <a:gd name="T45" fmla="*/ 405 h 406"/>
                          <a:gd name="T46" fmla="*/ 182 w 331"/>
                          <a:gd name="T47" fmla="*/ 403 h 406"/>
                          <a:gd name="T48" fmla="*/ 191 w 331"/>
                          <a:gd name="T49" fmla="*/ 398 h 406"/>
                          <a:gd name="T50" fmla="*/ 202 w 331"/>
                          <a:gd name="T51" fmla="*/ 392 h 406"/>
                          <a:gd name="T52" fmla="*/ 211 w 331"/>
                          <a:gd name="T53" fmla="*/ 384 h 406"/>
                          <a:gd name="T54" fmla="*/ 222 w 331"/>
                          <a:gd name="T55" fmla="*/ 375 h 406"/>
                          <a:gd name="T56" fmla="*/ 232 w 331"/>
                          <a:gd name="T57" fmla="*/ 368 h 406"/>
                          <a:gd name="T58" fmla="*/ 325 w 331"/>
                          <a:gd name="T59" fmla="*/ 332 h 406"/>
                          <a:gd name="T60" fmla="*/ 328 w 331"/>
                          <a:gd name="T61" fmla="*/ 331 h 406"/>
                          <a:gd name="T62" fmla="*/ 330 w 331"/>
                          <a:gd name="T63" fmla="*/ 327 h 406"/>
                          <a:gd name="T64" fmla="*/ 329 w 331"/>
                          <a:gd name="T65" fmla="*/ 323 h 406"/>
                          <a:gd name="T66" fmla="*/ 327 w 331"/>
                          <a:gd name="T67" fmla="*/ 318 h 406"/>
                          <a:gd name="T68" fmla="*/ 255 w 331"/>
                          <a:gd name="T69" fmla="*/ 122 h 40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31" h="406">
                            <a:moveTo>
                              <a:pt x="255" y="122"/>
                            </a:moveTo>
                            <a:lnTo>
                              <a:pt x="231" y="63"/>
                            </a:lnTo>
                            <a:lnTo>
                              <a:pt x="209" y="11"/>
                            </a:lnTo>
                            <a:lnTo>
                              <a:pt x="206" y="9"/>
                            </a:lnTo>
                            <a:lnTo>
                              <a:pt x="203" y="8"/>
                            </a:lnTo>
                            <a:lnTo>
                              <a:pt x="196" y="7"/>
                            </a:lnTo>
                            <a:lnTo>
                              <a:pt x="101" y="1"/>
                            </a:lnTo>
                            <a:lnTo>
                              <a:pt x="9" y="0"/>
                            </a:lnTo>
                            <a:lnTo>
                              <a:pt x="4" y="1"/>
                            </a:lnTo>
                            <a:lnTo>
                              <a:pt x="2" y="3"/>
                            </a:lnTo>
                            <a:lnTo>
                              <a:pt x="0" y="8"/>
                            </a:lnTo>
                            <a:lnTo>
                              <a:pt x="7" y="45"/>
                            </a:lnTo>
                            <a:lnTo>
                              <a:pt x="21" y="76"/>
                            </a:lnTo>
                            <a:lnTo>
                              <a:pt x="46" y="135"/>
                            </a:lnTo>
                            <a:lnTo>
                              <a:pt x="92" y="234"/>
                            </a:lnTo>
                            <a:lnTo>
                              <a:pt x="134" y="321"/>
                            </a:lnTo>
                            <a:lnTo>
                              <a:pt x="144" y="353"/>
                            </a:lnTo>
                            <a:lnTo>
                              <a:pt x="151" y="375"/>
                            </a:lnTo>
                            <a:lnTo>
                              <a:pt x="157" y="388"/>
                            </a:lnTo>
                            <a:lnTo>
                              <a:pt x="163" y="397"/>
                            </a:lnTo>
                            <a:lnTo>
                              <a:pt x="167" y="402"/>
                            </a:lnTo>
                            <a:lnTo>
                              <a:pt x="171" y="404"/>
                            </a:lnTo>
                            <a:lnTo>
                              <a:pt x="177" y="405"/>
                            </a:lnTo>
                            <a:lnTo>
                              <a:pt x="182" y="403"/>
                            </a:lnTo>
                            <a:lnTo>
                              <a:pt x="191" y="398"/>
                            </a:lnTo>
                            <a:lnTo>
                              <a:pt x="202" y="392"/>
                            </a:lnTo>
                            <a:lnTo>
                              <a:pt x="211" y="384"/>
                            </a:lnTo>
                            <a:lnTo>
                              <a:pt x="222" y="375"/>
                            </a:lnTo>
                            <a:lnTo>
                              <a:pt x="232" y="368"/>
                            </a:lnTo>
                            <a:lnTo>
                              <a:pt x="325" y="332"/>
                            </a:lnTo>
                            <a:lnTo>
                              <a:pt x="328" y="331"/>
                            </a:lnTo>
                            <a:lnTo>
                              <a:pt x="330" y="327"/>
                            </a:lnTo>
                            <a:lnTo>
                              <a:pt x="329" y="323"/>
                            </a:lnTo>
                            <a:lnTo>
                              <a:pt x="327" y="318"/>
                            </a:lnTo>
                            <a:lnTo>
                              <a:pt x="255" y="122"/>
                            </a:lnTo>
                          </a:path>
                        </a:pathLst>
                      </a:custGeom>
                      <a:solidFill>
                        <a:srgbClr val="005F5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79889" name="Group 42">
                      <a:extLst>
                        <a:ext uri="{FF2B5EF4-FFF2-40B4-BE49-F238E27FC236}">
                          <a16:creationId xmlns:a16="http://schemas.microsoft.com/office/drawing/2014/main" id="{D05FEC7B-1AAE-41E3-9793-F059FDCAF0B9}"/>
                        </a:ext>
                      </a:extLst>
                    </p:cNvPr>
                    <p:cNvGrpSpPr>
                      <a:grpSpLocks/>
                    </p:cNvGrpSpPr>
                    <p:nvPr/>
                  </p:nvGrpSpPr>
                  <p:grpSpPr bwMode="auto">
                    <a:xfrm>
                      <a:off x="3696" y="3243"/>
                      <a:ext cx="86" cy="227"/>
                      <a:chOff x="3696" y="3243"/>
                      <a:chExt cx="86" cy="227"/>
                    </a:xfrm>
                  </p:grpSpPr>
                  <p:sp>
                    <p:nvSpPr>
                      <p:cNvPr id="79890" name="Freeform 43">
                        <a:extLst>
                          <a:ext uri="{FF2B5EF4-FFF2-40B4-BE49-F238E27FC236}">
                            <a16:creationId xmlns:a16="http://schemas.microsoft.com/office/drawing/2014/main" id="{01B6BDC4-7758-4176-9920-738C1CBCC568}"/>
                          </a:ext>
                        </a:extLst>
                      </p:cNvPr>
                      <p:cNvSpPr>
                        <a:spLocks/>
                      </p:cNvSpPr>
                      <p:nvPr/>
                    </p:nvSpPr>
                    <p:spPr bwMode="auto">
                      <a:xfrm>
                        <a:off x="3696" y="3249"/>
                        <a:ext cx="82" cy="221"/>
                      </a:xfrm>
                      <a:custGeom>
                        <a:avLst/>
                        <a:gdLst>
                          <a:gd name="T0" fmla="*/ 81 w 82"/>
                          <a:gd name="T1" fmla="*/ 0 h 221"/>
                          <a:gd name="T2" fmla="*/ 78 w 82"/>
                          <a:gd name="T3" fmla="*/ 15 h 221"/>
                          <a:gd name="T4" fmla="*/ 74 w 82"/>
                          <a:gd name="T5" fmla="*/ 26 h 221"/>
                          <a:gd name="T6" fmla="*/ 68 w 82"/>
                          <a:gd name="T7" fmla="*/ 36 h 221"/>
                          <a:gd name="T8" fmla="*/ 57 w 82"/>
                          <a:gd name="T9" fmla="*/ 42 h 221"/>
                          <a:gd name="T10" fmla="*/ 44 w 82"/>
                          <a:gd name="T11" fmla="*/ 47 h 221"/>
                          <a:gd name="T12" fmla="*/ 34 w 82"/>
                          <a:gd name="T13" fmla="*/ 55 h 221"/>
                          <a:gd name="T14" fmla="*/ 25 w 82"/>
                          <a:gd name="T15" fmla="*/ 66 h 221"/>
                          <a:gd name="T16" fmla="*/ 16 w 82"/>
                          <a:gd name="T17" fmla="*/ 84 h 221"/>
                          <a:gd name="T18" fmla="*/ 13 w 82"/>
                          <a:gd name="T19" fmla="*/ 99 h 221"/>
                          <a:gd name="T20" fmla="*/ 16 w 82"/>
                          <a:gd name="T21" fmla="*/ 110 h 221"/>
                          <a:gd name="T22" fmla="*/ 25 w 82"/>
                          <a:gd name="T23" fmla="*/ 120 h 221"/>
                          <a:gd name="T24" fmla="*/ 33 w 82"/>
                          <a:gd name="T25" fmla="*/ 131 h 221"/>
                          <a:gd name="T26" fmla="*/ 38 w 82"/>
                          <a:gd name="T27" fmla="*/ 141 h 221"/>
                          <a:gd name="T28" fmla="*/ 43 w 82"/>
                          <a:gd name="T29" fmla="*/ 154 h 221"/>
                          <a:gd name="T30" fmla="*/ 45 w 82"/>
                          <a:gd name="T31" fmla="*/ 168 h 221"/>
                          <a:gd name="T32" fmla="*/ 40 w 82"/>
                          <a:gd name="T33" fmla="*/ 182 h 221"/>
                          <a:gd name="T34" fmla="*/ 34 w 82"/>
                          <a:gd name="T35" fmla="*/ 191 h 221"/>
                          <a:gd name="T36" fmla="*/ 23 w 82"/>
                          <a:gd name="T37" fmla="*/ 203 h 221"/>
                          <a:gd name="T38" fmla="*/ 13 w 82"/>
                          <a:gd name="T39" fmla="*/ 211 h 221"/>
                          <a:gd name="T40" fmla="*/ 0 w 82"/>
                          <a:gd name="T41" fmla="*/ 220 h 22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82" h="221">
                            <a:moveTo>
                              <a:pt x="81" y="0"/>
                            </a:moveTo>
                            <a:lnTo>
                              <a:pt x="78" y="15"/>
                            </a:lnTo>
                            <a:lnTo>
                              <a:pt x="74" y="26"/>
                            </a:lnTo>
                            <a:lnTo>
                              <a:pt x="68" y="36"/>
                            </a:lnTo>
                            <a:lnTo>
                              <a:pt x="57" y="42"/>
                            </a:lnTo>
                            <a:lnTo>
                              <a:pt x="44" y="47"/>
                            </a:lnTo>
                            <a:lnTo>
                              <a:pt x="34" y="55"/>
                            </a:lnTo>
                            <a:lnTo>
                              <a:pt x="25" y="66"/>
                            </a:lnTo>
                            <a:lnTo>
                              <a:pt x="16" y="84"/>
                            </a:lnTo>
                            <a:lnTo>
                              <a:pt x="13" y="99"/>
                            </a:lnTo>
                            <a:lnTo>
                              <a:pt x="16" y="110"/>
                            </a:lnTo>
                            <a:lnTo>
                              <a:pt x="25" y="120"/>
                            </a:lnTo>
                            <a:lnTo>
                              <a:pt x="33" y="131"/>
                            </a:lnTo>
                            <a:lnTo>
                              <a:pt x="38" y="141"/>
                            </a:lnTo>
                            <a:lnTo>
                              <a:pt x="43" y="154"/>
                            </a:lnTo>
                            <a:lnTo>
                              <a:pt x="45" y="168"/>
                            </a:lnTo>
                            <a:lnTo>
                              <a:pt x="40" y="182"/>
                            </a:lnTo>
                            <a:lnTo>
                              <a:pt x="34" y="191"/>
                            </a:lnTo>
                            <a:lnTo>
                              <a:pt x="23" y="203"/>
                            </a:lnTo>
                            <a:lnTo>
                              <a:pt x="13" y="211"/>
                            </a:lnTo>
                            <a:lnTo>
                              <a:pt x="0" y="22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91" name="Oval 44">
                        <a:extLst>
                          <a:ext uri="{FF2B5EF4-FFF2-40B4-BE49-F238E27FC236}">
                            <a16:creationId xmlns:a16="http://schemas.microsoft.com/office/drawing/2014/main" id="{B535DBA8-FEF6-4982-970B-E65DB62C9CE5}"/>
                          </a:ext>
                        </a:extLst>
                      </p:cNvPr>
                      <p:cNvSpPr>
                        <a:spLocks noChangeArrowheads="1"/>
                      </p:cNvSpPr>
                      <p:nvPr/>
                    </p:nvSpPr>
                    <p:spPr bwMode="auto">
                      <a:xfrm>
                        <a:off x="3780" y="3243"/>
                        <a:ext cx="2" cy="2"/>
                      </a:xfrm>
                      <a:prstGeom prst="ellipse">
                        <a:avLst/>
                      </a:prstGeom>
                      <a:solidFill>
                        <a:srgbClr val="000000"/>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grpSp>
            </p:grpSp>
          </p:grpSp>
        </p:grpSp>
      </p:grp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1" name="Rectangle 2">
            <a:extLst>
              <a:ext uri="{FF2B5EF4-FFF2-40B4-BE49-F238E27FC236}">
                <a16:creationId xmlns:a16="http://schemas.microsoft.com/office/drawing/2014/main" id="{077E6B19-B21E-4D42-830E-A55C63BFB5F6}"/>
              </a:ext>
            </a:extLst>
          </p:cNvPr>
          <p:cNvSpPr>
            <a:spLocks noGrp="1" noChangeArrowheads="1"/>
          </p:cNvSpPr>
          <p:nvPr>
            <p:ph type="title"/>
          </p:nvPr>
        </p:nvSpPr>
        <p:spPr>
          <a:xfrm>
            <a:off x="457200" y="274638"/>
            <a:ext cx="8229600" cy="639762"/>
          </a:xfrm>
        </p:spPr>
        <p:txBody>
          <a:bodyPr>
            <a:normAutofit fontScale="90000"/>
          </a:bodyPr>
          <a:lstStyle/>
          <a:p>
            <a:pPr eaLnBrk="1" hangingPunct="1"/>
            <a:r>
              <a:rPr lang="en-US" altLang="zh-CN" sz="4000" b="1">
                <a:latin typeface="+mn-ea"/>
                <a:ea typeface="+mn-ea"/>
              </a:rPr>
              <a:t>Thread Priority</a:t>
            </a:r>
          </a:p>
        </p:txBody>
      </p:sp>
      <p:sp>
        <p:nvSpPr>
          <p:cNvPr id="80902" name="Rectangle 3">
            <a:extLst>
              <a:ext uri="{FF2B5EF4-FFF2-40B4-BE49-F238E27FC236}">
                <a16:creationId xmlns:a16="http://schemas.microsoft.com/office/drawing/2014/main" id="{E21C49F9-FB59-45C0-AE10-D5D647184993}"/>
              </a:ext>
            </a:extLst>
          </p:cNvPr>
          <p:cNvSpPr>
            <a:spLocks noGrp="1" noChangeArrowheads="1"/>
          </p:cNvSpPr>
          <p:nvPr>
            <p:ph type="body" idx="1"/>
          </p:nvPr>
        </p:nvSpPr>
        <p:spPr>
          <a:xfrm>
            <a:off x="457200" y="1295400"/>
            <a:ext cx="8229600" cy="4830763"/>
          </a:xfrm>
        </p:spPr>
        <p:txBody>
          <a:bodyPr/>
          <a:lstStyle/>
          <a:p>
            <a:pPr eaLnBrk="1" hangingPunct="1">
              <a:lnSpc>
                <a:spcPct val="90000"/>
              </a:lnSpc>
            </a:pPr>
            <a:r>
              <a:rPr lang="en-US" altLang="zh-CN" sz="2800" b="1">
                <a:latin typeface="+mn-ea"/>
                <a:ea typeface="+mn-ea"/>
              </a:rPr>
              <a:t>On a single CPU threads actually run one at a time in such a way as to provide an </a:t>
            </a:r>
            <a:r>
              <a:rPr lang="en-US" altLang="zh-CN" sz="2800" b="1">
                <a:solidFill>
                  <a:srgbClr val="FF0000"/>
                </a:solidFill>
                <a:latin typeface="+mn-ea"/>
                <a:ea typeface="+mn-ea"/>
              </a:rPr>
              <a:t>illusion of concurrency.</a:t>
            </a:r>
          </a:p>
          <a:p>
            <a:pPr eaLnBrk="1" hangingPunct="1">
              <a:lnSpc>
                <a:spcPct val="90000"/>
              </a:lnSpc>
            </a:pPr>
            <a:r>
              <a:rPr lang="en-US" altLang="zh-CN" sz="2800" b="1">
                <a:latin typeface="+mn-ea"/>
                <a:ea typeface="+mn-ea"/>
              </a:rPr>
              <a:t>Execution of multiple threads on a single CPU, in some order, is called scheduling.</a:t>
            </a:r>
          </a:p>
          <a:p>
            <a:pPr eaLnBrk="1" hangingPunct="1">
              <a:lnSpc>
                <a:spcPct val="90000"/>
              </a:lnSpc>
            </a:pPr>
            <a:r>
              <a:rPr lang="en-US" altLang="zh-CN" sz="2800" b="1">
                <a:latin typeface="+mn-ea"/>
                <a:ea typeface="+mn-ea"/>
              </a:rPr>
              <a:t>The Java runtime supports a very simple scheduling algorithm (fixed priority scheduling). </a:t>
            </a:r>
          </a:p>
          <a:p>
            <a:pPr lvl="1" eaLnBrk="1" hangingPunct="1">
              <a:lnSpc>
                <a:spcPct val="90000"/>
              </a:lnSpc>
            </a:pPr>
            <a:r>
              <a:rPr lang="en-US" altLang="zh-CN" b="1">
                <a:solidFill>
                  <a:srgbClr val="FF0000"/>
                </a:solidFill>
                <a:latin typeface="+mn-ea"/>
                <a:ea typeface="+mn-ea"/>
              </a:rPr>
              <a:t>This algorithm schedules threads based on their priority relative to other runnable threads.</a:t>
            </a:r>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5" name="Rectangle 2">
            <a:extLst>
              <a:ext uri="{FF2B5EF4-FFF2-40B4-BE49-F238E27FC236}">
                <a16:creationId xmlns:a16="http://schemas.microsoft.com/office/drawing/2014/main" id="{B1FC6500-49DF-455E-AFF6-5C07737389CF}"/>
              </a:ext>
            </a:extLst>
          </p:cNvPr>
          <p:cNvSpPr>
            <a:spLocks noGrp="1" noChangeArrowheads="1"/>
          </p:cNvSpPr>
          <p:nvPr>
            <p:ph type="title"/>
          </p:nvPr>
        </p:nvSpPr>
        <p:spPr>
          <a:xfrm>
            <a:off x="457200" y="274638"/>
            <a:ext cx="8229600" cy="639762"/>
          </a:xfrm>
        </p:spPr>
        <p:txBody>
          <a:bodyPr>
            <a:normAutofit fontScale="90000"/>
          </a:bodyPr>
          <a:lstStyle/>
          <a:p>
            <a:pPr eaLnBrk="1" hangingPunct="1"/>
            <a:r>
              <a:rPr lang="en-US" altLang="zh-CN" sz="4000" b="1">
                <a:latin typeface="+mn-ea"/>
                <a:ea typeface="+mn-ea"/>
              </a:rPr>
              <a:t>Thread Priority (cont.)</a:t>
            </a:r>
          </a:p>
        </p:txBody>
      </p:sp>
      <p:sp>
        <p:nvSpPr>
          <p:cNvPr id="81926" name="Rectangle 3">
            <a:extLst>
              <a:ext uri="{FF2B5EF4-FFF2-40B4-BE49-F238E27FC236}">
                <a16:creationId xmlns:a16="http://schemas.microsoft.com/office/drawing/2014/main" id="{6519B5B4-45A1-467E-B618-9B79B6B1701C}"/>
              </a:ext>
            </a:extLst>
          </p:cNvPr>
          <p:cNvSpPr>
            <a:spLocks noGrp="1" noChangeArrowheads="1"/>
          </p:cNvSpPr>
          <p:nvPr>
            <p:ph type="body" idx="1"/>
          </p:nvPr>
        </p:nvSpPr>
        <p:spPr>
          <a:xfrm>
            <a:off x="457200" y="1066800"/>
            <a:ext cx="8229600" cy="5059363"/>
          </a:xfrm>
        </p:spPr>
        <p:txBody>
          <a:bodyPr/>
          <a:lstStyle/>
          <a:p>
            <a:pPr eaLnBrk="1" hangingPunct="1"/>
            <a:r>
              <a:rPr lang="en-US" altLang="zh-CN" sz="2800" b="1">
                <a:latin typeface="+mn-ea"/>
                <a:ea typeface="+mn-ea"/>
              </a:rPr>
              <a:t>The runtime system </a:t>
            </a:r>
            <a:r>
              <a:rPr lang="en-US" altLang="zh-CN" sz="2800" b="1">
                <a:solidFill>
                  <a:srgbClr val="FF0000"/>
                </a:solidFill>
                <a:latin typeface="+mn-ea"/>
                <a:ea typeface="+mn-ea"/>
              </a:rPr>
              <a:t>chooses the runnable thread with the highest priority for execution</a:t>
            </a:r>
          </a:p>
          <a:p>
            <a:pPr eaLnBrk="1" hangingPunct="1"/>
            <a:r>
              <a:rPr lang="en-US" altLang="zh-CN" sz="2800" b="1">
                <a:latin typeface="+mn-ea"/>
                <a:ea typeface="+mn-ea"/>
              </a:rPr>
              <a:t>If two threads of the same priority are waiting for the CPU, </a:t>
            </a:r>
            <a:r>
              <a:rPr lang="en-US" altLang="zh-CN" sz="2800" b="1">
                <a:solidFill>
                  <a:srgbClr val="FF0000"/>
                </a:solidFill>
                <a:latin typeface="+mn-ea"/>
                <a:ea typeface="+mn-ea"/>
              </a:rPr>
              <a:t>the scheduler chooses one of them to run in a round-robin fashion</a:t>
            </a:r>
            <a:r>
              <a:rPr lang="en-US" altLang="zh-CN" sz="2800" b="1">
                <a:latin typeface="+mn-ea"/>
                <a:ea typeface="+mn-ea"/>
              </a:rPr>
              <a:t>.</a:t>
            </a:r>
          </a:p>
          <a:p>
            <a:pPr eaLnBrk="1" hangingPunct="1"/>
            <a:r>
              <a:rPr lang="en-US" altLang="zh-CN" sz="2800" b="1">
                <a:latin typeface="+mn-ea"/>
                <a:ea typeface="+mn-ea"/>
              </a:rPr>
              <a:t>The chosen thread will run until:</a:t>
            </a:r>
          </a:p>
          <a:p>
            <a:pPr lvl="1" eaLnBrk="1" hangingPunct="1"/>
            <a:r>
              <a:rPr lang="en-US" altLang="zh-CN" b="1">
                <a:solidFill>
                  <a:schemeClr val="accent2"/>
                </a:solidFill>
                <a:latin typeface="+mn-ea"/>
                <a:ea typeface="+mn-ea"/>
              </a:rPr>
              <a:t>A higher priority thread becomes runnable.</a:t>
            </a:r>
          </a:p>
          <a:p>
            <a:pPr lvl="1" eaLnBrk="1" hangingPunct="1"/>
            <a:r>
              <a:rPr lang="en-US" altLang="zh-CN" b="1">
                <a:solidFill>
                  <a:schemeClr val="accent2"/>
                </a:solidFill>
                <a:latin typeface="+mn-ea"/>
                <a:ea typeface="+mn-ea"/>
              </a:rPr>
              <a:t>It yields, or its run method exits.</a:t>
            </a:r>
          </a:p>
          <a:p>
            <a:pPr lvl="1" eaLnBrk="1" hangingPunct="1"/>
            <a:r>
              <a:rPr lang="en-US" altLang="zh-CN" b="1">
                <a:solidFill>
                  <a:schemeClr val="accent2"/>
                </a:solidFill>
                <a:latin typeface="+mn-ea"/>
                <a:ea typeface="+mn-ea"/>
              </a:rPr>
              <a:t>On systems that support time-slicing, its time allotment has expired</a:t>
            </a:r>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9" name="Rectangle 2">
            <a:extLst>
              <a:ext uri="{FF2B5EF4-FFF2-40B4-BE49-F238E27FC236}">
                <a16:creationId xmlns:a16="http://schemas.microsoft.com/office/drawing/2014/main" id="{21F0D065-71C6-4FBC-9856-5C6D7501DA58}"/>
              </a:ext>
            </a:extLst>
          </p:cNvPr>
          <p:cNvSpPr>
            <a:spLocks noGrp="1" noChangeArrowheads="1"/>
          </p:cNvSpPr>
          <p:nvPr>
            <p:ph type="title"/>
          </p:nvPr>
        </p:nvSpPr>
        <p:spPr>
          <a:xfrm>
            <a:off x="457200" y="274638"/>
            <a:ext cx="8229600" cy="715962"/>
          </a:xfrm>
        </p:spPr>
        <p:txBody>
          <a:bodyPr/>
          <a:lstStyle/>
          <a:p>
            <a:pPr eaLnBrk="1" hangingPunct="1"/>
            <a:r>
              <a:rPr lang="en-US" altLang="zh-CN" sz="4000" b="1">
                <a:latin typeface="+mn-ea"/>
                <a:ea typeface="+mn-ea"/>
              </a:rPr>
              <a:t>Thread Priority (cont.)</a:t>
            </a:r>
          </a:p>
        </p:txBody>
      </p:sp>
      <p:sp>
        <p:nvSpPr>
          <p:cNvPr id="82950" name="Rectangle 3">
            <a:extLst>
              <a:ext uri="{FF2B5EF4-FFF2-40B4-BE49-F238E27FC236}">
                <a16:creationId xmlns:a16="http://schemas.microsoft.com/office/drawing/2014/main" id="{83B4A47D-176D-4064-943F-68C86FA6A76D}"/>
              </a:ext>
            </a:extLst>
          </p:cNvPr>
          <p:cNvSpPr>
            <a:spLocks noGrp="1" noChangeArrowheads="1"/>
          </p:cNvSpPr>
          <p:nvPr>
            <p:ph type="body" idx="1"/>
          </p:nvPr>
        </p:nvSpPr>
        <p:spPr>
          <a:xfrm>
            <a:off x="457200" y="1295400"/>
            <a:ext cx="8229600" cy="4830763"/>
          </a:xfrm>
        </p:spPr>
        <p:txBody>
          <a:bodyPr/>
          <a:lstStyle/>
          <a:p>
            <a:pPr eaLnBrk="1" hangingPunct="1"/>
            <a:r>
              <a:rPr lang="en-US" altLang="zh-CN" sz="2800" b="1">
                <a:latin typeface="+mn-ea"/>
                <a:ea typeface="+mn-ea"/>
              </a:rPr>
              <a:t>When a </a:t>
            </a:r>
            <a:r>
              <a:rPr lang="en-US" altLang="zh-CN" sz="2800" b="1">
                <a:solidFill>
                  <a:srgbClr val="FF0000"/>
                </a:solidFill>
                <a:latin typeface="+mn-ea"/>
                <a:ea typeface="+mn-ea"/>
              </a:rPr>
              <a:t>Java thread</a:t>
            </a:r>
            <a:r>
              <a:rPr lang="en-US" altLang="zh-CN" sz="2800" b="1">
                <a:latin typeface="+mn-ea"/>
                <a:ea typeface="+mn-ea"/>
              </a:rPr>
              <a:t> is created, it </a:t>
            </a:r>
            <a:r>
              <a:rPr lang="en-US" altLang="zh-CN" sz="2800" b="1">
                <a:solidFill>
                  <a:srgbClr val="FF0000"/>
                </a:solidFill>
                <a:latin typeface="+mn-ea"/>
                <a:ea typeface="+mn-ea"/>
              </a:rPr>
              <a:t>inherits its priority from the thread that created it</a:t>
            </a:r>
            <a:r>
              <a:rPr lang="en-US" altLang="zh-CN" sz="2800" b="1">
                <a:latin typeface="+mn-ea"/>
                <a:ea typeface="+mn-ea"/>
              </a:rPr>
              <a:t>.</a:t>
            </a:r>
          </a:p>
          <a:p>
            <a:pPr eaLnBrk="1" hangingPunct="1"/>
            <a:r>
              <a:rPr lang="en-US" altLang="zh-CN" sz="2800" b="1">
                <a:latin typeface="+mn-ea"/>
                <a:ea typeface="+mn-ea"/>
              </a:rPr>
              <a:t>You can </a:t>
            </a:r>
            <a:r>
              <a:rPr lang="en-US" altLang="zh-CN" sz="2800" b="1">
                <a:solidFill>
                  <a:srgbClr val="FF0000"/>
                </a:solidFill>
                <a:latin typeface="+mn-ea"/>
                <a:ea typeface="+mn-ea"/>
              </a:rPr>
              <a:t>modify a thread's priority at any time</a:t>
            </a:r>
            <a:r>
              <a:rPr lang="en-US" altLang="zh-CN" sz="2800" b="1">
                <a:latin typeface="+mn-ea"/>
                <a:ea typeface="+mn-ea"/>
              </a:rPr>
              <a:t> after its creation </a:t>
            </a:r>
            <a:r>
              <a:rPr lang="en-US" altLang="zh-CN" sz="2800" b="1">
                <a:solidFill>
                  <a:srgbClr val="FF0000"/>
                </a:solidFill>
                <a:latin typeface="+mn-ea"/>
                <a:ea typeface="+mn-ea"/>
              </a:rPr>
              <a:t>using the setPriority method</a:t>
            </a:r>
            <a:r>
              <a:rPr lang="en-US" altLang="zh-CN" sz="2800" b="1">
                <a:latin typeface="+mn-ea"/>
                <a:ea typeface="+mn-ea"/>
              </a:rPr>
              <a:t>.</a:t>
            </a:r>
          </a:p>
          <a:p>
            <a:pPr eaLnBrk="1" hangingPunct="1"/>
            <a:r>
              <a:rPr lang="en-US" altLang="zh-CN" sz="2800" b="1">
                <a:latin typeface="+mn-ea"/>
                <a:ea typeface="+mn-ea"/>
              </a:rPr>
              <a:t>Thread priorities are integers ranging between MIN_PRIORITY(1) and MAX_PRIORITY(10) (constants defined in the Thread class). The </a:t>
            </a:r>
            <a:r>
              <a:rPr lang="en-US" altLang="zh-CN" b="1">
                <a:solidFill>
                  <a:srgbClr val="FF0000"/>
                </a:solidFill>
                <a:latin typeface="+mn-ea"/>
                <a:ea typeface="+mn-ea"/>
              </a:rPr>
              <a:t>NORM_PRIORITY is 5.</a:t>
            </a:r>
            <a:endParaRPr lang="en-US" altLang="zh-CN" sz="2800" b="1">
              <a:solidFill>
                <a:srgbClr val="FF0000"/>
              </a:solidFill>
              <a:latin typeface="+mn-ea"/>
              <a:ea typeface="+mn-ea"/>
            </a:endParaRPr>
          </a:p>
          <a:p>
            <a:pPr eaLnBrk="1" hangingPunct="1"/>
            <a:r>
              <a:rPr lang="en-US" altLang="zh-CN" sz="2800" b="1">
                <a:solidFill>
                  <a:srgbClr val="FF0000"/>
                </a:solidFill>
                <a:latin typeface="+mn-ea"/>
                <a:ea typeface="+mn-ea"/>
              </a:rPr>
              <a:t>The higher the integer, the higher the priority</a:t>
            </a:r>
            <a:r>
              <a:rPr lang="en-US" altLang="zh-CN" sz="2800" b="1">
                <a:latin typeface="+mn-ea"/>
                <a:ea typeface="+mn-ea"/>
              </a:rPr>
              <a:t>.</a:t>
            </a:r>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3" name="Rectangle 2">
            <a:extLst>
              <a:ext uri="{FF2B5EF4-FFF2-40B4-BE49-F238E27FC236}">
                <a16:creationId xmlns:a16="http://schemas.microsoft.com/office/drawing/2014/main" id="{2EA0044E-45EA-4463-8020-C267D290B707}"/>
              </a:ext>
            </a:extLst>
          </p:cNvPr>
          <p:cNvSpPr>
            <a:spLocks noGrp="1" noChangeArrowheads="1"/>
          </p:cNvSpPr>
          <p:nvPr>
            <p:ph type="title"/>
          </p:nvPr>
        </p:nvSpPr>
        <p:spPr>
          <a:xfrm>
            <a:off x="457200" y="274638"/>
            <a:ext cx="8229600" cy="715962"/>
          </a:xfrm>
        </p:spPr>
        <p:txBody>
          <a:bodyPr/>
          <a:lstStyle/>
          <a:p>
            <a:pPr eaLnBrk="1" hangingPunct="1"/>
            <a:r>
              <a:rPr lang="en-US" altLang="zh-CN" sz="4000" b="1">
                <a:latin typeface="+mn-ea"/>
                <a:ea typeface="+mn-ea"/>
              </a:rPr>
              <a:t>Thread Priority (cont.)</a:t>
            </a:r>
          </a:p>
        </p:txBody>
      </p:sp>
      <p:sp>
        <p:nvSpPr>
          <p:cNvPr id="83974" name="Rectangle 3">
            <a:extLst>
              <a:ext uri="{FF2B5EF4-FFF2-40B4-BE49-F238E27FC236}">
                <a16:creationId xmlns:a16="http://schemas.microsoft.com/office/drawing/2014/main" id="{76C6CB89-78BE-4209-AE3C-77C94F1A2E7B}"/>
              </a:ext>
            </a:extLst>
          </p:cNvPr>
          <p:cNvSpPr>
            <a:spLocks noGrp="1" noChangeArrowheads="1"/>
          </p:cNvSpPr>
          <p:nvPr>
            <p:ph type="body" idx="1"/>
          </p:nvPr>
        </p:nvSpPr>
        <p:spPr>
          <a:xfrm>
            <a:off x="457200" y="1371600"/>
            <a:ext cx="8229600" cy="4754563"/>
          </a:xfrm>
        </p:spPr>
        <p:txBody>
          <a:bodyPr/>
          <a:lstStyle/>
          <a:p>
            <a:pPr eaLnBrk="1" hangingPunct="1"/>
            <a:r>
              <a:rPr lang="en-US" altLang="zh-CN" sz="2800" b="1">
                <a:latin typeface="+mn-ea"/>
                <a:ea typeface="+mn-ea"/>
              </a:rPr>
              <a:t>Use </a:t>
            </a:r>
            <a:r>
              <a:rPr lang="en-US" altLang="zh-CN" sz="2800" b="1">
                <a:solidFill>
                  <a:srgbClr val="FF0000"/>
                </a:solidFill>
                <a:latin typeface="+mn-ea"/>
                <a:ea typeface="+mn-ea"/>
              </a:rPr>
              <a:t>priority only</a:t>
            </a:r>
            <a:r>
              <a:rPr lang="en-US" altLang="zh-CN" sz="2800" b="1">
                <a:latin typeface="+mn-ea"/>
                <a:ea typeface="+mn-ea"/>
              </a:rPr>
              <a:t> to </a:t>
            </a:r>
            <a:r>
              <a:rPr lang="en-US" altLang="zh-CN" sz="2800" b="1">
                <a:solidFill>
                  <a:srgbClr val="FF0000"/>
                </a:solidFill>
                <a:latin typeface="+mn-ea"/>
                <a:ea typeface="+mn-ea"/>
              </a:rPr>
              <a:t>affect scheduling policy</a:t>
            </a:r>
            <a:r>
              <a:rPr lang="en-US" altLang="zh-CN" sz="2800" b="1">
                <a:latin typeface="+mn-ea"/>
                <a:ea typeface="+mn-ea"/>
              </a:rPr>
              <a:t> for efficiency purposes.</a:t>
            </a:r>
          </a:p>
          <a:p>
            <a:pPr eaLnBrk="1" hangingPunct="1"/>
            <a:r>
              <a:rPr lang="en-US" altLang="zh-CN" sz="2800" b="1">
                <a:latin typeface="+mn-ea"/>
                <a:ea typeface="+mn-ea"/>
              </a:rPr>
              <a:t>Do not rely on thread priority for algorithm correctness.</a:t>
            </a:r>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7" name="Rectangle 4">
            <a:extLst>
              <a:ext uri="{FF2B5EF4-FFF2-40B4-BE49-F238E27FC236}">
                <a16:creationId xmlns:a16="http://schemas.microsoft.com/office/drawing/2014/main" id="{8E5B026E-1F77-47C2-80B8-A388CA405A06}"/>
              </a:ext>
            </a:extLst>
          </p:cNvPr>
          <p:cNvSpPr>
            <a:spLocks noGrp="1" noChangeArrowheads="1"/>
          </p:cNvSpPr>
          <p:nvPr>
            <p:ph type="ctrTitle"/>
          </p:nvPr>
        </p:nvSpPr>
        <p:spPr/>
        <p:txBody>
          <a:bodyPr/>
          <a:lstStyle/>
          <a:p>
            <a:pPr eaLnBrk="1" hangingPunct="1"/>
            <a:r>
              <a:rPr lang="en-US" altLang="zh-CN" b="1">
                <a:latin typeface="+mn-ea"/>
                <a:ea typeface="+mn-ea"/>
              </a:rPr>
              <a:t>Basic Control of Threads</a:t>
            </a:r>
          </a:p>
        </p:txBody>
      </p:sp>
      <p:sp>
        <p:nvSpPr>
          <p:cNvPr id="84998" name="Rectangle 5">
            <a:extLst>
              <a:ext uri="{FF2B5EF4-FFF2-40B4-BE49-F238E27FC236}">
                <a16:creationId xmlns:a16="http://schemas.microsoft.com/office/drawing/2014/main" id="{8DCE8753-86CD-4FEF-B728-C715976B499A}"/>
              </a:ext>
            </a:extLst>
          </p:cNvPr>
          <p:cNvSpPr>
            <a:spLocks noGrp="1" noChangeArrowheads="1"/>
          </p:cNvSpPr>
          <p:nvPr>
            <p:ph type="subTitle" idx="1"/>
          </p:nvPr>
        </p:nvSpPr>
        <p:spPr/>
        <p:txBody>
          <a:bodyPr/>
          <a:lstStyle/>
          <a:p>
            <a:pPr eaLnBrk="1" hangingPunct="1"/>
            <a:endParaRPr lang="zh-CN" altLang="zh-CN"/>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a:extLst>
              <a:ext uri="{FF2B5EF4-FFF2-40B4-BE49-F238E27FC236}">
                <a16:creationId xmlns:a16="http://schemas.microsoft.com/office/drawing/2014/main" id="{08EA758B-CD12-4005-980A-E0594D4CDDE0}"/>
              </a:ext>
            </a:extLst>
          </p:cNvPr>
          <p:cNvSpPr>
            <a:spLocks noGrp="1" noChangeArrowheads="1"/>
          </p:cNvSpPr>
          <p:nvPr>
            <p:ph type="title"/>
          </p:nvPr>
        </p:nvSpPr>
        <p:spPr>
          <a:xfrm>
            <a:off x="685800" y="0"/>
            <a:ext cx="7772400" cy="603250"/>
          </a:xfrm>
        </p:spPr>
        <p:txBody>
          <a:bodyPr/>
          <a:lstStyle/>
          <a:p>
            <a:pPr eaLnBrk="1" hangingPunct="1"/>
            <a:r>
              <a:rPr lang="zh-CN" altLang="en-US" sz="3600" b="1">
                <a:effectLst>
                  <a:outerShdw blurRad="38100" dist="38100" dir="2700000" algn="tl">
                    <a:srgbClr val="C0C0C0"/>
                  </a:outerShdw>
                </a:effectLst>
                <a:latin typeface="+mn-ea"/>
                <a:ea typeface="+mn-ea"/>
              </a:rPr>
              <a:t>线程生命周期中的</a:t>
            </a:r>
            <a:r>
              <a:rPr lang="en-US" altLang="zh-CN" sz="3600" b="1">
                <a:effectLst>
                  <a:outerShdw blurRad="38100" dist="38100" dir="2700000" algn="tl">
                    <a:srgbClr val="C0C0C0"/>
                  </a:outerShdw>
                </a:effectLst>
                <a:latin typeface="+mn-ea"/>
                <a:ea typeface="+mn-ea"/>
              </a:rPr>
              <a:t>5</a:t>
            </a:r>
            <a:r>
              <a:rPr lang="zh-CN" altLang="en-US" sz="3600" b="1">
                <a:effectLst>
                  <a:outerShdw blurRad="38100" dist="38100" dir="2700000" algn="tl">
                    <a:srgbClr val="C0C0C0"/>
                  </a:outerShdw>
                </a:effectLst>
                <a:latin typeface="+mn-ea"/>
                <a:ea typeface="+mn-ea"/>
              </a:rPr>
              <a:t>种状态：</a:t>
            </a:r>
          </a:p>
        </p:txBody>
      </p:sp>
      <p:sp>
        <p:nvSpPr>
          <p:cNvPr id="86022" name="Rectangle 3">
            <a:extLst>
              <a:ext uri="{FF2B5EF4-FFF2-40B4-BE49-F238E27FC236}">
                <a16:creationId xmlns:a16="http://schemas.microsoft.com/office/drawing/2014/main" id="{42F71E60-CB0B-405F-80F7-29DA9C72145C}"/>
              </a:ext>
            </a:extLst>
          </p:cNvPr>
          <p:cNvSpPr>
            <a:spLocks noGrp="1" noChangeArrowheads="1"/>
          </p:cNvSpPr>
          <p:nvPr>
            <p:ph type="body" idx="1"/>
          </p:nvPr>
        </p:nvSpPr>
        <p:spPr>
          <a:xfrm>
            <a:off x="0" y="685800"/>
            <a:ext cx="9144000" cy="5257800"/>
          </a:xfrm>
        </p:spPr>
        <p:txBody>
          <a:bodyPr>
            <a:normAutofit/>
          </a:bodyPr>
          <a:lstStyle/>
          <a:p>
            <a:pPr eaLnBrk="1" hangingPunct="1">
              <a:lnSpc>
                <a:spcPct val="90000"/>
              </a:lnSpc>
            </a:pPr>
            <a:r>
              <a:rPr lang="zh-CN" altLang="en-US" sz="2000" b="1">
                <a:solidFill>
                  <a:srgbClr val="0000FF"/>
                </a:solidFill>
                <a:latin typeface="+mn-ea"/>
                <a:ea typeface="+mn-ea"/>
              </a:rPr>
              <a:t>阻塞：</a:t>
            </a:r>
            <a:r>
              <a:rPr lang="zh-CN" altLang="en-US" sz="2000" b="1">
                <a:solidFill>
                  <a:srgbClr val="FF0000"/>
                </a:solidFill>
                <a:latin typeface="+mn-ea"/>
                <a:ea typeface="+mn-ea"/>
              </a:rPr>
              <a:t>一个正在执行的线程暂停自己的执行而进入的状态。</a:t>
            </a:r>
          </a:p>
          <a:p>
            <a:pPr lvl="1" eaLnBrk="1" hangingPunct="1">
              <a:lnSpc>
                <a:spcPct val="90000"/>
              </a:lnSpc>
            </a:pPr>
            <a:r>
              <a:rPr lang="zh-CN" altLang="en-US" sz="2000" b="1">
                <a:solidFill>
                  <a:srgbClr val="006600"/>
                </a:solidFill>
                <a:latin typeface="+mn-ea"/>
                <a:ea typeface="+mn-ea"/>
              </a:rPr>
              <a:t>引起线程由运行状态进入阻塞状态的可能情况：</a:t>
            </a:r>
          </a:p>
          <a:p>
            <a:pPr lvl="2" eaLnBrk="1" hangingPunct="1">
              <a:lnSpc>
                <a:spcPct val="90000"/>
              </a:lnSpc>
            </a:pPr>
            <a:r>
              <a:rPr lang="zh-CN" altLang="en-US" sz="2000" b="1">
                <a:solidFill>
                  <a:srgbClr val="FF0000"/>
                </a:solidFill>
                <a:latin typeface="+mn-ea"/>
                <a:ea typeface="+mn-ea"/>
              </a:rPr>
              <a:t>调用了该线程的 </a:t>
            </a:r>
            <a:r>
              <a:rPr lang="en-US" altLang="zh-CN" sz="2000" b="1">
                <a:solidFill>
                  <a:srgbClr val="FF0000"/>
                </a:solidFill>
                <a:latin typeface="+mn-ea"/>
                <a:ea typeface="+mn-ea"/>
              </a:rPr>
              <a:t>sleep( ) </a:t>
            </a:r>
            <a:r>
              <a:rPr lang="zh-CN" altLang="en-US" sz="2000" b="1">
                <a:solidFill>
                  <a:srgbClr val="FF0000"/>
                </a:solidFill>
                <a:latin typeface="+mn-ea"/>
                <a:ea typeface="+mn-ea"/>
              </a:rPr>
              <a:t>方法</a:t>
            </a:r>
          </a:p>
          <a:p>
            <a:pPr lvl="2" eaLnBrk="1" hangingPunct="1">
              <a:lnSpc>
                <a:spcPct val="90000"/>
              </a:lnSpc>
            </a:pPr>
            <a:r>
              <a:rPr lang="zh-CN" altLang="en-US" sz="2000" b="1">
                <a:solidFill>
                  <a:srgbClr val="FF0000"/>
                </a:solidFill>
                <a:latin typeface="+mn-ea"/>
                <a:ea typeface="+mn-ea"/>
              </a:rPr>
              <a:t>该线程正在等待 </a:t>
            </a:r>
            <a:r>
              <a:rPr lang="en-US" altLang="zh-CN" sz="2000" b="1">
                <a:solidFill>
                  <a:srgbClr val="FF0000"/>
                </a:solidFill>
                <a:latin typeface="+mn-ea"/>
                <a:ea typeface="+mn-ea"/>
              </a:rPr>
              <a:t>I/O </a:t>
            </a:r>
            <a:r>
              <a:rPr lang="zh-CN" altLang="en-US" sz="2000" b="1">
                <a:solidFill>
                  <a:srgbClr val="FF0000"/>
                </a:solidFill>
                <a:latin typeface="+mn-ea"/>
                <a:ea typeface="+mn-ea"/>
              </a:rPr>
              <a:t>操作的完成</a:t>
            </a:r>
          </a:p>
          <a:p>
            <a:pPr lvl="2" eaLnBrk="1" hangingPunct="1">
              <a:lnSpc>
                <a:spcPct val="90000"/>
              </a:lnSpc>
            </a:pPr>
            <a:r>
              <a:rPr lang="zh-CN" altLang="en-US" sz="2000" b="1">
                <a:solidFill>
                  <a:srgbClr val="FF0000"/>
                </a:solidFill>
                <a:latin typeface="+mn-ea"/>
                <a:ea typeface="+mn-ea"/>
              </a:rPr>
              <a:t>调用了 </a:t>
            </a:r>
            <a:r>
              <a:rPr lang="en-US" altLang="zh-CN" sz="2000" b="1">
                <a:solidFill>
                  <a:srgbClr val="FF0000"/>
                </a:solidFill>
                <a:latin typeface="+mn-ea"/>
                <a:ea typeface="+mn-ea"/>
              </a:rPr>
              <a:t>wait( ) </a:t>
            </a:r>
            <a:r>
              <a:rPr lang="zh-CN" altLang="en-US" sz="2000" b="1">
                <a:solidFill>
                  <a:srgbClr val="FF0000"/>
                </a:solidFill>
                <a:latin typeface="+mn-ea"/>
                <a:ea typeface="+mn-ea"/>
              </a:rPr>
              <a:t>方法</a:t>
            </a:r>
          </a:p>
          <a:p>
            <a:pPr lvl="2" eaLnBrk="1" hangingPunct="1">
              <a:lnSpc>
                <a:spcPct val="90000"/>
              </a:lnSpc>
            </a:pPr>
            <a:r>
              <a:rPr lang="zh-CN" altLang="en-US" sz="2000" b="1" i="1">
                <a:solidFill>
                  <a:srgbClr val="000000"/>
                </a:solidFill>
                <a:latin typeface="+mn-ea"/>
                <a:ea typeface="+mn-ea"/>
              </a:rPr>
              <a:t>调用了 </a:t>
            </a:r>
            <a:r>
              <a:rPr lang="en-US" altLang="zh-CN" sz="2000" b="1" i="1">
                <a:solidFill>
                  <a:srgbClr val="000000"/>
                </a:solidFill>
                <a:latin typeface="+mn-ea"/>
                <a:ea typeface="+mn-ea"/>
              </a:rPr>
              <a:t>suspend( ) </a:t>
            </a:r>
            <a:r>
              <a:rPr lang="zh-CN" altLang="en-US" sz="2000" b="1" i="1">
                <a:solidFill>
                  <a:srgbClr val="000000"/>
                </a:solidFill>
                <a:latin typeface="+mn-ea"/>
                <a:ea typeface="+mn-ea"/>
              </a:rPr>
              <a:t>方法</a:t>
            </a:r>
          </a:p>
          <a:p>
            <a:pPr lvl="1" eaLnBrk="1" hangingPunct="1">
              <a:lnSpc>
                <a:spcPct val="90000"/>
              </a:lnSpc>
            </a:pPr>
            <a:r>
              <a:rPr lang="zh-CN" altLang="en-US" sz="2000" b="1">
                <a:solidFill>
                  <a:srgbClr val="006600"/>
                </a:solidFill>
                <a:latin typeface="+mn-ea"/>
                <a:ea typeface="+mn-ea"/>
              </a:rPr>
              <a:t>对应于不同进入阻塞状态的情况，采取不同的方法使其回到就绪状态：</a:t>
            </a:r>
          </a:p>
          <a:p>
            <a:pPr lvl="2" eaLnBrk="1" hangingPunct="1">
              <a:lnSpc>
                <a:spcPct val="90000"/>
              </a:lnSpc>
            </a:pPr>
            <a:r>
              <a:rPr lang="en-US" altLang="zh-CN" sz="2000" b="1">
                <a:solidFill>
                  <a:srgbClr val="FF0000"/>
                </a:solidFill>
                <a:latin typeface="+mn-ea"/>
                <a:ea typeface="+mn-ea"/>
              </a:rPr>
              <a:t>sleep( ) </a:t>
            </a:r>
            <a:r>
              <a:rPr lang="zh-CN" altLang="en-US" sz="2000" b="1">
                <a:solidFill>
                  <a:srgbClr val="FF0000"/>
                </a:solidFill>
                <a:latin typeface="+mn-ea"/>
                <a:ea typeface="+mn-ea"/>
              </a:rPr>
              <a:t>方法：等待其指定的休眠事件结束后，自动脱离阻塞状态；</a:t>
            </a:r>
          </a:p>
          <a:p>
            <a:pPr lvl="2" eaLnBrk="1" hangingPunct="1">
              <a:lnSpc>
                <a:spcPct val="90000"/>
              </a:lnSpc>
            </a:pPr>
            <a:r>
              <a:rPr lang="en-US" altLang="zh-CN" sz="2000" b="1">
                <a:solidFill>
                  <a:srgbClr val="FF0000"/>
                </a:solidFill>
                <a:latin typeface="+mn-ea"/>
                <a:ea typeface="+mn-ea"/>
              </a:rPr>
              <a:t>I/O </a:t>
            </a:r>
            <a:r>
              <a:rPr lang="zh-CN" altLang="en-US" sz="2000" b="1">
                <a:solidFill>
                  <a:srgbClr val="FF0000"/>
                </a:solidFill>
                <a:latin typeface="+mn-ea"/>
                <a:ea typeface="+mn-ea"/>
              </a:rPr>
              <a:t>操作：等待这个 </a:t>
            </a:r>
            <a:r>
              <a:rPr lang="en-US" altLang="zh-CN" sz="2000" b="1">
                <a:solidFill>
                  <a:srgbClr val="FF0000"/>
                </a:solidFill>
                <a:latin typeface="+mn-ea"/>
                <a:ea typeface="+mn-ea"/>
              </a:rPr>
              <a:t>I/O </a:t>
            </a:r>
            <a:r>
              <a:rPr lang="zh-CN" altLang="en-US" sz="2000" b="1">
                <a:solidFill>
                  <a:srgbClr val="FF0000"/>
                </a:solidFill>
                <a:latin typeface="+mn-ea"/>
                <a:ea typeface="+mn-ea"/>
              </a:rPr>
              <a:t>操作完成后；</a:t>
            </a:r>
          </a:p>
          <a:p>
            <a:pPr lvl="2" eaLnBrk="1" hangingPunct="1">
              <a:lnSpc>
                <a:spcPct val="90000"/>
              </a:lnSpc>
            </a:pPr>
            <a:r>
              <a:rPr lang="zh-CN" altLang="en-US" sz="2000" b="1">
                <a:solidFill>
                  <a:srgbClr val="FF0000"/>
                </a:solidFill>
                <a:latin typeface="+mn-ea"/>
                <a:ea typeface="+mn-ea"/>
              </a:rPr>
              <a:t>调用 </a:t>
            </a:r>
            <a:r>
              <a:rPr lang="en-US" altLang="zh-CN" sz="2000" b="1">
                <a:solidFill>
                  <a:srgbClr val="FF0000"/>
                </a:solidFill>
                <a:latin typeface="+mn-ea"/>
                <a:ea typeface="+mn-ea"/>
              </a:rPr>
              <a:t>wait( ) </a:t>
            </a:r>
            <a:r>
              <a:rPr lang="zh-CN" altLang="en-US" sz="2000" b="1">
                <a:solidFill>
                  <a:srgbClr val="FF0000"/>
                </a:solidFill>
                <a:latin typeface="+mn-ea"/>
                <a:ea typeface="+mn-ea"/>
              </a:rPr>
              <a:t>方法：在对象中调用 </a:t>
            </a:r>
            <a:r>
              <a:rPr lang="en-US" altLang="zh-CN" sz="2000" b="1">
                <a:solidFill>
                  <a:srgbClr val="FF0000"/>
                </a:solidFill>
                <a:latin typeface="+mn-ea"/>
                <a:ea typeface="+mn-ea"/>
              </a:rPr>
              <a:t>notify( ) </a:t>
            </a:r>
            <a:r>
              <a:rPr lang="zh-CN" altLang="en-US" sz="2000" b="1">
                <a:solidFill>
                  <a:srgbClr val="FF0000"/>
                </a:solidFill>
                <a:latin typeface="+mn-ea"/>
                <a:ea typeface="+mn-ea"/>
              </a:rPr>
              <a:t>或 </a:t>
            </a:r>
            <a:r>
              <a:rPr lang="en-US" altLang="zh-CN" sz="2000" b="1">
                <a:solidFill>
                  <a:srgbClr val="FF0000"/>
                </a:solidFill>
                <a:latin typeface="+mn-ea"/>
                <a:ea typeface="+mn-ea"/>
              </a:rPr>
              <a:t>notifyAll( ) </a:t>
            </a:r>
            <a:r>
              <a:rPr lang="zh-CN" altLang="en-US" sz="2000" b="1">
                <a:solidFill>
                  <a:srgbClr val="FF0000"/>
                </a:solidFill>
                <a:latin typeface="+mn-ea"/>
                <a:ea typeface="+mn-ea"/>
              </a:rPr>
              <a:t>方法；</a:t>
            </a:r>
          </a:p>
          <a:p>
            <a:pPr lvl="2" eaLnBrk="1" hangingPunct="1">
              <a:lnSpc>
                <a:spcPct val="90000"/>
              </a:lnSpc>
            </a:pPr>
            <a:r>
              <a:rPr lang="en-US" altLang="zh-CN" sz="2000" b="1" i="1">
                <a:solidFill>
                  <a:srgbClr val="000000"/>
                </a:solidFill>
                <a:latin typeface="+mn-ea"/>
                <a:ea typeface="+mn-ea"/>
              </a:rPr>
              <a:t>suspend( ) </a:t>
            </a:r>
            <a:r>
              <a:rPr lang="zh-CN" altLang="en-US" sz="2000" b="1" i="1">
                <a:solidFill>
                  <a:srgbClr val="000000"/>
                </a:solidFill>
                <a:latin typeface="+mn-ea"/>
                <a:ea typeface="+mn-ea"/>
              </a:rPr>
              <a:t>方法：必须在其他线程中调用 </a:t>
            </a:r>
            <a:r>
              <a:rPr lang="en-US" altLang="zh-CN" sz="2000" b="1" i="1">
                <a:solidFill>
                  <a:srgbClr val="000000"/>
                </a:solidFill>
                <a:latin typeface="+mn-ea"/>
                <a:ea typeface="+mn-ea"/>
              </a:rPr>
              <a:t>notify( ) </a:t>
            </a:r>
            <a:r>
              <a:rPr lang="zh-CN" altLang="en-US" sz="2000" b="1" i="1">
                <a:solidFill>
                  <a:srgbClr val="000000"/>
                </a:solidFill>
                <a:latin typeface="+mn-ea"/>
                <a:ea typeface="+mn-ea"/>
              </a:rPr>
              <a:t>或 </a:t>
            </a:r>
            <a:r>
              <a:rPr lang="en-US" altLang="zh-CN" sz="2000" b="1" i="1">
                <a:solidFill>
                  <a:srgbClr val="000000"/>
                </a:solidFill>
                <a:latin typeface="+mn-ea"/>
                <a:ea typeface="+mn-ea"/>
              </a:rPr>
              <a:t>notifyAll( ) </a:t>
            </a:r>
            <a:r>
              <a:rPr lang="zh-CN" altLang="en-US" sz="2000" b="1" i="1">
                <a:solidFill>
                  <a:srgbClr val="000000"/>
                </a:solidFill>
                <a:latin typeface="+mn-ea"/>
                <a:ea typeface="+mn-ea"/>
              </a:rPr>
              <a:t>方法。</a:t>
            </a:r>
          </a:p>
          <a:p>
            <a:pPr eaLnBrk="1" hangingPunct="1">
              <a:lnSpc>
                <a:spcPct val="90000"/>
              </a:lnSpc>
            </a:pPr>
            <a:r>
              <a:rPr lang="zh-CN" altLang="en-US" sz="2000" b="1">
                <a:solidFill>
                  <a:srgbClr val="0000FF"/>
                </a:solidFill>
                <a:latin typeface="+mn-ea"/>
                <a:ea typeface="+mn-ea"/>
              </a:rPr>
              <a:t>终止：</a:t>
            </a:r>
          </a:p>
          <a:p>
            <a:pPr lvl="1" eaLnBrk="1" hangingPunct="1">
              <a:lnSpc>
                <a:spcPct val="90000"/>
              </a:lnSpc>
            </a:pPr>
            <a:r>
              <a:rPr lang="zh-CN" altLang="en-US" sz="2000" b="1">
                <a:solidFill>
                  <a:srgbClr val="006600"/>
                </a:solidFill>
                <a:latin typeface="+mn-ea"/>
                <a:ea typeface="+mn-ea"/>
              </a:rPr>
              <a:t>自然终止：</a:t>
            </a:r>
            <a:r>
              <a:rPr lang="zh-CN" altLang="en-US" sz="2000" b="1">
                <a:latin typeface="+mn-ea"/>
                <a:ea typeface="+mn-ea"/>
              </a:rPr>
              <a:t>线程完成了自己的全部工作</a:t>
            </a:r>
          </a:p>
          <a:p>
            <a:pPr lvl="1" eaLnBrk="1" hangingPunct="1">
              <a:lnSpc>
                <a:spcPct val="90000"/>
              </a:lnSpc>
            </a:pPr>
            <a:r>
              <a:rPr lang="zh-CN" altLang="en-US" sz="2000" b="1">
                <a:solidFill>
                  <a:srgbClr val="006600"/>
                </a:solidFill>
                <a:latin typeface="+mn-ea"/>
                <a:ea typeface="+mn-ea"/>
              </a:rPr>
              <a:t>强制终止</a:t>
            </a:r>
            <a:r>
              <a:rPr lang="zh-CN" altLang="en-US" sz="2000" b="1">
                <a:latin typeface="+mn-ea"/>
                <a:ea typeface="+mn-ea"/>
              </a:rPr>
              <a:t>：在线程执行完之前，调用 </a:t>
            </a:r>
            <a:r>
              <a:rPr lang="en-US" altLang="zh-CN" sz="2000" b="1">
                <a:latin typeface="+mn-ea"/>
                <a:ea typeface="+mn-ea"/>
              </a:rPr>
              <a:t>stop( ) </a:t>
            </a:r>
            <a:r>
              <a:rPr lang="zh-CN" altLang="en-US" sz="2000" b="1">
                <a:latin typeface="+mn-ea"/>
                <a:ea typeface="+mn-ea"/>
              </a:rPr>
              <a:t>或 </a:t>
            </a:r>
            <a:r>
              <a:rPr lang="en-US" altLang="zh-CN" sz="2000" b="1">
                <a:latin typeface="+mn-ea"/>
                <a:ea typeface="+mn-ea"/>
              </a:rPr>
              <a:t>destroy( ) </a:t>
            </a:r>
            <a:r>
              <a:rPr lang="zh-CN" altLang="en-US" sz="2000" b="1">
                <a:latin typeface="+mn-ea"/>
                <a:ea typeface="+mn-ea"/>
              </a:rPr>
              <a:t>方法终止线程</a:t>
            </a:r>
          </a:p>
          <a:p>
            <a:pPr eaLnBrk="1" hangingPunct="1">
              <a:lnSpc>
                <a:spcPct val="90000"/>
              </a:lnSpc>
            </a:pPr>
            <a:endParaRPr lang="en-US" altLang="zh-CN" sz="2000">
              <a:latin typeface="+mn-ea"/>
              <a:ea typeface="+mn-ea"/>
            </a:endParaRPr>
          </a:p>
        </p:txBody>
      </p:sp>
      <p:sp>
        <p:nvSpPr>
          <p:cNvPr id="86023" name="AutoShape 4">
            <a:extLst>
              <a:ext uri="{FF2B5EF4-FFF2-40B4-BE49-F238E27FC236}">
                <a16:creationId xmlns:a16="http://schemas.microsoft.com/office/drawing/2014/main" id="{2D03D294-8C7A-4F20-A213-61FAD9537585}"/>
              </a:ext>
            </a:extLst>
          </p:cNvPr>
          <p:cNvSpPr>
            <a:spLocks/>
          </p:cNvSpPr>
          <p:nvPr/>
        </p:nvSpPr>
        <p:spPr bwMode="auto">
          <a:xfrm>
            <a:off x="304800" y="1600200"/>
            <a:ext cx="685800" cy="914400"/>
          </a:xfrm>
          <a:prstGeom prst="leftBrace">
            <a:avLst>
              <a:gd name="adj1" fmla="val 11111"/>
              <a:gd name="adj2" fmla="val 50000"/>
            </a:avLst>
          </a:prstGeom>
          <a:noFill/>
          <a:ln w="2857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6024" name="AutoShape 5">
            <a:extLst>
              <a:ext uri="{FF2B5EF4-FFF2-40B4-BE49-F238E27FC236}">
                <a16:creationId xmlns:a16="http://schemas.microsoft.com/office/drawing/2014/main" id="{2DB30A3A-E13C-4D70-B10A-6325FE8CAEE6}"/>
              </a:ext>
            </a:extLst>
          </p:cNvPr>
          <p:cNvSpPr>
            <a:spLocks/>
          </p:cNvSpPr>
          <p:nvPr/>
        </p:nvSpPr>
        <p:spPr bwMode="auto">
          <a:xfrm>
            <a:off x="304800" y="3200400"/>
            <a:ext cx="685800" cy="1295400"/>
          </a:xfrm>
          <a:prstGeom prst="leftBrace">
            <a:avLst>
              <a:gd name="adj1" fmla="val 15741"/>
              <a:gd name="adj2" fmla="val 50000"/>
            </a:avLst>
          </a:prstGeom>
          <a:noFill/>
          <a:ln w="2857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Tree>
  </p:cSld>
  <p:clrMapOvr>
    <a:masterClrMapping/>
  </p:clrMapOvr>
  <p:transition/>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5" name="Rectangle 2">
            <a:extLst>
              <a:ext uri="{FF2B5EF4-FFF2-40B4-BE49-F238E27FC236}">
                <a16:creationId xmlns:a16="http://schemas.microsoft.com/office/drawing/2014/main" id="{432B51F6-8A5D-47AE-969D-1A08EC13551A}"/>
              </a:ext>
            </a:extLst>
          </p:cNvPr>
          <p:cNvSpPr>
            <a:spLocks noGrp="1" noChangeArrowheads="1"/>
          </p:cNvSpPr>
          <p:nvPr>
            <p:ph type="title"/>
          </p:nvPr>
        </p:nvSpPr>
        <p:spPr>
          <a:xfrm>
            <a:off x="457200" y="274638"/>
            <a:ext cx="8229600" cy="792162"/>
          </a:xfrm>
        </p:spPr>
        <p:txBody>
          <a:bodyPr/>
          <a:lstStyle/>
          <a:p>
            <a:pPr eaLnBrk="1" hangingPunct="1"/>
            <a:r>
              <a:rPr lang="en-US" altLang="zh-CN" sz="4000" b="1">
                <a:latin typeface="+mn-ea"/>
                <a:ea typeface="+mn-ea"/>
              </a:rPr>
              <a:t>Terminating a Thread</a:t>
            </a:r>
          </a:p>
        </p:txBody>
      </p:sp>
      <p:grpSp>
        <p:nvGrpSpPr>
          <p:cNvPr id="87046" name="Group 5">
            <a:extLst>
              <a:ext uri="{FF2B5EF4-FFF2-40B4-BE49-F238E27FC236}">
                <a16:creationId xmlns:a16="http://schemas.microsoft.com/office/drawing/2014/main" id="{D0345C28-DBAB-400D-A34B-27C7F0958C68}"/>
              </a:ext>
            </a:extLst>
          </p:cNvPr>
          <p:cNvGrpSpPr>
            <a:grpSpLocks/>
          </p:cNvGrpSpPr>
          <p:nvPr/>
        </p:nvGrpSpPr>
        <p:grpSpPr bwMode="auto">
          <a:xfrm>
            <a:off x="609600" y="1295400"/>
            <a:ext cx="8001000" cy="4495800"/>
            <a:chOff x="720" y="912"/>
            <a:chExt cx="4368" cy="2599"/>
          </a:xfrm>
        </p:grpSpPr>
        <p:pic>
          <p:nvPicPr>
            <p:cNvPr id="87047" name="Picture 3">
              <a:extLst>
                <a:ext uri="{FF2B5EF4-FFF2-40B4-BE49-F238E27FC236}">
                  <a16:creationId xmlns:a16="http://schemas.microsoft.com/office/drawing/2014/main" id="{94BC2A38-75E3-4393-9623-650A7C3791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 y="912"/>
              <a:ext cx="4368" cy="2599"/>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87048" name="Line 4">
              <a:extLst>
                <a:ext uri="{FF2B5EF4-FFF2-40B4-BE49-F238E27FC236}">
                  <a16:creationId xmlns:a16="http://schemas.microsoft.com/office/drawing/2014/main" id="{4FCABBA2-9421-40E3-AB1E-F35DD5EA8E01}"/>
                </a:ext>
              </a:extLst>
            </p:cNvPr>
            <p:cNvSpPr>
              <a:spLocks noChangeShapeType="1"/>
            </p:cNvSpPr>
            <p:nvPr/>
          </p:nvSpPr>
          <p:spPr bwMode="auto">
            <a:xfrm flipH="1">
              <a:off x="3504" y="1776"/>
              <a:ext cx="576"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9" name="Rectangle 2">
            <a:extLst>
              <a:ext uri="{FF2B5EF4-FFF2-40B4-BE49-F238E27FC236}">
                <a16:creationId xmlns:a16="http://schemas.microsoft.com/office/drawing/2014/main" id="{CFBD226E-F15A-4159-AADE-F055EAA00DCE}"/>
              </a:ext>
            </a:extLst>
          </p:cNvPr>
          <p:cNvSpPr>
            <a:spLocks noGrp="1" noChangeArrowheads="1"/>
          </p:cNvSpPr>
          <p:nvPr>
            <p:ph type="title"/>
          </p:nvPr>
        </p:nvSpPr>
        <p:spPr>
          <a:xfrm>
            <a:off x="457200" y="274638"/>
            <a:ext cx="8229600" cy="639762"/>
          </a:xfrm>
        </p:spPr>
        <p:txBody>
          <a:bodyPr/>
          <a:lstStyle/>
          <a:p>
            <a:pPr eaLnBrk="1" hangingPunct="1"/>
            <a:r>
              <a:rPr lang="en-US" altLang="zh-CN" sz="3600" b="1">
                <a:latin typeface="+mn-ea"/>
                <a:ea typeface="+mn-ea"/>
              </a:rPr>
              <a:t>Terminating a Thread</a:t>
            </a:r>
          </a:p>
        </p:txBody>
      </p:sp>
      <p:pic>
        <p:nvPicPr>
          <p:cNvPr id="88070" name="Picture 3">
            <a:extLst>
              <a:ext uri="{FF2B5EF4-FFF2-40B4-BE49-F238E27FC236}">
                <a16:creationId xmlns:a16="http://schemas.microsoft.com/office/drawing/2014/main" id="{D9099B1C-5455-418A-B5AF-0D2E1A22EA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1295400"/>
            <a:ext cx="7239000" cy="4656138"/>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zh-CN" altLang="en-US" dirty="0">
                <a:latin typeface="+mn-ea"/>
                <a:ea typeface="+mn-ea"/>
              </a:rPr>
              <a:t>接口</a:t>
            </a:r>
          </a:p>
        </p:txBody>
      </p:sp>
      <p:sp>
        <p:nvSpPr>
          <p:cNvPr id="39939" name="Rectangle 4"/>
          <p:cNvSpPr>
            <a:spLocks noGrp="1" noChangeArrowheads="1"/>
          </p:cNvSpPr>
          <p:nvPr>
            <p:ph idx="1"/>
          </p:nvPr>
        </p:nvSpPr>
        <p:spPr>
          <a:xfrm>
            <a:off x="628650" y="1431925"/>
            <a:ext cx="7886700" cy="4905376"/>
          </a:xfrm>
        </p:spPr>
        <p:txBody>
          <a:bodyPr>
            <a:noAutofit/>
          </a:bodyPr>
          <a:lstStyle/>
          <a:p>
            <a:pPr>
              <a:lnSpc>
                <a:spcPct val="100000"/>
              </a:lnSpc>
              <a:spcBef>
                <a:spcPts val="0"/>
              </a:spcBef>
            </a:pPr>
            <a:r>
              <a:rPr lang="zh-CN" altLang="en-US" sz="2400" dirty="0">
                <a:latin typeface="+mn-ea"/>
              </a:rPr>
              <a:t>用</a:t>
            </a:r>
            <a:r>
              <a:rPr lang="en-US" altLang="zh-CN" sz="2400" dirty="0">
                <a:latin typeface="+mn-ea"/>
              </a:rPr>
              <a:t>interface</a:t>
            </a:r>
            <a:r>
              <a:rPr lang="zh-CN" altLang="zh-CN" sz="2400" dirty="0">
                <a:latin typeface="+mn-ea"/>
              </a:rPr>
              <a:t>代替</a:t>
            </a:r>
            <a:r>
              <a:rPr lang="en-US" altLang="zh-CN" sz="2400" dirty="0">
                <a:latin typeface="+mn-ea"/>
              </a:rPr>
              <a:t>class</a:t>
            </a:r>
            <a:r>
              <a:rPr lang="zh-CN" altLang="en-US" sz="2400" dirty="0">
                <a:latin typeface="+mn-ea"/>
                <a:ea typeface="+mn-ea"/>
              </a:rPr>
              <a:t>定义接口</a:t>
            </a:r>
            <a:r>
              <a:rPr lang="zh-CN" altLang="en-US" sz="2400" dirty="0">
                <a:latin typeface="+mn-ea"/>
              </a:rPr>
              <a:t>，只包含静态变量（</a:t>
            </a:r>
            <a:r>
              <a:rPr lang="en-US" altLang="zh-CN" sz="2400" dirty="0">
                <a:latin typeface="+mn-ea"/>
              </a:rPr>
              <a:t>final</a:t>
            </a:r>
            <a:r>
              <a:rPr lang="zh-CN" altLang="en-US" sz="2400" dirty="0">
                <a:latin typeface="+mn-ea"/>
              </a:rPr>
              <a:t>）和方法声明</a:t>
            </a:r>
            <a:endParaRPr lang="en-US" altLang="zh-CN" sz="2400" dirty="0">
              <a:latin typeface="+mn-ea"/>
              <a:ea typeface="+mn-ea"/>
            </a:endParaRPr>
          </a:p>
          <a:p>
            <a:pPr eaLnBrk="1" hangingPunct="1">
              <a:lnSpc>
                <a:spcPct val="100000"/>
              </a:lnSpc>
              <a:spcBef>
                <a:spcPts val="0"/>
              </a:spcBef>
            </a:pPr>
            <a:r>
              <a:rPr lang="zh-CN" altLang="zh-CN" sz="2400" dirty="0">
                <a:latin typeface="+mn-ea"/>
                <a:ea typeface="+mn-ea"/>
              </a:rPr>
              <a:t>用</a:t>
            </a:r>
            <a:r>
              <a:rPr lang="en-US" altLang="zh-CN" sz="2400" dirty="0">
                <a:latin typeface="+mn-ea"/>
                <a:ea typeface="+mn-ea"/>
              </a:rPr>
              <a:t>implements</a:t>
            </a:r>
            <a:r>
              <a:rPr lang="zh-CN" altLang="zh-CN" sz="2400" dirty="0">
                <a:latin typeface="+mn-ea"/>
                <a:ea typeface="+mn-ea"/>
              </a:rPr>
              <a:t>代替</a:t>
            </a:r>
            <a:r>
              <a:rPr lang="en-US" altLang="zh-CN" sz="2400" dirty="0">
                <a:latin typeface="+mn-ea"/>
                <a:ea typeface="+mn-ea"/>
              </a:rPr>
              <a:t>extends</a:t>
            </a:r>
            <a:r>
              <a:rPr lang="zh-CN" altLang="zh-CN" sz="2400" dirty="0">
                <a:latin typeface="+mn-ea"/>
                <a:ea typeface="+mn-ea"/>
              </a:rPr>
              <a:t>声明子类，该子类中必须实现接口（及其超类）中的所有方法。</a:t>
            </a:r>
            <a:endParaRPr lang="zh-CN" altLang="en-US" dirty="0">
              <a:latin typeface="+mn-ea"/>
              <a:ea typeface="+mn-ea"/>
            </a:endParaRPr>
          </a:p>
          <a:p>
            <a:pPr>
              <a:lnSpc>
                <a:spcPct val="100000"/>
              </a:lnSpc>
              <a:spcBef>
                <a:spcPts val="0"/>
              </a:spcBef>
              <a:buNone/>
            </a:pPr>
            <a:r>
              <a:rPr lang="en-US" altLang="zh-CN" sz="2400" dirty="0">
                <a:latin typeface="+mn-ea"/>
                <a:ea typeface="+mn-ea"/>
              </a:rPr>
              <a:t>interface </a:t>
            </a:r>
            <a:r>
              <a:rPr lang="en-US" altLang="zh-CN" sz="2400" dirty="0" err="1">
                <a:latin typeface="+mn-ea"/>
                <a:ea typeface="+mn-ea"/>
              </a:rPr>
              <a:t>SayHello</a:t>
            </a:r>
            <a:endParaRPr lang="en-US" altLang="zh-CN" sz="2400" dirty="0">
              <a:latin typeface="+mn-ea"/>
              <a:ea typeface="+mn-ea"/>
            </a:endParaRPr>
          </a:p>
          <a:p>
            <a:pPr>
              <a:lnSpc>
                <a:spcPct val="100000"/>
              </a:lnSpc>
              <a:spcBef>
                <a:spcPts val="0"/>
              </a:spcBef>
              <a:buNone/>
            </a:pPr>
            <a:r>
              <a:rPr lang="en-US" altLang="zh-CN" sz="2400" dirty="0">
                <a:latin typeface="+mn-ea"/>
                <a:ea typeface="+mn-ea"/>
              </a:rPr>
              <a:t>{ </a:t>
            </a:r>
          </a:p>
          <a:p>
            <a:pPr>
              <a:lnSpc>
                <a:spcPct val="100000"/>
              </a:lnSpc>
              <a:spcBef>
                <a:spcPts val="0"/>
              </a:spcBef>
              <a:buNone/>
            </a:pPr>
            <a:r>
              <a:rPr lang="en-US" altLang="zh-CN" sz="2400" dirty="0">
                <a:latin typeface="+mn-ea"/>
                <a:ea typeface="+mn-ea"/>
              </a:rPr>
              <a:t>	void </a:t>
            </a:r>
            <a:r>
              <a:rPr lang="en-US" altLang="zh-CN" sz="2400" dirty="0" err="1">
                <a:latin typeface="+mn-ea"/>
                <a:ea typeface="+mn-ea"/>
              </a:rPr>
              <a:t>printMessage</a:t>
            </a:r>
            <a:r>
              <a:rPr lang="en-US" altLang="zh-CN" sz="2400" dirty="0">
                <a:latin typeface="+mn-ea"/>
                <a:ea typeface="+mn-ea"/>
              </a:rPr>
              <a:t>( );</a:t>
            </a:r>
          </a:p>
          <a:p>
            <a:pPr>
              <a:lnSpc>
                <a:spcPct val="100000"/>
              </a:lnSpc>
              <a:spcBef>
                <a:spcPts val="0"/>
              </a:spcBef>
              <a:buNone/>
            </a:pPr>
            <a:r>
              <a:rPr lang="en-US" altLang="zh-CN" sz="2400" dirty="0">
                <a:latin typeface="+mn-ea"/>
                <a:ea typeface="+mn-ea"/>
              </a:rPr>
              <a:t>}</a:t>
            </a:r>
          </a:p>
          <a:p>
            <a:pPr>
              <a:lnSpc>
                <a:spcPct val="100000"/>
              </a:lnSpc>
              <a:spcBef>
                <a:spcPts val="0"/>
              </a:spcBef>
              <a:buNone/>
            </a:pPr>
            <a:r>
              <a:rPr lang="en-US" altLang="zh-CN" sz="2400" dirty="0">
                <a:latin typeface="+mn-ea"/>
                <a:ea typeface="+mn-ea"/>
              </a:rPr>
              <a:t>class </a:t>
            </a:r>
            <a:r>
              <a:rPr lang="en-US" altLang="zh-CN" sz="2400" dirty="0" err="1">
                <a:latin typeface="+mn-ea"/>
                <a:ea typeface="+mn-ea"/>
              </a:rPr>
              <a:t>SayHelloImpl</a:t>
            </a:r>
            <a:r>
              <a:rPr lang="en-US" altLang="zh-CN" sz="2400" dirty="0">
                <a:latin typeface="+mn-ea"/>
                <a:ea typeface="+mn-ea"/>
              </a:rPr>
              <a:t> implements </a:t>
            </a:r>
            <a:r>
              <a:rPr lang="en-US" altLang="zh-CN" sz="2400" dirty="0" err="1">
                <a:latin typeface="+mn-ea"/>
                <a:ea typeface="+mn-ea"/>
              </a:rPr>
              <a:t>SayHello</a:t>
            </a:r>
            <a:endParaRPr lang="en-US" altLang="zh-CN" sz="2400" dirty="0">
              <a:latin typeface="+mn-ea"/>
              <a:ea typeface="+mn-ea"/>
            </a:endParaRPr>
          </a:p>
          <a:p>
            <a:pPr>
              <a:lnSpc>
                <a:spcPct val="100000"/>
              </a:lnSpc>
              <a:spcBef>
                <a:spcPts val="0"/>
              </a:spcBef>
              <a:buNone/>
            </a:pPr>
            <a:r>
              <a:rPr lang="en-US" altLang="zh-CN" sz="2400" dirty="0">
                <a:latin typeface="+mn-ea"/>
                <a:ea typeface="+mn-ea"/>
              </a:rPr>
              <a:t>{</a:t>
            </a:r>
          </a:p>
          <a:p>
            <a:pPr>
              <a:lnSpc>
                <a:spcPct val="100000"/>
              </a:lnSpc>
              <a:spcBef>
                <a:spcPts val="0"/>
              </a:spcBef>
              <a:buNone/>
            </a:pPr>
            <a:r>
              <a:rPr lang="en-US" altLang="zh-CN" sz="2400" dirty="0">
                <a:latin typeface="+mn-ea"/>
                <a:ea typeface="+mn-ea"/>
              </a:rPr>
              <a:t>	void  </a:t>
            </a:r>
            <a:r>
              <a:rPr lang="en-US" altLang="zh-CN" sz="2400" dirty="0" err="1">
                <a:latin typeface="+mn-ea"/>
                <a:ea typeface="+mn-ea"/>
              </a:rPr>
              <a:t>printMessage</a:t>
            </a:r>
            <a:r>
              <a:rPr lang="en-US" altLang="zh-CN" sz="2400" dirty="0">
                <a:latin typeface="+mn-ea"/>
                <a:ea typeface="+mn-ea"/>
              </a:rPr>
              <a:t>( )</a:t>
            </a:r>
          </a:p>
          <a:p>
            <a:pPr>
              <a:lnSpc>
                <a:spcPct val="100000"/>
              </a:lnSpc>
              <a:spcBef>
                <a:spcPts val="0"/>
              </a:spcBef>
              <a:buNone/>
            </a:pPr>
            <a:r>
              <a:rPr lang="en-US" altLang="zh-CN" sz="2400" dirty="0">
                <a:latin typeface="+mn-ea"/>
                <a:ea typeface="+mn-ea"/>
              </a:rPr>
              <a:t>	{</a:t>
            </a:r>
          </a:p>
          <a:p>
            <a:pPr>
              <a:lnSpc>
                <a:spcPct val="100000"/>
              </a:lnSpc>
              <a:spcBef>
                <a:spcPts val="0"/>
              </a:spcBef>
              <a:buNone/>
            </a:pPr>
            <a:r>
              <a:rPr lang="en-US" altLang="zh-CN" sz="2400" dirty="0">
                <a:latin typeface="+mn-ea"/>
                <a:ea typeface="+mn-ea"/>
              </a:rPr>
              <a:t>		</a:t>
            </a:r>
            <a:r>
              <a:rPr lang="en-US" altLang="zh-CN" sz="2400" dirty="0" err="1">
                <a:latin typeface="+mn-ea"/>
                <a:ea typeface="+mn-ea"/>
              </a:rPr>
              <a:t>System.out.println</a:t>
            </a:r>
            <a:r>
              <a:rPr lang="en-US" altLang="zh-CN" sz="2400" dirty="0">
                <a:latin typeface="+mn-ea"/>
                <a:ea typeface="+mn-ea"/>
              </a:rPr>
              <a:t>(“Hello”);</a:t>
            </a:r>
          </a:p>
          <a:p>
            <a:pPr>
              <a:lnSpc>
                <a:spcPct val="100000"/>
              </a:lnSpc>
              <a:spcBef>
                <a:spcPts val="0"/>
              </a:spcBef>
              <a:buNone/>
            </a:pPr>
            <a:r>
              <a:rPr lang="en-US" altLang="zh-CN" sz="2400" dirty="0">
                <a:latin typeface="+mn-ea"/>
                <a:ea typeface="+mn-ea"/>
              </a:rPr>
              <a:t>	}</a:t>
            </a:r>
          </a:p>
          <a:p>
            <a:pPr>
              <a:lnSpc>
                <a:spcPct val="100000"/>
              </a:lnSpc>
              <a:spcBef>
                <a:spcPts val="0"/>
              </a:spcBef>
              <a:buNone/>
            </a:pPr>
            <a:r>
              <a:rPr lang="en-US" altLang="zh-CN" sz="2400" dirty="0">
                <a:latin typeface="+mn-ea"/>
                <a:ea typeface="+mn-ea"/>
              </a:rPr>
              <a:t>}</a:t>
            </a:r>
          </a:p>
          <a:p>
            <a:pPr lvl="1" eaLnBrk="1" hangingPunct="1">
              <a:lnSpc>
                <a:spcPct val="100000"/>
              </a:lnSpc>
              <a:spcBef>
                <a:spcPts val="0"/>
              </a:spcBef>
              <a:buFont typeface="Wingdings" panose="05000000000000000000" pitchFamily="2" charset="2"/>
              <a:buNone/>
            </a:pPr>
            <a:endParaRPr lang="en-US" altLang="zh-CN" dirty="0">
              <a:latin typeface="+mn-ea"/>
              <a:ea typeface="+mn-ea"/>
            </a:endParaRPr>
          </a:p>
        </p:txBody>
      </p:sp>
    </p:spTree>
    <p:extLst>
      <p:ext uri="{BB962C8B-B14F-4D97-AF65-F5344CB8AC3E}">
        <p14:creationId xmlns:p14="http://schemas.microsoft.com/office/powerpoint/2010/main" val="224764523"/>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3" name="Rectangle 4">
            <a:extLst>
              <a:ext uri="{FF2B5EF4-FFF2-40B4-BE49-F238E27FC236}">
                <a16:creationId xmlns:a16="http://schemas.microsoft.com/office/drawing/2014/main" id="{09C37A66-C0AF-49AD-9453-330ADA82EE08}"/>
              </a:ext>
            </a:extLst>
          </p:cNvPr>
          <p:cNvSpPr>
            <a:spLocks noGrp="1" noChangeArrowheads="1"/>
          </p:cNvSpPr>
          <p:nvPr>
            <p:ph type="ctrTitle"/>
          </p:nvPr>
        </p:nvSpPr>
        <p:spPr/>
        <p:txBody>
          <a:bodyPr/>
          <a:lstStyle/>
          <a:p>
            <a:pPr eaLnBrk="1" hangingPunct="1"/>
            <a:r>
              <a:rPr lang="en-US" altLang="zh-CN" b="1">
                <a:latin typeface="+mn-ea"/>
                <a:ea typeface="+mn-ea"/>
              </a:rPr>
              <a:t>Daemon Threads</a:t>
            </a:r>
          </a:p>
        </p:txBody>
      </p:sp>
      <p:sp>
        <p:nvSpPr>
          <p:cNvPr id="89094" name="Rectangle 5">
            <a:extLst>
              <a:ext uri="{FF2B5EF4-FFF2-40B4-BE49-F238E27FC236}">
                <a16:creationId xmlns:a16="http://schemas.microsoft.com/office/drawing/2014/main" id="{EA4CBCAC-6397-4018-85AB-48977495B3D2}"/>
              </a:ext>
            </a:extLst>
          </p:cNvPr>
          <p:cNvSpPr>
            <a:spLocks noGrp="1" noChangeArrowheads="1"/>
          </p:cNvSpPr>
          <p:nvPr>
            <p:ph type="subTitle" idx="1"/>
          </p:nvPr>
        </p:nvSpPr>
        <p:spPr/>
        <p:txBody>
          <a:bodyPr/>
          <a:lstStyle/>
          <a:p>
            <a:pPr eaLnBrk="1" hangingPunct="1"/>
            <a:endParaRPr lang="zh-CN" altLang="zh-CN"/>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7" name="Rectangle 2">
            <a:extLst>
              <a:ext uri="{FF2B5EF4-FFF2-40B4-BE49-F238E27FC236}">
                <a16:creationId xmlns:a16="http://schemas.microsoft.com/office/drawing/2014/main" id="{C0540884-4230-4EF3-BC21-C8FBDF17454F}"/>
              </a:ext>
            </a:extLst>
          </p:cNvPr>
          <p:cNvSpPr>
            <a:spLocks noGrp="1" noChangeArrowheads="1"/>
          </p:cNvSpPr>
          <p:nvPr>
            <p:ph type="title"/>
          </p:nvPr>
        </p:nvSpPr>
        <p:spPr>
          <a:xfrm>
            <a:off x="457200" y="274638"/>
            <a:ext cx="8229600" cy="487362"/>
          </a:xfrm>
        </p:spPr>
        <p:txBody>
          <a:bodyPr>
            <a:normAutofit fontScale="90000"/>
          </a:bodyPr>
          <a:lstStyle/>
          <a:p>
            <a:pPr eaLnBrk="1" hangingPunct="1"/>
            <a:r>
              <a:rPr lang="en-US" altLang="zh-CN" sz="4000" b="1">
                <a:latin typeface="+mn-ea"/>
                <a:ea typeface="+mn-ea"/>
              </a:rPr>
              <a:t>Daemon Threads</a:t>
            </a:r>
          </a:p>
        </p:txBody>
      </p:sp>
      <p:sp>
        <p:nvSpPr>
          <p:cNvPr id="90118" name="Rectangle 3">
            <a:extLst>
              <a:ext uri="{FF2B5EF4-FFF2-40B4-BE49-F238E27FC236}">
                <a16:creationId xmlns:a16="http://schemas.microsoft.com/office/drawing/2014/main" id="{A3174758-1BB5-41C2-94EA-45411AA2E165}"/>
              </a:ext>
            </a:extLst>
          </p:cNvPr>
          <p:cNvSpPr>
            <a:spLocks noGrp="1" noChangeArrowheads="1"/>
          </p:cNvSpPr>
          <p:nvPr>
            <p:ph type="body" idx="1"/>
          </p:nvPr>
        </p:nvSpPr>
        <p:spPr>
          <a:xfrm>
            <a:off x="457200" y="914400"/>
            <a:ext cx="8229600" cy="5059363"/>
          </a:xfrm>
        </p:spPr>
        <p:txBody>
          <a:bodyPr/>
          <a:lstStyle/>
          <a:p>
            <a:pPr marL="533400" indent="-533400" eaLnBrk="1" hangingPunct="1"/>
            <a:r>
              <a:rPr lang="en-US" altLang="zh-CN" sz="2800" b="1">
                <a:latin typeface="+mn-ea"/>
                <a:ea typeface="+mn-ea"/>
              </a:rPr>
              <a:t>Java threads types</a:t>
            </a:r>
          </a:p>
          <a:p>
            <a:pPr marL="914400" lvl="1" indent="-457200" eaLnBrk="1" hangingPunct="1"/>
            <a:r>
              <a:rPr lang="en-US" altLang="zh-CN" b="1">
                <a:solidFill>
                  <a:srgbClr val="FF3300"/>
                </a:solidFill>
                <a:latin typeface="+mn-ea"/>
                <a:ea typeface="+mn-ea"/>
              </a:rPr>
              <a:t>User</a:t>
            </a:r>
            <a:endParaRPr lang="en-US" altLang="zh-CN" b="1">
              <a:latin typeface="+mn-ea"/>
              <a:ea typeface="+mn-ea"/>
            </a:endParaRPr>
          </a:p>
          <a:p>
            <a:pPr marL="914400" lvl="1" indent="-457200" eaLnBrk="1" hangingPunct="1"/>
            <a:r>
              <a:rPr lang="en-US" altLang="zh-CN" b="1">
                <a:solidFill>
                  <a:srgbClr val="FF3300"/>
                </a:solidFill>
                <a:latin typeface="+mn-ea"/>
                <a:ea typeface="+mn-ea"/>
              </a:rPr>
              <a:t>Daemon</a:t>
            </a:r>
            <a:endParaRPr lang="en-US" altLang="zh-CN" b="1">
              <a:latin typeface="+mn-ea"/>
              <a:ea typeface="+mn-ea"/>
            </a:endParaRPr>
          </a:p>
          <a:p>
            <a:pPr marL="1371600" lvl="2" indent="-457200" eaLnBrk="1" hangingPunct="1"/>
            <a:r>
              <a:rPr lang="en-US" altLang="zh-CN" sz="2800" b="1">
                <a:solidFill>
                  <a:schemeClr val="accent2"/>
                </a:solidFill>
                <a:latin typeface="+mn-ea"/>
                <a:ea typeface="+mn-ea"/>
              </a:rPr>
              <a:t>Provide general services </a:t>
            </a:r>
          </a:p>
          <a:p>
            <a:pPr marL="1371600" lvl="2" indent="-457200" eaLnBrk="1" hangingPunct="1"/>
            <a:r>
              <a:rPr lang="en-US" altLang="zh-CN" sz="2800" b="1">
                <a:solidFill>
                  <a:schemeClr val="accent2"/>
                </a:solidFill>
                <a:latin typeface="+mn-ea"/>
                <a:ea typeface="+mn-ea"/>
              </a:rPr>
              <a:t>Typically never terminate</a:t>
            </a:r>
          </a:p>
          <a:p>
            <a:pPr marL="1371600" lvl="2" indent="-457200" eaLnBrk="1" hangingPunct="1"/>
            <a:r>
              <a:rPr lang="en-US" altLang="zh-CN" sz="2800" b="1">
                <a:solidFill>
                  <a:schemeClr val="accent2"/>
                </a:solidFill>
                <a:latin typeface="+mn-ea"/>
                <a:ea typeface="+mn-ea"/>
              </a:rPr>
              <a:t>Call setDaemon() before start()</a:t>
            </a:r>
          </a:p>
          <a:p>
            <a:pPr marL="533400" indent="-533400" eaLnBrk="1" hangingPunct="1"/>
            <a:r>
              <a:rPr lang="en-US" altLang="zh-CN" sz="2800" b="1">
                <a:latin typeface="+mn-ea"/>
                <a:ea typeface="+mn-ea"/>
              </a:rPr>
              <a:t>Program termination</a:t>
            </a:r>
          </a:p>
          <a:p>
            <a:pPr marL="914400" lvl="1" indent="-457200" eaLnBrk="1" hangingPunct="1">
              <a:buFont typeface="Wingdings" panose="05000000000000000000" pitchFamily="2" charset="2"/>
              <a:buAutoNum type="arabicPeriod"/>
            </a:pPr>
            <a:r>
              <a:rPr lang="en-US" altLang="zh-CN" b="1">
                <a:solidFill>
                  <a:srgbClr val="FF0000"/>
                </a:solidFill>
                <a:latin typeface="+mn-ea"/>
                <a:ea typeface="+mn-ea"/>
              </a:rPr>
              <a:t>All user threads finish</a:t>
            </a:r>
          </a:p>
          <a:p>
            <a:pPr marL="914400" lvl="1" indent="-457200" eaLnBrk="1" hangingPunct="1">
              <a:buFont typeface="Wingdings" panose="05000000000000000000" pitchFamily="2" charset="2"/>
              <a:buAutoNum type="arabicPeriod"/>
            </a:pPr>
            <a:r>
              <a:rPr lang="en-US" altLang="zh-CN" b="1">
                <a:solidFill>
                  <a:srgbClr val="FF0000"/>
                </a:solidFill>
                <a:latin typeface="+mn-ea"/>
                <a:ea typeface="+mn-ea"/>
              </a:rPr>
              <a:t>Daemon threads are terminated by JVM</a:t>
            </a:r>
          </a:p>
          <a:p>
            <a:pPr marL="914400" lvl="1" indent="-457200" eaLnBrk="1" hangingPunct="1">
              <a:buFont typeface="Wingdings" panose="05000000000000000000" pitchFamily="2" charset="2"/>
              <a:buAutoNum type="arabicPeriod"/>
            </a:pPr>
            <a:r>
              <a:rPr lang="en-US" altLang="zh-CN" b="1">
                <a:solidFill>
                  <a:srgbClr val="FF0000"/>
                </a:solidFill>
                <a:latin typeface="+mn-ea"/>
                <a:ea typeface="+mn-ea"/>
              </a:rPr>
              <a:t>Main program finishes</a:t>
            </a:r>
          </a:p>
          <a:p>
            <a:pPr marL="533400" indent="-533400" eaLnBrk="1" hangingPunct="1">
              <a:buFontTx/>
              <a:buNone/>
            </a:pPr>
            <a:r>
              <a:rPr lang="en-US" altLang="zh-CN" b="1">
                <a:latin typeface="+mn-ea"/>
                <a:ea typeface="+mn-ea"/>
              </a:rPr>
              <a:t> </a:t>
            </a:r>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1" name="Rectangle 4">
            <a:extLst>
              <a:ext uri="{FF2B5EF4-FFF2-40B4-BE49-F238E27FC236}">
                <a16:creationId xmlns:a16="http://schemas.microsoft.com/office/drawing/2014/main" id="{89739356-9C57-45AB-94AB-4BC94720014B}"/>
              </a:ext>
            </a:extLst>
          </p:cNvPr>
          <p:cNvSpPr>
            <a:spLocks noGrp="1" noChangeArrowheads="1"/>
          </p:cNvSpPr>
          <p:nvPr>
            <p:ph type="ctrTitle"/>
          </p:nvPr>
        </p:nvSpPr>
        <p:spPr/>
        <p:txBody>
          <a:bodyPr/>
          <a:lstStyle/>
          <a:p>
            <a:pPr eaLnBrk="1" hangingPunct="1"/>
            <a:r>
              <a:rPr lang="en-US" altLang="zh-CN" b="1">
                <a:latin typeface="+mn-ea"/>
                <a:ea typeface="+mn-ea"/>
              </a:rPr>
              <a:t>Threads – Scheduling</a:t>
            </a:r>
          </a:p>
        </p:txBody>
      </p:sp>
      <p:sp>
        <p:nvSpPr>
          <p:cNvPr id="91142" name="Rectangle 5">
            <a:extLst>
              <a:ext uri="{FF2B5EF4-FFF2-40B4-BE49-F238E27FC236}">
                <a16:creationId xmlns:a16="http://schemas.microsoft.com/office/drawing/2014/main" id="{832D645C-58A9-4F3A-8A1A-FE083FF88925}"/>
              </a:ext>
            </a:extLst>
          </p:cNvPr>
          <p:cNvSpPr>
            <a:spLocks noGrp="1" noChangeArrowheads="1"/>
          </p:cNvSpPr>
          <p:nvPr>
            <p:ph type="subTitle" idx="1"/>
          </p:nvPr>
        </p:nvSpPr>
        <p:spPr/>
        <p:txBody>
          <a:bodyPr/>
          <a:lstStyle/>
          <a:p>
            <a:pPr eaLnBrk="1" hangingPunct="1"/>
            <a:endParaRPr lang="zh-CN" altLang="zh-CN"/>
          </a:p>
        </p:txBody>
      </p:sp>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5" name="Rectangle 2">
            <a:extLst>
              <a:ext uri="{FF2B5EF4-FFF2-40B4-BE49-F238E27FC236}">
                <a16:creationId xmlns:a16="http://schemas.microsoft.com/office/drawing/2014/main" id="{2013E1AA-C8BC-46A9-A0E9-86DD7E580141}"/>
              </a:ext>
            </a:extLst>
          </p:cNvPr>
          <p:cNvSpPr>
            <a:spLocks noGrp="1" noChangeArrowheads="1"/>
          </p:cNvSpPr>
          <p:nvPr>
            <p:ph type="title"/>
          </p:nvPr>
        </p:nvSpPr>
        <p:spPr>
          <a:xfrm>
            <a:off x="457200" y="274638"/>
            <a:ext cx="8229600" cy="868362"/>
          </a:xfrm>
        </p:spPr>
        <p:txBody>
          <a:bodyPr/>
          <a:lstStyle/>
          <a:p>
            <a:pPr eaLnBrk="1" hangingPunct="1"/>
            <a:r>
              <a:rPr lang="en-US" altLang="zh-CN" b="1">
                <a:latin typeface="+mn-ea"/>
                <a:ea typeface="+mn-ea"/>
              </a:rPr>
              <a:t>Threads – Scheduling</a:t>
            </a:r>
          </a:p>
        </p:txBody>
      </p:sp>
      <p:sp>
        <p:nvSpPr>
          <p:cNvPr id="92166" name="Rectangle 3">
            <a:extLst>
              <a:ext uri="{FF2B5EF4-FFF2-40B4-BE49-F238E27FC236}">
                <a16:creationId xmlns:a16="http://schemas.microsoft.com/office/drawing/2014/main" id="{7992916B-8229-453D-BDD5-C3B87D5D6B99}"/>
              </a:ext>
            </a:extLst>
          </p:cNvPr>
          <p:cNvSpPr>
            <a:spLocks noGrp="1" noChangeArrowheads="1"/>
          </p:cNvSpPr>
          <p:nvPr>
            <p:ph type="body" idx="1"/>
          </p:nvPr>
        </p:nvSpPr>
        <p:spPr/>
        <p:txBody>
          <a:bodyPr/>
          <a:lstStyle/>
          <a:p>
            <a:pPr eaLnBrk="1" hangingPunct="1"/>
            <a:r>
              <a:rPr lang="en-US" altLang="zh-CN" b="1">
                <a:latin typeface="+mn-ea"/>
                <a:ea typeface="+mn-ea"/>
              </a:rPr>
              <a:t>Scheduler</a:t>
            </a:r>
          </a:p>
          <a:p>
            <a:pPr lvl="1" eaLnBrk="1" hangingPunct="1"/>
            <a:r>
              <a:rPr lang="en-US" altLang="zh-CN" b="1">
                <a:solidFill>
                  <a:schemeClr val="accent2"/>
                </a:solidFill>
                <a:latin typeface="+mn-ea"/>
                <a:ea typeface="+mn-ea"/>
              </a:rPr>
              <a:t>Determines which runnable threads to run</a:t>
            </a:r>
          </a:p>
          <a:p>
            <a:pPr lvl="1" eaLnBrk="1" hangingPunct="1"/>
            <a:r>
              <a:rPr lang="en-US" altLang="zh-CN" b="1">
                <a:solidFill>
                  <a:schemeClr val="accent2"/>
                </a:solidFill>
                <a:latin typeface="+mn-ea"/>
                <a:ea typeface="+mn-ea"/>
              </a:rPr>
              <a:t>Can be based on thread </a:t>
            </a:r>
            <a:r>
              <a:rPr lang="en-US" altLang="zh-CN" b="1">
                <a:solidFill>
                  <a:srgbClr val="FF0000"/>
                </a:solidFill>
                <a:latin typeface="+mn-ea"/>
                <a:ea typeface="+mn-ea"/>
              </a:rPr>
              <a:t>priority</a:t>
            </a:r>
          </a:p>
          <a:p>
            <a:pPr lvl="1" eaLnBrk="1" hangingPunct="1"/>
            <a:r>
              <a:rPr lang="en-US" altLang="zh-CN" b="1">
                <a:solidFill>
                  <a:schemeClr val="accent2"/>
                </a:solidFill>
                <a:latin typeface="+mn-ea"/>
                <a:ea typeface="+mn-ea"/>
              </a:rPr>
              <a:t>Part of OS or Java Virtual Machine (JVM)</a:t>
            </a:r>
            <a:r>
              <a:rPr lang="en-US" altLang="zh-CN" b="1">
                <a:latin typeface="+mn-ea"/>
                <a:ea typeface="+mn-ea"/>
              </a:rPr>
              <a:t> </a:t>
            </a:r>
          </a:p>
          <a:p>
            <a:pPr eaLnBrk="1" hangingPunct="1"/>
            <a:r>
              <a:rPr lang="en-US" altLang="zh-CN" b="1">
                <a:latin typeface="+mn-ea"/>
                <a:ea typeface="+mn-ea"/>
              </a:rPr>
              <a:t>Scheduling policy</a:t>
            </a:r>
          </a:p>
          <a:p>
            <a:pPr lvl="1" eaLnBrk="1" hangingPunct="1"/>
            <a:r>
              <a:rPr lang="en-US" altLang="zh-CN" b="1">
                <a:solidFill>
                  <a:schemeClr val="accent2"/>
                </a:solidFill>
                <a:latin typeface="+mn-ea"/>
                <a:ea typeface="+mn-ea"/>
              </a:rPr>
              <a:t>Nonpreemptive (cooperative) scheduling</a:t>
            </a:r>
          </a:p>
          <a:p>
            <a:pPr lvl="1" eaLnBrk="1" hangingPunct="1"/>
            <a:r>
              <a:rPr lang="en-US" altLang="zh-CN" b="1">
                <a:solidFill>
                  <a:schemeClr val="accent2"/>
                </a:solidFill>
                <a:latin typeface="+mn-ea"/>
                <a:ea typeface="+mn-ea"/>
              </a:rPr>
              <a:t>Preemptive scheduling</a:t>
            </a:r>
          </a:p>
        </p:txBody>
      </p:sp>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9" name="Rectangle 2">
            <a:extLst>
              <a:ext uri="{FF2B5EF4-FFF2-40B4-BE49-F238E27FC236}">
                <a16:creationId xmlns:a16="http://schemas.microsoft.com/office/drawing/2014/main" id="{D1BFB701-17B7-49EC-A307-4C3258290ECE}"/>
              </a:ext>
            </a:extLst>
          </p:cNvPr>
          <p:cNvSpPr>
            <a:spLocks noGrp="1" noChangeArrowheads="1"/>
          </p:cNvSpPr>
          <p:nvPr>
            <p:ph type="title"/>
          </p:nvPr>
        </p:nvSpPr>
        <p:spPr>
          <a:xfrm>
            <a:off x="304800" y="0"/>
            <a:ext cx="8686800" cy="914400"/>
          </a:xfrm>
        </p:spPr>
        <p:txBody>
          <a:bodyPr/>
          <a:lstStyle/>
          <a:p>
            <a:pPr eaLnBrk="1" hangingPunct="1"/>
            <a:r>
              <a:rPr lang="en-US" altLang="zh-CN" sz="3600" b="1">
                <a:latin typeface="+mn-ea"/>
                <a:ea typeface="+mn-ea"/>
              </a:rPr>
              <a:t>Threads – Non-preemptive Scheduling</a:t>
            </a:r>
          </a:p>
        </p:txBody>
      </p:sp>
      <p:sp>
        <p:nvSpPr>
          <p:cNvPr id="93190" name="Rectangle 3">
            <a:extLst>
              <a:ext uri="{FF2B5EF4-FFF2-40B4-BE49-F238E27FC236}">
                <a16:creationId xmlns:a16="http://schemas.microsoft.com/office/drawing/2014/main" id="{A44C40F3-47A7-45D8-8E08-1E362C146E6C}"/>
              </a:ext>
            </a:extLst>
          </p:cNvPr>
          <p:cNvSpPr>
            <a:spLocks noGrp="1" noChangeArrowheads="1"/>
          </p:cNvSpPr>
          <p:nvPr>
            <p:ph type="body" idx="1"/>
          </p:nvPr>
        </p:nvSpPr>
        <p:spPr>
          <a:xfrm>
            <a:off x="457200" y="838200"/>
            <a:ext cx="8229600" cy="5135563"/>
          </a:xfrm>
        </p:spPr>
        <p:txBody>
          <a:bodyPr/>
          <a:lstStyle/>
          <a:p>
            <a:pPr eaLnBrk="1" hangingPunct="1"/>
            <a:r>
              <a:rPr lang="en-US" altLang="zh-CN" sz="2800">
                <a:latin typeface="+mn-ea"/>
                <a:ea typeface="+mn-ea"/>
              </a:rPr>
              <a:t>Threads continue execution until </a:t>
            </a:r>
          </a:p>
          <a:p>
            <a:pPr lvl="1" eaLnBrk="1" hangingPunct="1"/>
            <a:r>
              <a:rPr lang="en-US" altLang="zh-CN">
                <a:latin typeface="+mn-ea"/>
                <a:ea typeface="+mn-ea"/>
              </a:rPr>
              <a:t>Thread terminates</a:t>
            </a:r>
          </a:p>
          <a:p>
            <a:pPr lvl="1" eaLnBrk="1" hangingPunct="1"/>
            <a:r>
              <a:rPr lang="en-US" altLang="zh-CN">
                <a:latin typeface="+mn-ea"/>
                <a:ea typeface="+mn-ea"/>
              </a:rPr>
              <a:t>Executes instruction causing wait (e.g., IO)</a:t>
            </a:r>
          </a:p>
          <a:p>
            <a:pPr lvl="1" eaLnBrk="1" hangingPunct="1"/>
            <a:r>
              <a:rPr lang="en-US" altLang="zh-CN">
                <a:solidFill>
                  <a:srgbClr val="FF3300"/>
                </a:solidFill>
                <a:latin typeface="+mn-ea"/>
                <a:ea typeface="+mn-ea"/>
              </a:rPr>
              <a:t>Thread volunteering to stop (invoking yield or sleep)</a:t>
            </a:r>
          </a:p>
        </p:txBody>
      </p:sp>
      <p:graphicFrame>
        <p:nvGraphicFramePr>
          <p:cNvPr id="93191" name="Object 4">
            <a:extLst>
              <a:ext uri="{FF2B5EF4-FFF2-40B4-BE49-F238E27FC236}">
                <a16:creationId xmlns:a16="http://schemas.microsoft.com/office/drawing/2014/main" id="{DA401F2A-ACCA-474B-A9B2-8085B342EBEB}"/>
              </a:ext>
            </a:extLst>
          </p:cNvPr>
          <p:cNvGraphicFramePr>
            <a:graphicFrameLocks noChangeAspect="1"/>
          </p:cNvGraphicFramePr>
          <p:nvPr/>
        </p:nvGraphicFramePr>
        <p:xfrm>
          <a:off x="1066800" y="3276600"/>
          <a:ext cx="7315200" cy="2935288"/>
        </p:xfrm>
        <a:graphic>
          <a:graphicData uri="http://schemas.openxmlformats.org/presentationml/2006/ole">
            <mc:AlternateContent xmlns:mc="http://schemas.openxmlformats.org/markup-compatibility/2006">
              <mc:Choice xmlns:v="urn:schemas-microsoft-com:vml" Requires="v">
                <p:oleObj spid="_x0000_s10250" name="Photo Editor Photo" r:id="rId3" imgW="7621064" imgH="3057143" progId="MSPhotoEd.3">
                  <p:embed/>
                </p:oleObj>
              </mc:Choice>
              <mc:Fallback>
                <p:oleObj name="Photo Editor Photo" r:id="rId3" imgW="7621064" imgH="3057143" progId="MSPhotoEd.3">
                  <p:embed/>
                  <p:pic>
                    <p:nvPicPr>
                      <p:cNvPr id="93191" name="Object 4">
                        <a:extLst>
                          <a:ext uri="{FF2B5EF4-FFF2-40B4-BE49-F238E27FC236}">
                            <a16:creationId xmlns:a16="http://schemas.microsoft.com/office/drawing/2014/main" id="{DA401F2A-ACCA-474B-A9B2-8085B342EB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3276600"/>
                        <a:ext cx="7315200" cy="2935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3" name="Rectangle 2">
            <a:extLst>
              <a:ext uri="{FF2B5EF4-FFF2-40B4-BE49-F238E27FC236}">
                <a16:creationId xmlns:a16="http://schemas.microsoft.com/office/drawing/2014/main" id="{31AD0B08-8367-4B28-8FEA-D157AECE2CAB}"/>
              </a:ext>
            </a:extLst>
          </p:cNvPr>
          <p:cNvSpPr>
            <a:spLocks noGrp="1" noChangeArrowheads="1"/>
          </p:cNvSpPr>
          <p:nvPr>
            <p:ph type="title"/>
          </p:nvPr>
        </p:nvSpPr>
        <p:spPr>
          <a:xfrm>
            <a:off x="457200" y="0"/>
            <a:ext cx="8229600" cy="792163"/>
          </a:xfrm>
        </p:spPr>
        <p:txBody>
          <a:bodyPr/>
          <a:lstStyle/>
          <a:p>
            <a:pPr eaLnBrk="1" hangingPunct="1"/>
            <a:r>
              <a:rPr lang="en-US" altLang="zh-CN" sz="3600" b="1">
                <a:latin typeface="+mn-ea"/>
                <a:ea typeface="+mn-ea"/>
              </a:rPr>
              <a:t>Threads – Preemptive Scheduling</a:t>
            </a:r>
          </a:p>
        </p:txBody>
      </p:sp>
      <p:sp>
        <p:nvSpPr>
          <p:cNvPr id="94214" name="Rectangle 3">
            <a:extLst>
              <a:ext uri="{FF2B5EF4-FFF2-40B4-BE49-F238E27FC236}">
                <a16:creationId xmlns:a16="http://schemas.microsoft.com/office/drawing/2014/main" id="{60B98323-E26E-4D22-A6A2-696C0DFF8613}"/>
              </a:ext>
            </a:extLst>
          </p:cNvPr>
          <p:cNvSpPr>
            <a:spLocks noGrp="1" noChangeArrowheads="1"/>
          </p:cNvSpPr>
          <p:nvPr>
            <p:ph type="body" idx="1"/>
          </p:nvPr>
        </p:nvSpPr>
        <p:spPr>
          <a:xfrm>
            <a:off x="457200" y="838200"/>
            <a:ext cx="8229600" cy="5287963"/>
          </a:xfrm>
        </p:spPr>
        <p:txBody>
          <a:bodyPr/>
          <a:lstStyle/>
          <a:p>
            <a:pPr eaLnBrk="1" hangingPunct="1"/>
            <a:r>
              <a:rPr lang="en-US" altLang="zh-CN" b="1">
                <a:latin typeface="+mn-ea"/>
                <a:ea typeface="+mn-ea"/>
              </a:rPr>
              <a:t>Threads continue execution until</a:t>
            </a:r>
          </a:p>
          <a:p>
            <a:pPr lvl="1" eaLnBrk="1" hangingPunct="1"/>
            <a:r>
              <a:rPr lang="en-US" altLang="zh-CN" b="1">
                <a:latin typeface="+mn-ea"/>
                <a:ea typeface="+mn-ea"/>
              </a:rPr>
              <a:t>Same reasons as non-preemptive scheduling</a:t>
            </a:r>
          </a:p>
          <a:p>
            <a:pPr lvl="1" eaLnBrk="1" hangingPunct="1"/>
            <a:r>
              <a:rPr lang="en-US" altLang="zh-CN" b="1">
                <a:solidFill>
                  <a:srgbClr val="FF3300"/>
                </a:solidFill>
                <a:latin typeface="+mn-ea"/>
                <a:ea typeface="+mn-ea"/>
              </a:rPr>
              <a:t>Preempted</a:t>
            </a:r>
            <a:r>
              <a:rPr lang="en-US" altLang="zh-CN" b="1">
                <a:latin typeface="+mn-ea"/>
                <a:ea typeface="+mn-ea"/>
              </a:rPr>
              <a:t> by scheduler</a:t>
            </a:r>
          </a:p>
        </p:txBody>
      </p:sp>
      <p:graphicFrame>
        <p:nvGraphicFramePr>
          <p:cNvPr id="94215" name="Object 4">
            <a:extLst>
              <a:ext uri="{FF2B5EF4-FFF2-40B4-BE49-F238E27FC236}">
                <a16:creationId xmlns:a16="http://schemas.microsoft.com/office/drawing/2014/main" id="{E1D83E0F-AFAF-480C-9565-A27986A707DF}"/>
              </a:ext>
            </a:extLst>
          </p:cNvPr>
          <p:cNvGraphicFramePr>
            <a:graphicFrameLocks noChangeAspect="1"/>
          </p:cNvGraphicFramePr>
          <p:nvPr/>
        </p:nvGraphicFramePr>
        <p:xfrm>
          <a:off x="990600" y="2895600"/>
          <a:ext cx="7621588" cy="3390900"/>
        </p:xfrm>
        <a:graphic>
          <a:graphicData uri="http://schemas.openxmlformats.org/presentationml/2006/ole">
            <mc:AlternateContent xmlns:mc="http://schemas.openxmlformats.org/markup-compatibility/2006">
              <mc:Choice xmlns:v="urn:schemas-microsoft-com:vml" Requires="v">
                <p:oleObj spid="_x0000_s11274" name="Photo Editor Photo" r:id="rId4" imgW="7621064" imgH="3390476" progId="MSPhotoEd.3">
                  <p:embed/>
                </p:oleObj>
              </mc:Choice>
              <mc:Fallback>
                <p:oleObj name="Photo Editor Photo" r:id="rId4" imgW="7621064" imgH="3390476" progId="MSPhotoEd.3">
                  <p:embed/>
                  <p:pic>
                    <p:nvPicPr>
                      <p:cNvPr id="94215" name="Object 4">
                        <a:extLst>
                          <a:ext uri="{FF2B5EF4-FFF2-40B4-BE49-F238E27FC236}">
                            <a16:creationId xmlns:a16="http://schemas.microsoft.com/office/drawing/2014/main" id="{E1D83E0F-AFAF-480C-9565-A27986A707D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0600" y="2895600"/>
                        <a:ext cx="7621588" cy="339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4216" name="Line 5">
            <a:extLst>
              <a:ext uri="{FF2B5EF4-FFF2-40B4-BE49-F238E27FC236}">
                <a16:creationId xmlns:a16="http://schemas.microsoft.com/office/drawing/2014/main" id="{ACE3D599-119D-4A9F-A3D4-4AC91873A8EB}"/>
              </a:ext>
            </a:extLst>
          </p:cNvPr>
          <p:cNvSpPr>
            <a:spLocks noChangeShapeType="1"/>
          </p:cNvSpPr>
          <p:nvPr/>
        </p:nvSpPr>
        <p:spPr bwMode="auto">
          <a:xfrm flipH="1">
            <a:off x="4505325" y="4886325"/>
            <a:ext cx="2324100" cy="9525"/>
          </a:xfrm>
          <a:prstGeom prst="line">
            <a:avLst/>
          </a:prstGeom>
          <a:noFill/>
          <a:ln w="381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4217" name="Line 6">
            <a:extLst>
              <a:ext uri="{FF2B5EF4-FFF2-40B4-BE49-F238E27FC236}">
                <a16:creationId xmlns:a16="http://schemas.microsoft.com/office/drawing/2014/main" id="{7B7604A6-E3F9-4197-981D-33267AB2B478}"/>
              </a:ext>
            </a:extLst>
          </p:cNvPr>
          <p:cNvSpPr>
            <a:spLocks noChangeShapeType="1"/>
          </p:cNvSpPr>
          <p:nvPr/>
        </p:nvSpPr>
        <p:spPr bwMode="auto">
          <a:xfrm flipH="1">
            <a:off x="4505325" y="4076700"/>
            <a:ext cx="0" cy="800100"/>
          </a:xfrm>
          <a:prstGeom prst="line">
            <a:avLst/>
          </a:prstGeom>
          <a:noFill/>
          <a:ln w="38100">
            <a:solidFill>
              <a:srgbClr val="FF0000"/>
            </a:solidFill>
            <a:round/>
            <a:headEnd type="arrow"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7" name="Rectangle 4">
            <a:extLst>
              <a:ext uri="{FF2B5EF4-FFF2-40B4-BE49-F238E27FC236}">
                <a16:creationId xmlns:a16="http://schemas.microsoft.com/office/drawing/2014/main" id="{3074235F-6BBD-4A8A-9EA4-7394D1F6A550}"/>
              </a:ext>
            </a:extLst>
          </p:cNvPr>
          <p:cNvSpPr>
            <a:spLocks noGrp="1" noChangeArrowheads="1"/>
          </p:cNvSpPr>
          <p:nvPr>
            <p:ph type="ctrTitle"/>
          </p:nvPr>
        </p:nvSpPr>
        <p:spPr/>
        <p:txBody>
          <a:bodyPr/>
          <a:lstStyle/>
          <a:p>
            <a:pPr eaLnBrk="1" hangingPunct="1"/>
            <a:r>
              <a:rPr lang="en-US" altLang="zh-CN" b="1">
                <a:latin typeface="+mn-ea"/>
                <a:ea typeface="+mn-ea"/>
              </a:rPr>
              <a:t>Synchronization of threads</a:t>
            </a:r>
          </a:p>
        </p:txBody>
      </p:sp>
      <p:sp>
        <p:nvSpPr>
          <p:cNvPr id="95238" name="Rectangle 5">
            <a:extLst>
              <a:ext uri="{FF2B5EF4-FFF2-40B4-BE49-F238E27FC236}">
                <a16:creationId xmlns:a16="http://schemas.microsoft.com/office/drawing/2014/main" id="{D3574256-C4F9-4CF9-8B84-F0090BC63857}"/>
              </a:ext>
            </a:extLst>
          </p:cNvPr>
          <p:cNvSpPr>
            <a:spLocks noGrp="1" noChangeArrowheads="1"/>
          </p:cNvSpPr>
          <p:nvPr>
            <p:ph type="subTitle" idx="1"/>
          </p:nvPr>
        </p:nvSpPr>
        <p:spPr/>
        <p:txBody>
          <a:bodyPr/>
          <a:lstStyle/>
          <a:p>
            <a:pPr eaLnBrk="1" hangingPunct="1"/>
            <a:endParaRPr lang="zh-CN" altLang="zh-CN"/>
          </a:p>
        </p:txBody>
      </p:sp>
      <p:grpSp>
        <p:nvGrpSpPr>
          <p:cNvPr id="95239" name="Group 6">
            <a:extLst>
              <a:ext uri="{FF2B5EF4-FFF2-40B4-BE49-F238E27FC236}">
                <a16:creationId xmlns:a16="http://schemas.microsoft.com/office/drawing/2014/main" id="{E54EB80B-6BA5-417B-873F-92C40A9C1B63}"/>
              </a:ext>
            </a:extLst>
          </p:cNvPr>
          <p:cNvGrpSpPr>
            <a:grpSpLocks/>
          </p:cNvGrpSpPr>
          <p:nvPr/>
        </p:nvGrpSpPr>
        <p:grpSpPr bwMode="auto">
          <a:xfrm>
            <a:off x="7391400" y="5105400"/>
            <a:ext cx="1295400" cy="1524000"/>
            <a:chOff x="3627" y="2688"/>
            <a:chExt cx="1174" cy="977"/>
          </a:xfrm>
        </p:grpSpPr>
        <p:grpSp>
          <p:nvGrpSpPr>
            <p:cNvPr id="95240" name="Group 7">
              <a:extLst>
                <a:ext uri="{FF2B5EF4-FFF2-40B4-BE49-F238E27FC236}">
                  <a16:creationId xmlns:a16="http://schemas.microsoft.com/office/drawing/2014/main" id="{49C62FDA-A0BB-4B2C-B7D3-AE080A47D2EC}"/>
                </a:ext>
              </a:extLst>
            </p:cNvPr>
            <p:cNvGrpSpPr>
              <a:grpSpLocks/>
            </p:cNvGrpSpPr>
            <p:nvPr/>
          </p:nvGrpSpPr>
          <p:grpSpPr bwMode="auto">
            <a:xfrm>
              <a:off x="4137" y="2688"/>
              <a:ext cx="664" cy="970"/>
              <a:chOff x="4137" y="2688"/>
              <a:chExt cx="664" cy="970"/>
            </a:xfrm>
          </p:grpSpPr>
          <p:sp>
            <p:nvSpPr>
              <p:cNvPr id="95270" name="Freeform 8">
                <a:extLst>
                  <a:ext uri="{FF2B5EF4-FFF2-40B4-BE49-F238E27FC236}">
                    <a16:creationId xmlns:a16="http://schemas.microsoft.com/office/drawing/2014/main" id="{CF925FD5-C3E9-45A6-B167-730F5020277C}"/>
                  </a:ext>
                </a:extLst>
              </p:cNvPr>
              <p:cNvSpPr>
                <a:spLocks/>
              </p:cNvSpPr>
              <p:nvPr/>
            </p:nvSpPr>
            <p:spPr bwMode="auto">
              <a:xfrm>
                <a:off x="4430" y="3093"/>
                <a:ext cx="371" cy="553"/>
              </a:xfrm>
              <a:custGeom>
                <a:avLst/>
                <a:gdLst>
                  <a:gd name="T0" fmla="*/ 0 w 371"/>
                  <a:gd name="T1" fmla="*/ 260 h 553"/>
                  <a:gd name="T2" fmla="*/ 105 w 371"/>
                  <a:gd name="T3" fmla="*/ 205 h 553"/>
                  <a:gd name="T4" fmla="*/ 222 w 371"/>
                  <a:gd name="T5" fmla="*/ 11 h 553"/>
                  <a:gd name="T6" fmla="*/ 226 w 371"/>
                  <a:gd name="T7" fmla="*/ 8 h 553"/>
                  <a:gd name="T8" fmla="*/ 235 w 371"/>
                  <a:gd name="T9" fmla="*/ 3 h 553"/>
                  <a:gd name="T10" fmla="*/ 244 w 371"/>
                  <a:gd name="T11" fmla="*/ 2 h 553"/>
                  <a:gd name="T12" fmla="*/ 256 w 371"/>
                  <a:gd name="T13" fmla="*/ 0 h 553"/>
                  <a:gd name="T14" fmla="*/ 267 w 371"/>
                  <a:gd name="T15" fmla="*/ 2 h 553"/>
                  <a:gd name="T16" fmla="*/ 278 w 371"/>
                  <a:gd name="T17" fmla="*/ 5 h 553"/>
                  <a:gd name="T18" fmla="*/ 291 w 371"/>
                  <a:gd name="T19" fmla="*/ 11 h 553"/>
                  <a:gd name="T20" fmla="*/ 307 w 371"/>
                  <a:gd name="T21" fmla="*/ 19 h 553"/>
                  <a:gd name="T22" fmla="*/ 320 w 371"/>
                  <a:gd name="T23" fmla="*/ 27 h 553"/>
                  <a:gd name="T24" fmla="*/ 332 w 371"/>
                  <a:gd name="T25" fmla="*/ 35 h 553"/>
                  <a:gd name="T26" fmla="*/ 340 w 371"/>
                  <a:gd name="T27" fmla="*/ 42 h 553"/>
                  <a:gd name="T28" fmla="*/ 348 w 371"/>
                  <a:gd name="T29" fmla="*/ 52 h 553"/>
                  <a:gd name="T30" fmla="*/ 358 w 371"/>
                  <a:gd name="T31" fmla="*/ 65 h 553"/>
                  <a:gd name="T32" fmla="*/ 363 w 371"/>
                  <a:gd name="T33" fmla="*/ 75 h 553"/>
                  <a:gd name="T34" fmla="*/ 368 w 371"/>
                  <a:gd name="T35" fmla="*/ 89 h 553"/>
                  <a:gd name="T36" fmla="*/ 370 w 371"/>
                  <a:gd name="T37" fmla="*/ 105 h 553"/>
                  <a:gd name="T38" fmla="*/ 370 w 371"/>
                  <a:gd name="T39" fmla="*/ 129 h 553"/>
                  <a:gd name="T40" fmla="*/ 366 w 371"/>
                  <a:gd name="T41" fmla="*/ 156 h 553"/>
                  <a:gd name="T42" fmla="*/ 361 w 371"/>
                  <a:gd name="T43" fmla="*/ 182 h 553"/>
                  <a:gd name="T44" fmla="*/ 351 w 371"/>
                  <a:gd name="T45" fmla="*/ 213 h 553"/>
                  <a:gd name="T46" fmla="*/ 341 w 371"/>
                  <a:gd name="T47" fmla="*/ 238 h 553"/>
                  <a:gd name="T48" fmla="*/ 333 w 371"/>
                  <a:gd name="T49" fmla="*/ 255 h 553"/>
                  <a:gd name="T50" fmla="*/ 320 w 371"/>
                  <a:gd name="T51" fmla="*/ 274 h 553"/>
                  <a:gd name="T52" fmla="*/ 309 w 371"/>
                  <a:gd name="T53" fmla="*/ 287 h 553"/>
                  <a:gd name="T54" fmla="*/ 298 w 371"/>
                  <a:gd name="T55" fmla="*/ 301 h 553"/>
                  <a:gd name="T56" fmla="*/ 286 w 371"/>
                  <a:gd name="T57" fmla="*/ 316 h 553"/>
                  <a:gd name="T58" fmla="*/ 274 w 371"/>
                  <a:gd name="T59" fmla="*/ 324 h 553"/>
                  <a:gd name="T60" fmla="*/ 44 w 371"/>
                  <a:gd name="T61" fmla="*/ 308 h 553"/>
                  <a:gd name="T62" fmla="*/ 34 w 371"/>
                  <a:gd name="T63" fmla="*/ 328 h 553"/>
                  <a:gd name="T64" fmla="*/ 34 w 371"/>
                  <a:gd name="T65" fmla="*/ 473 h 553"/>
                  <a:gd name="T66" fmla="*/ 36 w 371"/>
                  <a:gd name="T67" fmla="*/ 487 h 553"/>
                  <a:gd name="T68" fmla="*/ 38 w 371"/>
                  <a:gd name="T69" fmla="*/ 496 h 553"/>
                  <a:gd name="T70" fmla="*/ 43 w 371"/>
                  <a:gd name="T71" fmla="*/ 505 h 553"/>
                  <a:gd name="T72" fmla="*/ 48 w 371"/>
                  <a:gd name="T73" fmla="*/ 512 h 553"/>
                  <a:gd name="T74" fmla="*/ 56 w 371"/>
                  <a:gd name="T75" fmla="*/ 518 h 553"/>
                  <a:gd name="T76" fmla="*/ 64 w 371"/>
                  <a:gd name="T77" fmla="*/ 522 h 553"/>
                  <a:gd name="T78" fmla="*/ 72 w 371"/>
                  <a:gd name="T79" fmla="*/ 524 h 553"/>
                  <a:gd name="T80" fmla="*/ 81 w 371"/>
                  <a:gd name="T81" fmla="*/ 526 h 553"/>
                  <a:gd name="T82" fmla="*/ 331 w 371"/>
                  <a:gd name="T83" fmla="*/ 525 h 553"/>
                  <a:gd name="T84" fmla="*/ 332 w 371"/>
                  <a:gd name="T85" fmla="*/ 552 h 553"/>
                  <a:gd name="T86" fmla="*/ 75 w 371"/>
                  <a:gd name="T87" fmla="*/ 551 h 553"/>
                  <a:gd name="T88" fmla="*/ 61 w 371"/>
                  <a:gd name="T89" fmla="*/ 550 h 553"/>
                  <a:gd name="T90" fmla="*/ 52 w 371"/>
                  <a:gd name="T91" fmla="*/ 549 h 553"/>
                  <a:gd name="T92" fmla="*/ 42 w 371"/>
                  <a:gd name="T93" fmla="*/ 547 h 553"/>
                  <a:gd name="T94" fmla="*/ 34 w 371"/>
                  <a:gd name="T95" fmla="*/ 543 h 553"/>
                  <a:gd name="T96" fmla="*/ 26 w 371"/>
                  <a:gd name="T97" fmla="*/ 537 h 553"/>
                  <a:gd name="T98" fmla="*/ 18 w 371"/>
                  <a:gd name="T99" fmla="*/ 527 h 553"/>
                  <a:gd name="T100" fmla="*/ 12 w 371"/>
                  <a:gd name="T101" fmla="*/ 518 h 553"/>
                  <a:gd name="T102" fmla="*/ 7 w 371"/>
                  <a:gd name="T103" fmla="*/ 508 h 553"/>
                  <a:gd name="T104" fmla="*/ 4 w 371"/>
                  <a:gd name="T105" fmla="*/ 497 h 553"/>
                  <a:gd name="T106" fmla="*/ 1 w 371"/>
                  <a:gd name="T107" fmla="*/ 485 h 553"/>
                  <a:gd name="T108" fmla="*/ 0 w 371"/>
                  <a:gd name="T109" fmla="*/ 470 h 553"/>
                  <a:gd name="T110" fmla="*/ 0 w 371"/>
                  <a:gd name="T111" fmla="*/ 260 h 55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71" h="553">
                    <a:moveTo>
                      <a:pt x="0" y="260"/>
                    </a:moveTo>
                    <a:lnTo>
                      <a:pt x="105" y="205"/>
                    </a:lnTo>
                    <a:lnTo>
                      <a:pt x="222" y="11"/>
                    </a:lnTo>
                    <a:lnTo>
                      <a:pt x="226" y="8"/>
                    </a:lnTo>
                    <a:lnTo>
                      <a:pt x="235" y="3"/>
                    </a:lnTo>
                    <a:lnTo>
                      <a:pt x="244" y="2"/>
                    </a:lnTo>
                    <a:lnTo>
                      <a:pt x="256" y="0"/>
                    </a:lnTo>
                    <a:lnTo>
                      <a:pt x="267" y="2"/>
                    </a:lnTo>
                    <a:lnTo>
                      <a:pt x="278" y="5"/>
                    </a:lnTo>
                    <a:lnTo>
                      <a:pt x="291" y="11"/>
                    </a:lnTo>
                    <a:lnTo>
                      <a:pt x="307" y="19"/>
                    </a:lnTo>
                    <a:lnTo>
                      <a:pt x="320" y="27"/>
                    </a:lnTo>
                    <a:lnTo>
                      <a:pt x="332" y="35"/>
                    </a:lnTo>
                    <a:lnTo>
                      <a:pt x="340" y="42"/>
                    </a:lnTo>
                    <a:lnTo>
                      <a:pt x="348" y="52"/>
                    </a:lnTo>
                    <a:lnTo>
                      <a:pt x="358" y="65"/>
                    </a:lnTo>
                    <a:lnTo>
                      <a:pt x="363" y="75"/>
                    </a:lnTo>
                    <a:lnTo>
                      <a:pt x="368" y="89"/>
                    </a:lnTo>
                    <a:lnTo>
                      <a:pt x="370" y="105"/>
                    </a:lnTo>
                    <a:lnTo>
                      <a:pt x="370" y="129"/>
                    </a:lnTo>
                    <a:lnTo>
                      <a:pt x="366" y="156"/>
                    </a:lnTo>
                    <a:lnTo>
                      <a:pt x="361" y="182"/>
                    </a:lnTo>
                    <a:lnTo>
                      <a:pt x="351" y="213"/>
                    </a:lnTo>
                    <a:lnTo>
                      <a:pt x="341" y="238"/>
                    </a:lnTo>
                    <a:lnTo>
                      <a:pt x="333" y="255"/>
                    </a:lnTo>
                    <a:lnTo>
                      <a:pt x="320" y="274"/>
                    </a:lnTo>
                    <a:lnTo>
                      <a:pt x="309" y="287"/>
                    </a:lnTo>
                    <a:lnTo>
                      <a:pt x="298" y="301"/>
                    </a:lnTo>
                    <a:lnTo>
                      <a:pt x="286" y="316"/>
                    </a:lnTo>
                    <a:lnTo>
                      <a:pt x="274" y="324"/>
                    </a:lnTo>
                    <a:lnTo>
                      <a:pt x="44" y="308"/>
                    </a:lnTo>
                    <a:lnTo>
                      <a:pt x="34" y="328"/>
                    </a:lnTo>
                    <a:lnTo>
                      <a:pt x="34" y="473"/>
                    </a:lnTo>
                    <a:lnTo>
                      <a:pt x="36" y="487"/>
                    </a:lnTo>
                    <a:lnTo>
                      <a:pt x="38" y="496"/>
                    </a:lnTo>
                    <a:lnTo>
                      <a:pt x="43" y="505"/>
                    </a:lnTo>
                    <a:lnTo>
                      <a:pt x="48" y="512"/>
                    </a:lnTo>
                    <a:lnTo>
                      <a:pt x="56" y="518"/>
                    </a:lnTo>
                    <a:lnTo>
                      <a:pt x="64" y="522"/>
                    </a:lnTo>
                    <a:lnTo>
                      <a:pt x="72" y="524"/>
                    </a:lnTo>
                    <a:lnTo>
                      <a:pt x="81" y="526"/>
                    </a:lnTo>
                    <a:lnTo>
                      <a:pt x="331" y="525"/>
                    </a:lnTo>
                    <a:lnTo>
                      <a:pt x="332" y="552"/>
                    </a:lnTo>
                    <a:lnTo>
                      <a:pt x="75" y="551"/>
                    </a:lnTo>
                    <a:lnTo>
                      <a:pt x="61" y="550"/>
                    </a:lnTo>
                    <a:lnTo>
                      <a:pt x="52" y="549"/>
                    </a:lnTo>
                    <a:lnTo>
                      <a:pt x="42" y="547"/>
                    </a:lnTo>
                    <a:lnTo>
                      <a:pt x="34" y="543"/>
                    </a:lnTo>
                    <a:lnTo>
                      <a:pt x="26" y="537"/>
                    </a:lnTo>
                    <a:lnTo>
                      <a:pt x="18" y="527"/>
                    </a:lnTo>
                    <a:lnTo>
                      <a:pt x="12" y="518"/>
                    </a:lnTo>
                    <a:lnTo>
                      <a:pt x="7" y="508"/>
                    </a:lnTo>
                    <a:lnTo>
                      <a:pt x="4" y="497"/>
                    </a:lnTo>
                    <a:lnTo>
                      <a:pt x="1" y="485"/>
                    </a:lnTo>
                    <a:lnTo>
                      <a:pt x="0" y="470"/>
                    </a:lnTo>
                    <a:lnTo>
                      <a:pt x="0" y="260"/>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95271" name="Group 9">
                <a:extLst>
                  <a:ext uri="{FF2B5EF4-FFF2-40B4-BE49-F238E27FC236}">
                    <a16:creationId xmlns:a16="http://schemas.microsoft.com/office/drawing/2014/main" id="{BD7A665F-26E5-4289-A727-FB56156C6A3E}"/>
                  </a:ext>
                </a:extLst>
              </p:cNvPr>
              <p:cNvGrpSpPr>
                <a:grpSpLocks/>
              </p:cNvGrpSpPr>
              <p:nvPr/>
            </p:nvGrpSpPr>
            <p:grpSpPr bwMode="auto">
              <a:xfrm>
                <a:off x="4137" y="2688"/>
                <a:ext cx="583" cy="970"/>
                <a:chOff x="4137" y="2688"/>
                <a:chExt cx="583" cy="970"/>
              </a:xfrm>
            </p:grpSpPr>
            <p:sp>
              <p:nvSpPr>
                <p:cNvPr id="95272" name="Freeform 10">
                  <a:extLst>
                    <a:ext uri="{FF2B5EF4-FFF2-40B4-BE49-F238E27FC236}">
                      <a16:creationId xmlns:a16="http://schemas.microsoft.com/office/drawing/2014/main" id="{B3CEEC65-70C6-4291-AFF5-AB2B8792BC6D}"/>
                    </a:ext>
                  </a:extLst>
                </p:cNvPr>
                <p:cNvSpPr>
                  <a:spLocks/>
                </p:cNvSpPr>
                <p:nvPr/>
              </p:nvSpPr>
              <p:spPr bwMode="auto">
                <a:xfrm>
                  <a:off x="4137" y="2688"/>
                  <a:ext cx="583" cy="970"/>
                </a:xfrm>
                <a:custGeom>
                  <a:avLst/>
                  <a:gdLst>
                    <a:gd name="T0" fmla="*/ 527 w 583"/>
                    <a:gd name="T1" fmla="*/ 120 h 970"/>
                    <a:gd name="T2" fmla="*/ 479 w 583"/>
                    <a:gd name="T3" fmla="*/ 112 h 970"/>
                    <a:gd name="T4" fmla="*/ 480 w 583"/>
                    <a:gd name="T5" fmla="*/ 100 h 970"/>
                    <a:gd name="T6" fmla="*/ 428 w 583"/>
                    <a:gd name="T7" fmla="*/ 117 h 970"/>
                    <a:gd name="T8" fmla="*/ 430 w 583"/>
                    <a:gd name="T9" fmla="*/ 89 h 970"/>
                    <a:gd name="T10" fmla="*/ 448 w 583"/>
                    <a:gd name="T11" fmla="*/ 41 h 970"/>
                    <a:gd name="T12" fmla="*/ 402 w 583"/>
                    <a:gd name="T13" fmla="*/ 79 h 970"/>
                    <a:gd name="T14" fmla="*/ 406 w 583"/>
                    <a:gd name="T15" fmla="*/ 38 h 970"/>
                    <a:gd name="T16" fmla="*/ 391 w 583"/>
                    <a:gd name="T17" fmla="*/ 38 h 970"/>
                    <a:gd name="T18" fmla="*/ 373 w 583"/>
                    <a:gd name="T19" fmla="*/ 41 h 970"/>
                    <a:gd name="T20" fmla="*/ 349 w 583"/>
                    <a:gd name="T21" fmla="*/ 65 h 970"/>
                    <a:gd name="T22" fmla="*/ 330 w 583"/>
                    <a:gd name="T23" fmla="*/ 42 h 970"/>
                    <a:gd name="T24" fmla="*/ 310 w 583"/>
                    <a:gd name="T25" fmla="*/ 63 h 970"/>
                    <a:gd name="T26" fmla="*/ 284 w 583"/>
                    <a:gd name="T27" fmla="*/ 19 h 970"/>
                    <a:gd name="T28" fmla="*/ 267 w 583"/>
                    <a:gd name="T29" fmla="*/ 57 h 970"/>
                    <a:gd name="T30" fmla="*/ 259 w 583"/>
                    <a:gd name="T31" fmla="*/ 82 h 970"/>
                    <a:gd name="T32" fmla="*/ 230 w 583"/>
                    <a:gd name="T33" fmla="*/ 28 h 970"/>
                    <a:gd name="T34" fmla="*/ 237 w 583"/>
                    <a:gd name="T35" fmla="*/ 77 h 970"/>
                    <a:gd name="T36" fmla="*/ 218 w 583"/>
                    <a:gd name="T37" fmla="*/ 116 h 970"/>
                    <a:gd name="T38" fmla="*/ 177 w 583"/>
                    <a:gd name="T39" fmla="*/ 156 h 970"/>
                    <a:gd name="T40" fmla="*/ 127 w 583"/>
                    <a:gd name="T41" fmla="*/ 215 h 970"/>
                    <a:gd name="T42" fmla="*/ 110 w 583"/>
                    <a:gd name="T43" fmla="*/ 246 h 970"/>
                    <a:gd name="T44" fmla="*/ 121 w 583"/>
                    <a:gd name="T45" fmla="*/ 260 h 970"/>
                    <a:gd name="T46" fmla="*/ 156 w 583"/>
                    <a:gd name="T47" fmla="*/ 266 h 970"/>
                    <a:gd name="T48" fmla="*/ 152 w 583"/>
                    <a:gd name="T49" fmla="*/ 369 h 970"/>
                    <a:gd name="T50" fmla="*/ 164 w 583"/>
                    <a:gd name="T51" fmla="*/ 385 h 970"/>
                    <a:gd name="T52" fmla="*/ 192 w 583"/>
                    <a:gd name="T53" fmla="*/ 391 h 970"/>
                    <a:gd name="T54" fmla="*/ 239 w 583"/>
                    <a:gd name="T55" fmla="*/ 377 h 970"/>
                    <a:gd name="T56" fmla="*/ 210 w 583"/>
                    <a:gd name="T57" fmla="*/ 533 h 970"/>
                    <a:gd name="T58" fmla="*/ 218 w 583"/>
                    <a:gd name="T59" fmla="*/ 556 h 970"/>
                    <a:gd name="T60" fmla="*/ 245 w 583"/>
                    <a:gd name="T61" fmla="*/ 567 h 970"/>
                    <a:gd name="T62" fmla="*/ 282 w 583"/>
                    <a:gd name="T63" fmla="*/ 564 h 970"/>
                    <a:gd name="T64" fmla="*/ 213 w 583"/>
                    <a:gd name="T65" fmla="*/ 646 h 970"/>
                    <a:gd name="T66" fmla="*/ 196 w 583"/>
                    <a:gd name="T67" fmla="*/ 776 h 970"/>
                    <a:gd name="T68" fmla="*/ 173 w 583"/>
                    <a:gd name="T69" fmla="*/ 865 h 970"/>
                    <a:gd name="T70" fmla="*/ 148 w 583"/>
                    <a:gd name="T71" fmla="*/ 884 h 970"/>
                    <a:gd name="T72" fmla="*/ 52 w 583"/>
                    <a:gd name="T73" fmla="*/ 917 h 970"/>
                    <a:gd name="T74" fmla="*/ 6 w 583"/>
                    <a:gd name="T75" fmla="*/ 942 h 970"/>
                    <a:gd name="T76" fmla="*/ 0 w 583"/>
                    <a:gd name="T77" fmla="*/ 961 h 970"/>
                    <a:gd name="T78" fmla="*/ 106 w 583"/>
                    <a:gd name="T79" fmla="*/ 965 h 970"/>
                    <a:gd name="T80" fmla="*/ 190 w 583"/>
                    <a:gd name="T81" fmla="*/ 965 h 970"/>
                    <a:gd name="T82" fmla="*/ 269 w 583"/>
                    <a:gd name="T83" fmla="*/ 964 h 970"/>
                    <a:gd name="T84" fmla="*/ 307 w 583"/>
                    <a:gd name="T85" fmla="*/ 957 h 970"/>
                    <a:gd name="T86" fmla="*/ 305 w 583"/>
                    <a:gd name="T87" fmla="*/ 773 h 970"/>
                    <a:gd name="T88" fmla="*/ 313 w 583"/>
                    <a:gd name="T89" fmla="*/ 696 h 970"/>
                    <a:gd name="T90" fmla="*/ 387 w 583"/>
                    <a:gd name="T91" fmla="*/ 681 h 970"/>
                    <a:gd name="T92" fmla="*/ 474 w 583"/>
                    <a:gd name="T93" fmla="*/ 683 h 970"/>
                    <a:gd name="T94" fmla="*/ 536 w 583"/>
                    <a:gd name="T95" fmla="*/ 678 h 970"/>
                    <a:gd name="T96" fmla="*/ 562 w 583"/>
                    <a:gd name="T97" fmla="*/ 650 h 970"/>
                    <a:gd name="T98" fmla="*/ 577 w 583"/>
                    <a:gd name="T99" fmla="*/ 605 h 970"/>
                    <a:gd name="T100" fmla="*/ 580 w 583"/>
                    <a:gd name="T101" fmla="*/ 550 h 970"/>
                    <a:gd name="T102" fmla="*/ 562 w 583"/>
                    <a:gd name="T103" fmla="*/ 493 h 970"/>
                    <a:gd name="T104" fmla="*/ 528 w 583"/>
                    <a:gd name="T105" fmla="*/ 428 h 970"/>
                    <a:gd name="T106" fmla="*/ 496 w 583"/>
                    <a:gd name="T107" fmla="*/ 370 h 970"/>
                    <a:gd name="T108" fmla="*/ 463 w 583"/>
                    <a:gd name="T109" fmla="*/ 294 h 970"/>
                    <a:gd name="T110" fmla="*/ 452 w 583"/>
                    <a:gd name="T111" fmla="*/ 238 h 97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3" h="970">
                      <a:moveTo>
                        <a:pt x="464" y="142"/>
                      </a:moveTo>
                      <a:lnTo>
                        <a:pt x="494" y="126"/>
                      </a:lnTo>
                      <a:lnTo>
                        <a:pt x="527" y="120"/>
                      </a:lnTo>
                      <a:lnTo>
                        <a:pt x="490" y="121"/>
                      </a:lnTo>
                      <a:lnTo>
                        <a:pt x="461" y="135"/>
                      </a:lnTo>
                      <a:lnTo>
                        <a:pt x="479" y="112"/>
                      </a:lnTo>
                      <a:lnTo>
                        <a:pt x="457" y="122"/>
                      </a:lnTo>
                      <a:lnTo>
                        <a:pt x="447" y="121"/>
                      </a:lnTo>
                      <a:lnTo>
                        <a:pt x="480" y="100"/>
                      </a:lnTo>
                      <a:lnTo>
                        <a:pt x="498" y="74"/>
                      </a:lnTo>
                      <a:lnTo>
                        <a:pt x="472" y="97"/>
                      </a:lnTo>
                      <a:lnTo>
                        <a:pt x="428" y="117"/>
                      </a:lnTo>
                      <a:lnTo>
                        <a:pt x="434" y="98"/>
                      </a:lnTo>
                      <a:lnTo>
                        <a:pt x="458" y="67"/>
                      </a:lnTo>
                      <a:lnTo>
                        <a:pt x="430" y="89"/>
                      </a:lnTo>
                      <a:lnTo>
                        <a:pt x="465" y="41"/>
                      </a:lnTo>
                      <a:lnTo>
                        <a:pt x="480" y="6"/>
                      </a:lnTo>
                      <a:lnTo>
                        <a:pt x="448" y="41"/>
                      </a:lnTo>
                      <a:lnTo>
                        <a:pt x="407" y="97"/>
                      </a:lnTo>
                      <a:lnTo>
                        <a:pt x="437" y="40"/>
                      </a:lnTo>
                      <a:lnTo>
                        <a:pt x="402" y="79"/>
                      </a:lnTo>
                      <a:lnTo>
                        <a:pt x="396" y="80"/>
                      </a:lnTo>
                      <a:lnTo>
                        <a:pt x="420" y="24"/>
                      </a:lnTo>
                      <a:lnTo>
                        <a:pt x="406" y="38"/>
                      </a:lnTo>
                      <a:lnTo>
                        <a:pt x="386" y="71"/>
                      </a:lnTo>
                      <a:lnTo>
                        <a:pt x="401" y="26"/>
                      </a:lnTo>
                      <a:lnTo>
                        <a:pt x="391" y="38"/>
                      </a:lnTo>
                      <a:lnTo>
                        <a:pt x="392" y="0"/>
                      </a:lnTo>
                      <a:lnTo>
                        <a:pt x="376" y="52"/>
                      </a:lnTo>
                      <a:lnTo>
                        <a:pt x="373" y="41"/>
                      </a:lnTo>
                      <a:lnTo>
                        <a:pt x="363" y="59"/>
                      </a:lnTo>
                      <a:lnTo>
                        <a:pt x="374" y="3"/>
                      </a:lnTo>
                      <a:lnTo>
                        <a:pt x="349" y="65"/>
                      </a:lnTo>
                      <a:lnTo>
                        <a:pt x="336" y="66"/>
                      </a:lnTo>
                      <a:lnTo>
                        <a:pt x="345" y="12"/>
                      </a:lnTo>
                      <a:lnTo>
                        <a:pt x="330" y="42"/>
                      </a:lnTo>
                      <a:lnTo>
                        <a:pt x="318" y="65"/>
                      </a:lnTo>
                      <a:lnTo>
                        <a:pt x="319" y="45"/>
                      </a:lnTo>
                      <a:lnTo>
                        <a:pt x="310" y="63"/>
                      </a:lnTo>
                      <a:lnTo>
                        <a:pt x="312" y="16"/>
                      </a:lnTo>
                      <a:lnTo>
                        <a:pt x="294" y="79"/>
                      </a:lnTo>
                      <a:lnTo>
                        <a:pt x="284" y="19"/>
                      </a:lnTo>
                      <a:lnTo>
                        <a:pt x="282" y="59"/>
                      </a:lnTo>
                      <a:lnTo>
                        <a:pt x="276" y="79"/>
                      </a:lnTo>
                      <a:lnTo>
                        <a:pt x="267" y="57"/>
                      </a:lnTo>
                      <a:lnTo>
                        <a:pt x="257" y="27"/>
                      </a:lnTo>
                      <a:lnTo>
                        <a:pt x="261" y="61"/>
                      </a:lnTo>
                      <a:lnTo>
                        <a:pt x="259" y="82"/>
                      </a:lnTo>
                      <a:lnTo>
                        <a:pt x="248" y="31"/>
                      </a:lnTo>
                      <a:lnTo>
                        <a:pt x="246" y="69"/>
                      </a:lnTo>
                      <a:lnTo>
                        <a:pt x="230" y="28"/>
                      </a:lnTo>
                      <a:lnTo>
                        <a:pt x="210" y="11"/>
                      </a:lnTo>
                      <a:lnTo>
                        <a:pt x="225" y="36"/>
                      </a:lnTo>
                      <a:lnTo>
                        <a:pt x="237" y="77"/>
                      </a:lnTo>
                      <a:lnTo>
                        <a:pt x="237" y="101"/>
                      </a:lnTo>
                      <a:lnTo>
                        <a:pt x="229" y="107"/>
                      </a:lnTo>
                      <a:lnTo>
                        <a:pt x="218" y="116"/>
                      </a:lnTo>
                      <a:lnTo>
                        <a:pt x="207" y="127"/>
                      </a:lnTo>
                      <a:lnTo>
                        <a:pt x="192" y="141"/>
                      </a:lnTo>
                      <a:lnTo>
                        <a:pt x="177" y="156"/>
                      </a:lnTo>
                      <a:lnTo>
                        <a:pt x="159" y="176"/>
                      </a:lnTo>
                      <a:lnTo>
                        <a:pt x="142" y="198"/>
                      </a:lnTo>
                      <a:lnTo>
                        <a:pt x="127" y="215"/>
                      </a:lnTo>
                      <a:lnTo>
                        <a:pt x="115" y="231"/>
                      </a:lnTo>
                      <a:lnTo>
                        <a:pt x="112" y="238"/>
                      </a:lnTo>
                      <a:lnTo>
                        <a:pt x="110" y="246"/>
                      </a:lnTo>
                      <a:lnTo>
                        <a:pt x="113" y="253"/>
                      </a:lnTo>
                      <a:lnTo>
                        <a:pt x="115" y="257"/>
                      </a:lnTo>
                      <a:lnTo>
                        <a:pt x="121" y="260"/>
                      </a:lnTo>
                      <a:lnTo>
                        <a:pt x="129" y="262"/>
                      </a:lnTo>
                      <a:lnTo>
                        <a:pt x="146" y="264"/>
                      </a:lnTo>
                      <a:lnTo>
                        <a:pt x="156" y="266"/>
                      </a:lnTo>
                      <a:lnTo>
                        <a:pt x="156" y="300"/>
                      </a:lnTo>
                      <a:lnTo>
                        <a:pt x="150" y="355"/>
                      </a:lnTo>
                      <a:lnTo>
                        <a:pt x="152" y="369"/>
                      </a:lnTo>
                      <a:lnTo>
                        <a:pt x="154" y="376"/>
                      </a:lnTo>
                      <a:lnTo>
                        <a:pt x="157" y="381"/>
                      </a:lnTo>
                      <a:lnTo>
                        <a:pt x="164" y="385"/>
                      </a:lnTo>
                      <a:lnTo>
                        <a:pt x="171" y="388"/>
                      </a:lnTo>
                      <a:lnTo>
                        <a:pt x="180" y="391"/>
                      </a:lnTo>
                      <a:lnTo>
                        <a:pt x="192" y="391"/>
                      </a:lnTo>
                      <a:lnTo>
                        <a:pt x="210" y="388"/>
                      </a:lnTo>
                      <a:lnTo>
                        <a:pt x="226" y="383"/>
                      </a:lnTo>
                      <a:lnTo>
                        <a:pt x="239" y="377"/>
                      </a:lnTo>
                      <a:lnTo>
                        <a:pt x="230" y="433"/>
                      </a:lnTo>
                      <a:lnTo>
                        <a:pt x="219" y="488"/>
                      </a:lnTo>
                      <a:lnTo>
                        <a:pt x="210" y="533"/>
                      </a:lnTo>
                      <a:lnTo>
                        <a:pt x="212" y="543"/>
                      </a:lnTo>
                      <a:lnTo>
                        <a:pt x="214" y="550"/>
                      </a:lnTo>
                      <a:lnTo>
                        <a:pt x="218" y="556"/>
                      </a:lnTo>
                      <a:lnTo>
                        <a:pt x="223" y="560"/>
                      </a:lnTo>
                      <a:lnTo>
                        <a:pt x="228" y="564"/>
                      </a:lnTo>
                      <a:lnTo>
                        <a:pt x="245" y="567"/>
                      </a:lnTo>
                      <a:lnTo>
                        <a:pt x="264" y="570"/>
                      </a:lnTo>
                      <a:lnTo>
                        <a:pt x="272" y="568"/>
                      </a:lnTo>
                      <a:lnTo>
                        <a:pt x="282" y="564"/>
                      </a:lnTo>
                      <a:lnTo>
                        <a:pt x="275" y="602"/>
                      </a:lnTo>
                      <a:lnTo>
                        <a:pt x="228" y="634"/>
                      </a:lnTo>
                      <a:lnTo>
                        <a:pt x="213" y="646"/>
                      </a:lnTo>
                      <a:lnTo>
                        <a:pt x="213" y="672"/>
                      </a:lnTo>
                      <a:lnTo>
                        <a:pt x="204" y="733"/>
                      </a:lnTo>
                      <a:lnTo>
                        <a:pt x="196" y="776"/>
                      </a:lnTo>
                      <a:lnTo>
                        <a:pt x="188" y="829"/>
                      </a:lnTo>
                      <a:lnTo>
                        <a:pt x="183" y="846"/>
                      </a:lnTo>
                      <a:lnTo>
                        <a:pt x="173" y="865"/>
                      </a:lnTo>
                      <a:lnTo>
                        <a:pt x="167" y="870"/>
                      </a:lnTo>
                      <a:lnTo>
                        <a:pt x="157" y="878"/>
                      </a:lnTo>
                      <a:lnTo>
                        <a:pt x="148" y="884"/>
                      </a:lnTo>
                      <a:lnTo>
                        <a:pt x="125" y="893"/>
                      </a:lnTo>
                      <a:lnTo>
                        <a:pt x="91" y="903"/>
                      </a:lnTo>
                      <a:lnTo>
                        <a:pt x="52" y="917"/>
                      </a:lnTo>
                      <a:lnTo>
                        <a:pt x="15" y="931"/>
                      </a:lnTo>
                      <a:lnTo>
                        <a:pt x="9" y="937"/>
                      </a:lnTo>
                      <a:lnTo>
                        <a:pt x="6" y="942"/>
                      </a:lnTo>
                      <a:lnTo>
                        <a:pt x="2" y="949"/>
                      </a:lnTo>
                      <a:lnTo>
                        <a:pt x="0" y="955"/>
                      </a:lnTo>
                      <a:lnTo>
                        <a:pt x="0" y="961"/>
                      </a:lnTo>
                      <a:lnTo>
                        <a:pt x="25" y="966"/>
                      </a:lnTo>
                      <a:lnTo>
                        <a:pt x="71" y="969"/>
                      </a:lnTo>
                      <a:lnTo>
                        <a:pt x="106" y="965"/>
                      </a:lnTo>
                      <a:lnTo>
                        <a:pt x="142" y="959"/>
                      </a:lnTo>
                      <a:lnTo>
                        <a:pt x="159" y="961"/>
                      </a:lnTo>
                      <a:lnTo>
                        <a:pt x="190" y="965"/>
                      </a:lnTo>
                      <a:lnTo>
                        <a:pt x="219" y="966"/>
                      </a:lnTo>
                      <a:lnTo>
                        <a:pt x="239" y="966"/>
                      </a:lnTo>
                      <a:lnTo>
                        <a:pt x="269" y="964"/>
                      </a:lnTo>
                      <a:lnTo>
                        <a:pt x="300" y="964"/>
                      </a:lnTo>
                      <a:lnTo>
                        <a:pt x="305" y="961"/>
                      </a:lnTo>
                      <a:lnTo>
                        <a:pt x="307" y="957"/>
                      </a:lnTo>
                      <a:lnTo>
                        <a:pt x="306" y="912"/>
                      </a:lnTo>
                      <a:lnTo>
                        <a:pt x="303" y="830"/>
                      </a:lnTo>
                      <a:lnTo>
                        <a:pt x="305" y="773"/>
                      </a:lnTo>
                      <a:lnTo>
                        <a:pt x="308" y="721"/>
                      </a:lnTo>
                      <a:lnTo>
                        <a:pt x="310" y="707"/>
                      </a:lnTo>
                      <a:lnTo>
                        <a:pt x="313" y="696"/>
                      </a:lnTo>
                      <a:lnTo>
                        <a:pt x="317" y="689"/>
                      </a:lnTo>
                      <a:lnTo>
                        <a:pt x="321" y="685"/>
                      </a:lnTo>
                      <a:lnTo>
                        <a:pt x="387" y="681"/>
                      </a:lnTo>
                      <a:lnTo>
                        <a:pt x="414" y="682"/>
                      </a:lnTo>
                      <a:lnTo>
                        <a:pt x="439" y="685"/>
                      </a:lnTo>
                      <a:lnTo>
                        <a:pt x="474" y="683"/>
                      </a:lnTo>
                      <a:lnTo>
                        <a:pt x="502" y="682"/>
                      </a:lnTo>
                      <a:lnTo>
                        <a:pt x="524" y="680"/>
                      </a:lnTo>
                      <a:lnTo>
                        <a:pt x="536" y="678"/>
                      </a:lnTo>
                      <a:lnTo>
                        <a:pt x="548" y="674"/>
                      </a:lnTo>
                      <a:lnTo>
                        <a:pt x="554" y="662"/>
                      </a:lnTo>
                      <a:lnTo>
                        <a:pt x="562" y="650"/>
                      </a:lnTo>
                      <a:lnTo>
                        <a:pt x="568" y="633"/>
                      </a:lnTo>
                      <a:lnTo>
                        <a:pt x="573" y="619"/>
                      </a:lnTo>
                      <a:lnTo>
                        <a:pt x="577" y="605"/>
                      </a:lnTo>
                      <a:lnTo>
                        <a:pt x="581" y="587"/>
                      </a:lnTo>
                      <a:lnTo>
                        <a:pt x="582" y="570"/>
                      </a:lnTo>
                      <a:lnTo>
                        <a:pt x="580" y="550"/>
                      </a:lnTo>
                      <a:lnTo>
                        <a:pt x="576" y="533"/>
                      </a:lnTo>
                      <a:lnTo>
                        <a:pt x="570" y="515"/>
                      </a:lnTo>
                      <a:lnTo>
                        <a:pt x="562" y="493"/>
                      </a:lnTo>
                      <a:lnTo>
                        <a:pt x="553" y="475"/>
                      </a:lnTo>
                      <a:lnTo>
                        <a:pt x="540" y="450"/>
                      </a:lnTo>
                      <a:lnTo>
                        <a:pt x="528" y="428"/>
                      </a:lnTo>
                      <a:lnTo>
                        <a:pt x="518" y="410"/>
                      </a:lnTo>
                      <a:lnTo>
                        <a:pt x="509" y="393"/>
                      </a:lnTo>
                      <a:lnTo>
                        <a:pt x="496" y="370"/>
                      </a:lnTo>
                      <a:lnTo>
                        <a:pt x="485" y="347"/>
                      </a:lnTo>
                      <a:lnTo>
                        <a:pt x="474" y="324"/>
                      </a:lnTo>
                      <a:lnTo>
                        <a:pt x="463" y="294"/>
                      </a:lnTo>
                      <a:lnTo>
                        <a:pt x="456" y="273"/>
                      </a:lnTo>
                      <a:lnTo>
                        <a:pt x="453" y="256"/>
                      </a:lnTo>
                      <a:lnTo>
                        <a:pt x="452" y="238"/>
                      </a:lnTo>
                      <a:lnTo>
                        <a:pt x="464" y="142"/>
                      </a:lnTo>
                    </a:path>
                  </a:pathLst>
                </a:custGeom>
                <a:solidFill>
                  <a:srgbClr val="DFDFF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95273" name="Group 11">
                  <a:extLst>
                    <a:ext uri="{FF2B5EF4-FFF2-40B4-BE49-F238E27FC236}">
                      <a16:creationId xmlns:a16="http://schemas.microsoft.com/office/drawing/2014/main" id="{1345C33C-E2BC-481A-BF3D-F2F88935B425}"/>
                    </a:ext>
                  </a:extLst>
                </p:cNvPr>
                <p:cNvGrpSpPr>
                  <a:grpSpLocks/>
                </p:cNvGrpSpPr>
                <p:nvPr/>
              </p:nvGrpSpPr>
              <p:grpSpPr bwMode="auto">
                <a:xfrm>
                  <a:off x="4365" y="2834"/>
                  <a:ext cx="213" cy="420"/>
                  <a:chOff x="4365" y="2834"/>
                  <a:chExt cx="213" cy="420"/>
                </a:xfrm>
              </p:grpSpPr>
              <p:sp>
                <p:nvSpPr>
                  <p:cNvPr id="95274" name="Oval 12">
                    <a:extLst>
                      <a:ext uri="{FF2B5EF4-FFF2-40B4-BE49-F238E27FC236}">
                        <a16:creationId xmlns:a16="http://schemas.microsoft.com/office/drawing/2014/main" id="{721C4A7C-CB58-43BA-8A72-F4174C05C72E}"/>
                      </a:ext>
                    </a:extLst>
                  </p:cNvPr>
                  <p:cNvSpPr>
                    <a:spLocks noChangeArrowheads="1"/>
                  </p:cNvSpPr>
                  <p:nvPr/>
                </p:nvSpPr>
                <p:spPr bwMode="auto">
                  <a:xfrm>
                    <a:off x="4383" y="2834"/>
                    <a:ext cx="1" cy="60"/>
                  </a:xfrm>
                  <a:prstGeom prst="ellipse">
                    <a:avLst/>
                  </a:prstGeom>
                  <a:solidFill>
                    <a:srgbClr val="DFDFFF"/>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nvGrpSpPr>
                  <p:cNvPr id="95275" name="Group 13">
                    <a:extLst>
                      <a:ext uri="{FF2B5EF4-FFF2-40B4-BE49-F238E27FC236}">
                        <a16:creationId xmlns:a16="http://schemas.microsoft.com/office/drawing/2014/main" id="{9DF5B716-6672-4FA7-9314-DDF29836A547}"/>
                      </a:ext>
                    </a:extLst>
                  </p:cNvPr>
                  <p:cNvGrpSpPr>
                    <a:grpSpLocks/>
                  </p:cNvGrpSpPr>
                  <p:nvPr/>
                </p:nvGrpSpPr>
                <p:grpSpPr bwMode="auto">
                  <a:xfrm>
                    <a:off x="4365" y="2966"/>
                    <a:ext cx="213" cy="288"/>
                    <a:chOff x="4365" y="2966"/>
                    <a:chExt cx="213" cy="288"/>
                  </a:xfrm>
                </p:grpSpPr>
                <p:sp>
                  <p:nvSpPr>
                    <p:cNvPr id="95276" name="Freeform 14">
                      <a:extLst>
                        <a:ext uri="{FF2B5EF4-FFF2-40B4-BE49-F238E27FC236}">
                          <a16:creationId xmlns:a16="http://schemas.microsoft.com/office/drawing/2014/main" id="{628FB3A2-588F-476B-82E5-34552C340BBF}"/>
                        </a:ext>
                      </a:extLst>
                    </p:cNvPr>
                    <p:cNvSpPr>
                      <a:spLocks/>
                    </p:cNvSpPr>
                    <p:nvPr/>
                  </p:nvSpPr>
                  <p:spPr bwMode="auto">
                    <a:xfrm>
                      <a:off x="4365" y="2966"/>
                      <a:ext cx="182" cy="207"/>
                    </a:xfrm>
                    <a:custGeom>
                      <a:avLst/>
                      <a:gdLst>
                        <a:gd name="T0" fmla="*/ 12 w 182"/>
                        <a:gd name="T1" fmla="*/ 98 h 207"/>
                        <a:gd name="T2" fmla="*/ 7 w 182"/>
                        <a:gd name="T3" fmla="*/ 85 h 207"/>
                        <a:gd name="T4" fmla="*/ 2 w 182"/>
                        <a:gd name="T5" fmla="*/ 67 h 207"/>
                        <a:gd name="T6" fmla="*/ 0 w 182"/>
                        <a:gd name="T7" fmla="*/ 53 h 207"/>
                        <a:gd name="T8" fmla="*/ 1 w 182"/>
                        <a:gd name="T9" fmla="*/ 40 h 207"/>
                        <a:gd name="T10" fmla="*/ 2 w 182"/>
                        <a:gd name="T11" fmla="*/ 26 h 207"/>
                        <a:gd name="T12" fmla="*/ 4 w 182"/>
                        <a:gd name="T13" fmla="*/ 24 h 207"/>
                        <a:gd name="T14" fmla="*/ 7 w 182"/>
                        <a:gd name="T15" fmla="*/ 23 h 207"/>
                        <a:gd name="T16" fmla="*/ 11 w 182"/>
                        <a:gd name="T17" fmla="*/ 24 h 207"/>
                        <a:gd name="T18" fmla="*/ 19 w 182"/>
                        <a:gd name="T19" fmla="*/ 27 h 207"/>
                        <a:gd name="T20" fmla="*/ 29 w 182"/>
                        <a:gd name="T21" fmla="*/ 31 h 207"/>
                        <a:gd name="T22" fmla="*/ 36 w 182"/>
                        <a:gd name="T23" fmla="*/ 31 h 207"/>
                        <a:gd name="T24" fmla="*/ 44 w 182"/>
                        <a:gd name="T25" fmla="*/ 31 h 207"/>
                        <a:gd name="T26" fmla="*/ 56 w 182"/>
                        <a:gd name="T27" fmla="*/ 21 h 207"/>
                        <a:gd name="T28" fmla="*/ 69 w 182"/>
                        <a:gd name="T29" fmla="*/ 11 h 207"/>
                        <a:gd name="T30" fmla="*/ 79 w 182"/>
                        <a:gd name="T31" fmla="*/ 1 h 207"/>
                        <a:gd name="T32" fmla="*/ 82 w 182"/>
                        <a:gd name="T33" fmla="*/ 0 h 207"/>
                        <a:gd name="T34" fmla="*/ 87 w 182"/>
                        <a:gd name="T35" fmla="*/ 1 h 207"/>
                        <a:gd name="T36" fmla="*/ 96 w 182"/>
                        <a:gd name="T37" fmla="*/ 8 h 207"/>
                        <a:gd name="T38" fmla="*/ 104 w 182"/>
                        <a:gd name="T39" fmla="*/ 15 h 207"/>
                        <a:gd name="T40" fmla="*/ 112 w 182"/>
                        <a:gd name="T41" fmla="*/ 18 h 207"/>
                        <a:gd name="T42" fmla="*/ 121 w 182"/>
                        <a:gd name="T43" fmla="*/ 21 h 207"/>
                        <a:gd name="T44" fmla="*/ 130 w 182"/>
                        <a:gd name="T45" fmla="*/ 16 h 207"/>
                        <a:gd name="T46" fmla="*/ 137 w 182"/>
                        <a:gd name="T47" fmla="*/ 14 h 207"/>
                        <a:gd name="T48" fmla="*/ 145 w 182"/>
                        <a:gd name="T49" fmla="*/ 16 h 207"/>
                        <a:gd name="T50" fmla="*/ 149 w 182"/>
                        <a:gd name="T51" fmla="*/ 17 h 207"/>
                        <a:gd name="T52" fmla="*/ 154 w 182"/>
                        <a:gd name="T53" fmla="*/ 21 h 207"/>
                        <a:gd name="T54" fmla="*/ 159 w 182"/>
                        <a:gd name="T55" fmla="*/ 26 h 207"/>
                        <a:gd name="T56" fmla="*/ 161 w 182"/>
                        <a:gd name="T57" fmla="*/ 31 h 207"/>
                        <a:gd name="T58" fmla="*/ 164 w 182"/>
                        <a:gd name="T59" fmla="*/ 40 h 207"/>
                        <a:gd name="T60" fmla="*/ 171 w 182"/>
                        <a:gd name="T61" fmla="*/ 41 h 207"/>
                        <a:gd name="T62" fmla="*/ 176 w 182"/>
                        <a:gd name="T63" fmla="*/ 43 h 207"/>
                        <a:gd name="T64" fmla="*/ 179 w 182"/>
                        <a:gd name="T65" fmla="*/ 45 h 207"/>
                        <a:gd name="T66" fmla="*/ 181 w 182"/>
                        <a:gd name="T67" fmla="*/ 47 h 207"/>
                        <a:gd name="T68" fmla="*/ 179 w 182"/>
                        <a:gd name="T69" fmla="*/ 52 h 207"/>
                        <a:gd name="T70" fmla="*/ 174 w 182"/>
                        <a:gd name="T71" fmla="*/ 70 h 207"/>
                        <a:gd name="T72" fmla="*/ 165 w 182"/>
                        <a:gd name="T73" fmla="*/ 88 h 207"/>
                        <a:gd name="T74" fmla="*/ 151 w 182"/>
                        <a:gd name="T75" fmla="*/ 111 h 207"/>
                        <a:gd name="T76" fmla="*/ 132 w 182"/>
                        <a:gd name="T77" fmla="*/ 131 h 207"/>
                        <a:gd name="T78" fmla="*/ 118 w 182"/>
                        <a:gd name="T79" fmla="*/ 151 h 207"/>
                        <a:gd name="T80" fmla="*/ 104 w 182"/>
                        <a:gd name="T81" fmla="*/ 171 h 207"/>
                        <a:gd name="T82" fmla="*/ 91 w 182"/>
                        <a:gd name="T83" fmla="*/ 184 h 207"/>
                        <a:gd name="T84" fmla="*/ 72 w 182"/>
                        <a:gd name="T85" fmla="*/ 206 h 207"/>
                        <a:gd name="T86" fmla="*/ 89 w 182"/>
                        <a:gd name="T87" fmla="*/ 187 h 207"/>
                        <a:gd name="T88" fmla="*/ 99 w 182"/>
                        <a:gd name="T89" fmla="*/ 180 h 207"/>
                        <a:gd name="T90" fmla="*/ 109 w 182"/>
                        <a:gd name="T91" fmla="*/ 173 h 207"/>
                        <a:gd name="T92" fmla="*/ 118 w 182"/>
                        <a:gd name="T93" fmla="*/ 168 h 207"/>
                        <a:gd name="T94" fmla="*/ 130 w 182"/>
                        <a:gd name="T95" fmla="*/ 166 h 207"/>
                        <a:gd name="T96" fmla="*/ 141 w 182"/>
                        <a:gd name="T97" fmla="*/ 163 h 20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82" h="207">
                          <a:moveTo>
                            <a:pt x="12" y="98"/>
                          </a:moveTo>
                          <a:lnTo>
                            <a:pt x="7" y="85"/>
                          </a:lnTo>
                          <a:lnTo>
                            <a:pt x="2" y="67"/>
                          </a:lnTo>
                          <a:lnTo>
                            <a:pt x="0" y="53"/>
                          </a:lnTo>
                          <a:lnTo>
                            <a:pt x="1" y="40"/>
                          </a:lnTo>
                          <a:lnTo>
                            <a:pt x="2" y="26"/>
                          </a:lnTo>
                          <a:lnTo>
                            <a:pt x="4" y="24"/>
                          </a:lnTo>
                          <a:lnTo>
                            <a:pt x="7" y="23"/>
                          </a:lnTo>
                          <a:lnTo>
                            <a:pt x="11" y="24"/>
                          </a:lnTo>
                          <a:lnTo>
                            <a:pt x="19" y="27"/>
                          </a:lnTo>
                          <a:lnTo>
                            <a:pt x="29" y="31"/>
                          </a:lnTo>
                          <a:lnTo>
                            <a:pt x="36" y="31"/>
                          </a:lnTo>
                          <a:lnTo>
                            <a:pt x="44" y="31"/>
                          </a:lnTo>
                          <a:lnTo>
                            <a:pt x="56" y="21"/>
                          </a:lnTo>
                          <a:lnTo>
                            <a:pt x="69" y="11"/>
                          </a:lnTo>
                          <a:lnTo>
                            <a:pt x="79" y="1"/>
                          </a:lnTo>
                          <a:lnTo>
                            <a:pt x="82" y="0"/>
                          </a:lnTo>
                          <a:lnTo>
                            <a:pt x="87" y="1"/>
                          </a:lnTo>
                          <a:lnTo>
                            <a:pt x="96" y="8"/>
                          </a:lnTo>
                          <a:lnTo>
                            <a:pt x="104" y="15"/>
                          </a:lnTo>
                          <a:lnTo>
                            <a:pt x="112" y="18"/>
                          </a:lnTo>
                          <a:lnTo>
                            <a:pt x="121" y="21"/>
                          </a:lnTo>
                          <a:lnTo>
                            <a:pt x="130" y="16"/>
                          </a:lnTo>
                          <a:lnTo>
                            <a:pt x="137" y="14"/>
                          </a:lnTo>
                          <a:lnTo>
                            <a:pt x="145" y="16"/>
                          </a:lnTo>
                          <a:lnTo>
                            <a:pt x="149" y="17"/>
                          </a:lnTo>
                          <a:lnTo>
                            <a:pt x="154" y="21"/>
                          </a:lnTo>
                          <a:lnTo>
                            <a:pt x="159" y="26"/>
                          </a:lnTo>
                          <a:lnTo>
                            <a:pt x="161" y="31"/>
                          </a:lnTo>
                          <a:lnTo>
                            <a:pt x="164" y="40"/>
                          </a:lnTo>
                          <a:lnTo>
                            <a:pt x="171" y="41"/>
                          </a:lnTo>
                          <a:lnTo>
                            <a:pt x="176" y="43"/>
                          </a:lnTo>
                          <a:lnTo>
                            <a:pt x="179" y="45"/>
                          </a:lnTo>
                          <a:lnTo>
                            <a:pt x="181" y="47"/>
                          </a:lnTo>
                          <a:lnTo>
                            <a:pt x="179" y="52"/>
                          </a:lnTo>
                          <a:lnTo>
                            <a:pt x="174" y="70"/>
                          </a:lnTo>
                          <a:lnTo>
                            <a:pt x="165" y="88"/>
                          </a:lnTo>
                          <a:lnTo>
                            <a:pt x="151" y="111"/>
                          </a:lnTo>
                          <a:lnTo>
                            <a:pt x="132" y="131"/>
                          </a:lnTo>
                          <a:lnTo>
                            <a:pt x="118" y="151"/>
                          </a:lnTo>
                          <a:lnTo>
                            <a:pt x="104" y="171"/>
                          </a:lnTo>
                          <a:lnTo>
                            <a:pt x="91" y="184"/>
                          </a:lnTo>
                          <a:lnTo>
                            <a:pt x="72" y="206"/>
                          </a:lnTo>
                          <a:lnTo>
                            <a:pt x="89" y="187"/>
                          </a:lnTo>
                          <a:lnTo>
                            <a:pt x="99" y="180"/>
                          </a:lnTo>
                          <a:lnTo>
                            <a:pt x="109" y="173"/>
                          </a:lnTo>
                          <a:lnTo>
                            <a:pt x="118" y="168"/>
                          </a:lnTo>
                          <a:lnTo>
                            <a:pt x="130" y="166"/>
                          </a:lnTo>
                          <a:lnTo>
                            <a:pt x="141" y="163"/>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95277" name="Freeform 15">
                      <a:extLst>
                        <a:ext uri="{FF2B5EF4-FFF2-40B4-BE49-F238E27FC236}">
                          <a16:creationId xmlns:a16="http://schemas.microsoft.com/office/drawing/2014/main" id="{A0A25FC8-8AAD-4900-96BA-790939DBAFF1}"/>
                        </a:ext>
                      </a:extLst>
                    </p:cNvPr>
                    <p:cNvSpPr>
                      <a:spLocks/>
                    </p:cNvSpPr>
                    <p:nvPr/>
                  </p:nvSpPr>
                  <p:spPr bwMode="auto">
                    <a:xfrm>
                      <a:off x="4418" y="3149"/>
                      <a:ext cx="160" cy="105"/>
                    </a:xfrm>
                    <a:custGeom>
                      <a:avLst/>
                      <a:gdLst>
                        <a:gd name="T0" fmla="*/ 159 w 160"/>
                        <a:gd name="T1" fmla="*/ 0 h 105"/>
                        <a:gd name="T2" fmla="*/ 154 w 160"/>
                        <a:gd name="T3" fmla="*/ 10 h 105"/>
                        <a:gd name="T4" fmla="*/ 149 w 160"/>
                        <a:gd name="T5" fmla="*/ 17 h 105"/>
                        <a:gd name="T6" fmla="*/ 129 w 160"/>
                        <a:gd name="T7" fmla="*/ 28 h 105"/>
                        <a:gd name="T8" fmla="*/ 101 w 160"/>
                        <a:gd name="T9" fmla="*/ 42 h 105"/>
                        <a:gd name="T10" fmla="*/ 78 w 160"/>
                        <a:gd name="T11" fmla="*/ 54 h 105"/>
                        <a:gd name="T12" fmla="*/ 61 w 160"/>
                        <a:gd name="T13" fmla="*/ 65 h 105"/>
                        <a:gd name="T14" fmla="*/ 40 w 160"/>
                        <a:gd name="T15" fmla="*/ 78 h 105"/>
                        <a:gd name="T16" fmla="*/ 18 w 160"/>
                        <a:gd name="T17" fmla="*/ 92 h 105"/>
                        <a:gd name="T18" fmla="*/ 0 w 160"/>
                        <a:gd name="T19" fmla="*/ 104 h 1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0" h="105">
                          <a:moveTo>
                            <a:pt x="159" y="0"/>
                          </a:moveTo>
                          <a:lnTo>
                            <a:pt x="154" y="10"/>
                          </a:lnTo>
                          <a:lnTo>
                            <a:pt x="149" y="17"/>
                          </a:lnTo>
                          <a:lnTo>
                            <a:pt x="129" y="28"/>
                          </a:lnTo>
                          <a:lnTo>
                            <a:pt x="101" y="42"/>
                          </a:lnTo>
                          <a:lnTo>
                            <a:pt x="78" y="54"/>
                          </a:lnTo>
                          <a:lnTo>
                            <a:pt x="61" y="65"/>
                          </a:lnTo>
                          <a:lnTo>
                            <a:pt x="40" y="78"/>
                          </a:lnTo>
                          <a:lnTo>
                            <a:pt x="18" y="92"/>
                          </a:lnTo>
                          <a:lnTo>
                            <a:pt x="0" y="104"/>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grpSp>
        </p:grpSp>
        <p:grpSp>
          <p:nvGrpSpPr>
            <p:cNvPr id="95241" name="Group 16">
              <a:extLst>
                <a:ext uri="{FF2B5EF4-FFF2-40B4-BE49-F238E27FC236}">
                  <a16:creationId xmlns:a16="http://schemas.microsoft.com/office/drawing/2014/main" id="{F0FF6404-6AC2-4249-9085-EAEDA6E42A04}"/>
                </a:ext>
              </a:extLst>
            </p:cNvPr>
            <p:cNvGrpSpPr>
              <a:grpSpLocks/>
            </p:cNvGrpSpPr>
            <p:nvPr/>
          </p:nvGrpSpPr>
          <p:grpSpPr bwMode="auto">
            <a:xfrm>
              <a:off x="3627" y="2773"/>
              <a:ext cx="784" cy="892"/>
              <a:chOff x="3627" y="2773"/>
              <a:chExt cx="784" cy="892"/>
            </a:xfrm>
          </p:grpSpPr>
          <p:sp>
            <p:nvSpPr>
              <p:cNvPr id="95242" name="Freeform 17">
                <a:extLst>
                  <a:ext uri="{FF2B5EF4-FFF2-40B4-BE49-F238E27FC236}">
                    <a16:creationId xmlns:a16="http://schemas.microsoft.com/office/drawing/2014/main" id="{6E2094B2-E555-4072-9E7A-F8DCF010FEB3}"/>
                  </a:ext>
                </a:extLst>
              </p:cNvPr>
              <p:cNvSpPr>
                <a:spLocks/>
              </p:cNvSpPr>
              <p:nvPr/>
            </p:nvSpPr>
            <p:spPr bwMode="auto">
              <a:xfrm>
                <a:off x="3815" y="3197"/>
                <a:ext cx="596" cy="468"/>
              </a:xfrm>
              <a:custGeom>
                <a:avLst/>
                <a:gdLst>
                  <a:gd name="T0" fmla="*/ 0 w 596"/>
                  <a:gd name="T1" fmla="*/ 466 h 468"/>
                  <a:gd name="T2" fmla="*/ 0 w 596"/>
                  <a:gd name="T3" fmla="*/ 226 h 468"/>
                  <a:gd name="T4" fmla="*/ 8 w 596"/>
                  <a:gd name="T5" fmla="*/ 34 h 468"/>
                  <a:gd name="T6" fmla="*/ 300 w 596"/>
                  <a:gd name="T7" fmla="*/ 0 h 468"/>
                  <a:gd name="T8" fmla="*/ 535 w 596"/>
                  <a:gd name="T9" fmla="*/ 38 h 468"/>
                  <a:gd name="T10" fmla="*/ 538 w 596"/>
                  <a:gd name="T11" fmla="*/ 43 h 468"/>
                  <a:gd name="T12" fmla="*/ 540 w 596"/>
                  <a:gd name="T13" fmla="*/ 47 h 468"/>
                  <a:gd name="T14" fmla="*/ 545 w 596"/>
                  <a:gd name="T15" fmla="*/ 52 h 468"/>
                  <a:gd name="T16" fmla="*/ 550 w 596"/>
                  <a:gd name="T17" fmla="*/ 55 h 468"/>
                  <a:gd name="T18" fmla="*/ 560 w 596"/>
                  <a:gd name="T19" fmla="*/ 57 h 468"/>
                  <a:gd name="T20" fmla="*/ 570 w 596"/>
                  <a:gd name="T21" fmla="*/ 59 h 468"/>
                  <a:gd name="T22" fmla="*/ 577 w 596"/>
                  <a:gd name="T23" fmla="*/ 59 h 468"/>
                  <a:gd name="T24" fmla="*/ 586 w 596"/>
                  <a:gd name="T25" fmla="*/ 60 h 468"/>
                  <a:gd name="T26" fmla="*/ 589 w 596"/>
                  <a:gd name="T27" fmla="*/ 60 h 468"/>
                  <a:gd name="T28" fmla="*/ 595 w 596"/>
                  <a:gd name="T29" fmla="*/ 226 h 468"/>
                  <a:gd name="T30" fmla="*/ 595 w 596"/>
                  <a:gd name="T31" fmla="*/ 463 h 468"/>
                  <a:gd name="T32" fmla="*/ 546 w 596"/>
                  <a:gd name="T33" fmla="*/ 463 h 468"/>
                  <a:gd name="T34" fmla="*/ 540 w 596"/>
                  <a:gd name="T35" fmla="*/ 125 h 468"/>
                  <a:gd name="T36" fmla="*/ 55 w 596"/>
                  <a:gd name="T37" fmla="*/ 125 h 468"/>
                  <a:gd name="T38" fmla="*/ 50 w 596"/>
                  <a:gd name="T39" fmla="*/ 467 h 468"/>
                  <a:gd name="T40" fmla="*/ 0 w 596"/>
                  <a:gd name="T41" fmla="*/ 466 h 46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96" h="468">
                    <a:moveTo>
                      <a:pt x="0" y="466"/>
                    </a:moveTo>
                    <a:lnTo>
                      <a:pt x="0" y="226"/>
                    </a:lnTo>
                    <a:lnTo>
                      <a:pt x="8" y="34"/>
                    </a:lnTo>
                    <a:lnTo>
                      <a:pt x="300" y="0"/>
                    </a:lnTo>
                    <a:lnTo>
                      <a:pt x="535" y="38"/>
                    </a:lnTo>
                    <a:lnTo>
                      <a:pt x="538" y="43"/>
                    </a:lnTo>
                    <a:lnTo>
                      <a:pt x="540" y="47"/>
                    </a:lnTo>
                    <a:lnTo>
                      <a:pt x="545" y="52"/>
                    </a:lnTo>
                    <a:lnTo>
                      <a:pt x="550" y="55"/>
                    </a:lnTo>
                    <a:lnTo>
                      <a:pt x="560" y="57"/>
                    </a:lnTo>
                    <a:lnTo>
                      <a:pt x="570" y="59"/>
                    </a:lnTo>
                    <a:lnTo>
                      <a:pt x="577" y="59"/>
                    </a:lnTo>
                    <a:lnTo>
                      <a:pt x="586" y="60"/>
                    </a:lnTo>
                    <a:lnTo>
                      <a:pt x="589" y="60"/>
                    </a:lnTo>
                    <a:lnTo>
                      <a:pt x="595" y="226"/>
                    </a:lnTo>
                    <a:lnTo>
                      <a:pt x="595" y="463"/>
                    </a:lnTo>
                    <a:lnTo>
                      <a:pt x="546" y="463"/>
                    </a:lnTo>
                    <a:lnTo>
                      <a:pt x="540" y="125"/>
                    </a:lnTo>
                    <a:lnTo>
                      <a:pt x="55" y="125"/>
                    </a:lnTo>
                    <a:lnTo>
                      <a:pt x="50" y="467"/>
                    </a:lnTo>
                    <a:lnTo>
                      <a:pt x="0" y="466"/>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95243" name="Group 18">
                <a:extLst>
                  <a:ext uri="{FF2B5EF4-FFF2-40B4-BE49-F238E27FC236}">
                    <a16:creationId xmlns:a16="http://schemas.microsoft.com/office/drawing/2014/main" id="{30C773BB-532B-4328-8E12-876279B5DA18}"/>
                  </a:ext>
                </a:extLst>
              </p:cNvPr>
              <p:cNvGrpSpPr>
                <a:grpSpLocks/>
              </p:cNvGrpSpPr>
              <p:nvPr/>
            </p:nvGrpSpPr>
            <p:grpSpPr bwMode="auto">
              <a:xfrm>
                <a:off x="3627" y="2773"/>
                <a:ext cx="712" cy="697"/>
                <a:chOff x="3627" y="2773"/>
                <a:chExt cx="712" cy="697"/>
              </a:xfrm>
            </p:grpSpPr>
            <p:grpSp>
              <p:nvGrpSpPr>
                <p:cNvPr id="95244" name="Group 19">
                  <a:extLst>
                    <a:ext uri="{FF2B5EF4-FFF2-40B4-BE49-F238E27FC236}">
                      <a16:creationId xmlns:a16="http://schemas.microsoft.com/office/drawing/2014/main" id="{016852F8-D9CE-4FEF-91E9-F34397B3B6C9}"/>
                    </a:ext>
                  </a:extLst>
                </p:cNvPr>
                <p:cNvGrpSpPr>
                  <a:grpSpLocks/>
                </p:cNvGrpSpPr>
                <p:nvPr/>
              </p:nvGrpSpPr>
              <p:grpSpPr bwMode="auto">
                <a:xfrm>
                  <a:off x="4088" y="3185"/>
                  <a:ext cx="251" cy="151"/>
                  <a:chOff x="4088" y="3185"/>
                  <a:chExt cx="251" cy="151"/>
                </a:xfrm>
              </p:grpSpPr>
              <p:grpSp>
                <p:nvGrpSpPr>
                  <p:cNvPr id="95254" name="Group 20">
                    <a:extLst>
                      <a:ext uri="{FF2B5EF4-FFF2-40B4-BE49-F238E27FC236}">
                        <a16:creationId xmlns:a16="http://schemas.microsoft.com/office/drawing/2014/main" id="{FF3BF777-A197-4C19-BBA7-9F56AA898F18}"/>
                      </a:ext>
                    </a:extLst>
                  </p:cNvPr>
                  <p:cNvGrpSpPr>
                    <a:grpSpLocks/>
                  </p:cNvGrpSpPr>
                  <p:nvPr/>
                </p:nvGrpSpPr>
                <p:grpSpPr bwMode="auto">
                  <a:xfrm>
                    <a:off x="4088" y="3185"/>
                    <a:ext cx="251" cy="151"/>
                    <a:chOff x="4088" y="3185"/>
                    <a:chExt cx="251" cy="151"/>
                  </a:xfrm>
                </p:grpSpPr>
                <p:sp>
                  <p:nvSpPr>
                    <p:cNvPr id="95267" name="Freeform 21">
                      <a:extLst>
                        <a:ext uri="{FF2B5EF4-FFF2-40B4-BE49-F238E27FC236}">
                          <a16:creationId xmlns:a16="http://schemas.microsoft.com/office/drawing/2014/main" id="{02BF1E44-9E49-4292-AB99-F1A28EB463DB}"/>
                        </a:ext>
                      </a:extLst>
                    </p:cNvPr>
                    <p:cNvSpPr>
                      <a:spLocks/>
                    </p:cNvSpPr>
                    <p:nvPr/>
                  </p:nvSpPr>
                  <p:spPr bwMode="auto">
                    <a:xfrm>
                      <a:off x="4088" y="3185"/>
                      <a:ext cx="248" cy="126"/>
                    </a:xfrm>
                    <a:custGeom>
                      <a:avLst/>
                      <a:gdLst>
                        <a:gd name="T0" fmla="*/ 247 w 248"/>
                        <a:gd name="T1" fmla="*/ 28 h 126"/>
                        <a:gd name="T2" fmla="*/ 133 w 248"/>
                        <a:gd name="T3" fmla="*/ 0 h 126"/>
                        <a:gd name="T4" fmla="*/ 0 w 248"/>
                        <a:gd name="T5" fmla="*/ 90 h 126"/>
                        <a:gd name="T6" fmla="*/ 117 w 248"/>
                        <a:gd name="T7" fmla="*/ 125 h 126"/>
                        <a:gd name="T8" fmla="*/ 179 w 248"/>
                        <a:gd name="T9" fmla="*/ 74 h 126"/>
                        <a:gd name="T10" fmla="*/ 199 w 248"/>
                        <a:gd name="T11" fmla="*/ 59 h 126"/>
                        <a:gd name="T12" fmla="*/ 247 w 248"/>
                        <a:gd name="T13" fmla="*/ 28 h 1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8" h="126">
                          <a:moveTo>
                            <a:pt x="247" y="28"/>
                          </a:moveTo>
                          <a:lnTo>
                            <a:pt x="133" y="0"/>
                          </a:lnTo>
                          <a:lnTo>
                            <a:pt x="0" y="90"/>
                          </a:lnTo>
                          <a:lnTo>
                            <a:pt x="117" y="125"/>
                          </a:lnTo>
                          <a:lnTo>
                            <a:pt x="179" y="74"/>
                          </a:lnTo>
                          <a:lnTo>
                            <a:pt x="199" y="59"/>
                          </a:lnTo>
                          <a:lnTo>
                            <a:pt x="247" y="28"/>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95268" name="Freeform 22">
                      <a:extLst>
                        <a:ext uri="{FF2B5EF4-FFF2-40B4-BE49-F238E27FC236}">
                          <a16:creationId xmlns:a16="http://schemas.microsoft.com/office/drawing/2014/main" id="{997A1EC2-11E6-4531-957E-EEE6B7D20CFF}"/>
                        </a:ext>
                      </a:extLst>
                    </p:cNvPr>
                    <p:cNvSpPr>
                      <a:spLocks/>
                    </p:cNvSpPr>
                    <p:nvPr/>
                  </p:nvSpPr>
                  <p:spPr bwMode="auto">
                    <a:xfrm>
                      <a:off x="4088" y="3275"/>
                      <a:ext cx="123" cy="61"/>
                    </a:xfrm>
                    <a:custGeom>
                      <a:avLst/>
                      <a:gdLst>
                        <a:gd name="T0" fmla="*/ 116 w 123"/>
                        <a:gd name="T1" fmla="*/ 35 h 61"/>
                        <a:gd name="T2" fmla="*/ 0 w 123"/>
                        <a:gd name="T3" fmla="*/ 0 h 61"/>
                        <a:gd name="T4" fmla="*/ 0 w 123"/>
                        <a:gd name="T5" fmla="*/ 16 h 61"/>
                        <a:gd name="T6" fmla="*/ 122 w 123"/>
                        <a:gd name="T7" fmla="*/ 60 h 61"/>
                        <a:gd name="T8" fmla="*/ 116 w 123"/>
                        <a:gd name="T9" fmla="*/ 35 h 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 h="61">
                          <a:moveTo>
                            <a:pt x="116" y="35"/>
                          </a:moveTo>
                          <a:lnTo>
                            <a:pt x="0" y="0"/>
                          </a:lnTo>
                          <a:lnTo>
                            <a:pt x="0" y="16"/>
                          </a:lnTo>
                          <a:lnTo>
                            <a:pt x="122" y="60"/>
                          </a:lnTo>
                          <a:lnTo>
                            <a:pt x="116"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95269" name="Freeform 23">
                      <a:extLst>
                        <a:ext uri="{FF2B5EF4-FFF2-40B4-BE49-F238E27FC236}">
                          <a16:creationId xmlns:a16="http://schemas.microsoft.com/office/drawing/2014/main" id="{19E4AB9E-4CF6-4433-807F-4453B593234E}"/>
                        </a:ext>
                      </a:extLst>
                    </p:cNvPr>
                    <p:cNvSpPr>
                      <a:spLocks/>
                    </p:cNvSpPr>
                    <p:nvPr/>
                  </p:nvSpPr>
                  <p:spPr bwMode="auto">
                    <a:xfrm>
                      <a:off x="4205" y="3212"/>
                      <a:ext cx="134" cy="124"/>
                    </a:xfrm>
                    <a:custGeom>
                      <a:avLst/>
                      <a:gdLst>
                        <a:gd name="T0" fmla="*/ 77 w 134"/>
                        <a:gd name="T1" fmla="*/ 35 h 124"/>
                        <a:gd name="T2" fmla="*/ 33 w 134"/>
                        <a:gd name="T3" fmla="*/ 69 h 124"/>
                        <a:gd name="T4" fmla="*/ 0 w 134"/>
                        <a:gd name="T5" fmla="*/ 97 h 124"/>
                        <a:gd name="T6" fmla="*/ 6 w 134"/>
                        <a:gd name="T7" fmla="*/ 123 h 124"/>
                        <a:gd name="T8" fmla="*/ 52 w 134"/>
                        <a:gd name="T9" fmla="*/ 87 h 124"/>
                        <a:gd name="T10" fmla="*/ 94 w 134"/>
                        <a:gd name="T11" fmla="*/ 55 h 124"/>
                        <a:gd name="T12" fmla="*/ 133 w 134"/>
                        <a:gd name="T13" fmla="*/ 26 h 124"/>
                        <a:gd name="T14" fmla="*/ 130 w 134"/>
                        <a:gd name="T15" fmla="*/ 0 h 124"/>
                        <a:gd name="T16" fmla="*/ 106 w 134"/>
                        <a:gd name="T17" fmla="*/ 16 h 124"/>
                        <a:gd name="T18" fmla="*/ 77 w 134"/>
                        <a:gd name="T19" fmla="*/ 35 h 12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4" h="124">
                          <a:moveTo>
                            <a:pt x="77" y="35"/>
                          </a:moveTo>
                          <a:lnTo>
                            <a:pt x="33" y="69"/>
                          </a:lnTo>
                          <a:lnTo>
                            <a:pt x="0" y="97"/>
                          </a:lnTo>
                          <a:lnTo>
                            <a:pt x="6" y="123"/>
                          </a:lnTo>
                          <a:lnTo>
                            <a:pt x="52" y="87"/>
                          </a:lnTo>
                          <a:lnTo>
                            <a:pt x="94" y="55"/>
                          </a:lnTo>
                          <a:lnTo>
                            <a:pt x="133" y="26"/>
                          </a:lnTo>
                          <a:lnTo>
                            <a:pt x="130" y="0"/>
                          </a:lnTo>
                          <a:lnTo>
                            <a:pt x="106" y="16"/>
                          </a:lnTo>
                          <a:lnTo>
                            <a:pt x="77"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95255" name="Group 24">
                    <a:extLst>
                      <a:ext uri="{FF2B5EF4-FFF2-40B4-BE49-F238E27FC236}">
                        <a16:creationId xmlns:a16="http://schemas.microsoft.com/office/drawing/2014/main" id="{48B8BBCA-F7D9-4A11-B0D0-43C4179143F8}"/>
                      </a:ext>
                    </a:extLst>
                  </p:cNvPr>
                  <p:cNvGrpSpPr>
                    <a:grpSpLocks/>
                  </p:cNvGrpSpPr>
                  <p:nvPr/>
                </p:nvGrpSpPr>
                <p:grpSpPr bwMode="auto">
                  <a:xfrm>
                    <a:off x="4133" y="3201"/>
                    <a:ext cx="171" cy="94"/>
                    <a:chOff x="4133" y="3201"/>
                    <a:chExt cx="171" cy="94"/>
                  </a:xfrm>
                </p:grpSpPr>
                <p:grpSp>
                  <p:nvGrpSpPr>
                    <p:cNvPr id="95256" name="Group 25">
                      <a:extLst>
                        <a:ext uri="{FF2B5EF4-FFF2-40B4-BE49-F238E27FC236}">
                          <a16:creationId xmlns:a16="http://schemas.microsoft.com/office/drawing/2014/main" id="{4EC048D5-CCB9-4C6E-BFCA-B08439B5447E}"/>
                        </a:ext>
                      </a:extLst>
                    </p:cNvPr>
                    <p:cNvGrpSpPr>
                      <a:grpSpLocks/>
                    </p:cNvGrpSpPr>
                    <p:nvPr/>
                  </p:nvGrpSpPr>
                  <p:grpSpPr bwMode="auto">
                    <a:xfrm>
                      <a:off x="4140" y="3211"/>
                      <a:ext cx="149" cy="80"/>
                      <a:chOff x="4140" y="3211"/>
                      <a:chExt cx="149" cy="80"/>
                    </a:xfrm>
                  </p:grpSpPr>
                  <p:sp>
                    <p:nvSpPr>
                      <p:cNvPr id="95264" name="Freeform 26">
                        <a:extLst>
                          <a:ext uri="{FF2B5EF4-FFF2-40B4-BE49-F238E27FC236}">
                            <a16:creationId xmlns:a16="http://schemas.microsoft.com/office/drawing/2014/main" id="{F7092FF8-5503-48FF-B2D4-0B316519BF55}"/>
                          </a:ext>
                        </a:extLst>
                      </p:cNvPr>
                      <p:cNvSpPr>
                        <a:spLocks/>
                      </p:cNvSpPr>
                      <p:nvPr/>
                    </p:nvSpPr>
                    <p:spPr bwMode="auto">
                      <a:xfrm>
                        <a:off x="4140" y="3211"/>
                        <a:ext cx="89" cy="67"/>
                      </a:xfrm>
                      <a:custGeom>
                        <a:avLst/>
                        <a:gdLst>
                          <a:gd name="T0" fmla="*/ 88 w 89"/>
                          <a:gd name="T1" fmla="*/ 0 h 67"/>
                          <a:gd name="T2" fmla="*/ 54 w 89"/>
                          <a:gd name="T3" fmla="*/ 28 h 67"/>
                          <a:gd name="T4" fmla="*/ 0 w 89"/>
                          <a:gd name="T5" fmla="*/ 66 h 67"/>
                          <a:gd name="T6" fmla="*/ 0 60000 65536"/>
                          <a:gd name="T7" fmla="*/ 0 60000 65536"/>
                          <a:gd name="T8" fmla="*/ 0 60000 65536"/>
                        </a:gdLst>
                        <a:ahLst/>
                        <a:cxnLst>
                          <a:cxn ang="T6">
                            <a:pos x="T0" y="T1"/>
                          </a:cxn>
                          <a:cxn ang="T7">
                            <a:pos x="T2" y="T3"/>
                          </a:cxn>
                          <a:cxn ang="T8">
                            <a:pos x="T4" y="T5"/>
                          </a:cxn>
                        </a:cxnLst>
                        <a:rect l="0" t="0" r="r" b="b"/>
                        <a:pathLst>
                          <a:path w="89" h="67">
                            <a:moveTo>
                              <a:pt x="88" y="0"/>
                            </a:moveTo>
                            <a:lnTo>
                              <a:pt x="54" y="28"/>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95265" name="Freeform 27">
                        <a:extLst>
                          <a:ext uri="{FF2B5EF4-FFF2-40B4-BE49-F238E27FC236}">
                            <a16:creationId xmlns:a16="http://schemas.microsoft.com/office/drawing/2014/main" id="{A89CC200-97F5-43F4-BC39-00B04321E70F}"/>
                          </a:ext>
                        </a:extLst>
                      </p:cNvPr>
                      <p:cNvSpPr>
                        <a:spLocks/>
                      </p:cNvSpPr>
                      <p:nvPr/>
                    </p:nvSpPr>
                    <p:spPr bwMode="auto">
                      <a:xfrm>
                        <a:off x="4171" y="3216"/>
                        <a:ext cx="85" cy="66"/>
                      </a:xfrm>
                      <a:custGeom>
                        <a:avLst/>
                        <a:gdLst>
                          <a:gd name="T0" fmla="*/ 84 w 85"/>
                          <a:gd name="T1" fmla="*/ 0 h 66"/>
                          <a:gd name="T2" fmla="*/ 38 w 85"/>
                          <a:gd name="T3" fmla="*/ 36 h 66"/>
                          <a:gd name="T4" fmla="*/ 0 w 85"/>
                          <a:gd name="T5" fmla="*/ 65 h 66"/>
                          <a:gd name="T6" fmla="*/ 0 60000 65536"/>
                          <a:gd name="T7" fmla="*/ 0 60000 65536"/>
                          <a:gd name="T8" fmla="*/ 0 60000 65536"/>
                        </a:gdLst>
                        <a:ahLst/>
                        <a:cxnLst>
                          <a:cxn ang="T6">
                            <a:pos x="T0" y="T1"/>
                          </a:cxn>
                          <a:cxn ang="T7">
                            <a:pos x="T2" y="T3"/>
                          </a:cxn>
                          <a:cxn ang="T8">
                            <a:pos x="T4" y="T5"/>
                          </a:cxn>
                        </a:cxnLst>
                        <a:rect l="0" t="0" r="r" b="b"/>
                        <a:pathLst>
                          <a:path w="85" h="66">
                            <a:moveTo>
                              <a:pt x="84" y="0"/>
                            </a:moveTo>
                            <a:lnTo>
                              <a:pt x="38" y="36"/>
                            </a:lnTo>
                            <a:lnTo>
                              <a:pt x="0" y="65"/>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95266" name="Freeform 28">
                        <a:extLst>
                          <a:ext uri="{FF2B5EF4-FFF2-40B4-BE49-F238E27FC236}">
                            <a16:creationId xmlns:a16="http://schemas.microsoft.com/office/drawing/2014/main" id="{8FB310C7-5510-4A98-855A-260509A5298B}"/>
                          </a:ext>
                        </a:extLst>
                      </p:cNvPr>
                      <p:cNvSpPr>
                        <a:spLocks/>
                      </p:cNvSpPr>
                      <p:nvPr/>
                    </p:nvSpPr>
                    <p:spPr bwMode="auto">
                      <a:xfrm>
                        <a:off x="4187" y="3224"/>
                        <a:ext cx="102" cy="67"/>
                      </a:xfrm>
                      <a:custGeom>
                        <a:avLst/>
                        <a:gdLst>
                          <a:gd name="T0" fmla="*/ 101 w 102"/>
                          <a:gd name="T1" fmla="*/ 0 h 67"/>
                          <a:gd name="T2" fmla="*/ 55 w 102"/>
                          <a:gd name="T3" fmla="*/ 25 h 67"/>
                          <a:gd name="T4" fmla="*/ 26 w 102"/>
                          <a:gd name="T5" fmla="*/ 46 h 67"/>
                          <a:gd name="T6" fmla="*/ 0 w 102"/>
                          <a:gd name="T7" fmla="*/ 66 h 6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2" h="67">
                            <a:moveTo>
                              <a:pt x="101" y="0"/>
                            </a:moveTo>
                            <a:lnTo>
                              <a:pt x="55" y="25"/>
                            </a:lnTo>
                            <a:lnTo>
                              <a:pt x="26" y="46"/>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95257" name="Group 29">
                      <a:extLst>
                        <a:ext uri="{FF2B5EF4-FFF2-40B4-BE49-F238E27FC236}">
                          <a16:creationId xmlns:a16="http://schemas.microsoft.com/office/drawing/2014/main" id="{D698F7BA-9B50-4A89-91CC-26B14A72EDAC}"/>
                        </a:ext>
                      </a:extLst>
                    </p:cNvPr>
                    <p:cNvGrpSpPr>
                      <a:grpSpLocks/>
                    </p:cNvGrpSpPr>
                    <p:nvPr/>
                  </p:nvGrpSpPr>
                  <p:grpSpPr bwMode="auto">
                    <a:xfrm>
                      <a:off x="4133" y="3201"/>
                      <a:ext cx="171" cy="94"/>
                      <a:chOff x="4133" y="3201"/>
                      <a:chExt cx="171" cy="94"/>
                    </a:xfrm>
                  </p:grpSpPr>
                  <p:sp>
                    <p:nvSpPr>
                      <p:cNvPr id="95258" name="Line 30">
                        <a:extLst>
                          <a:ext uri="{FF2B5EF4-FFF2-40B4-BE49-F238E27FC236}">
                            <a16:creationId xmlns:a16="http://schemas.microsoft.com/office/drawing/2014/main" id="{DEC8E492-E757-4DFD-A32C-C7A38A3103C1}"/>
                          </a:ext>
                        </a:extLst>
                      </p:cNvPr>
                      <p:cNvSpPr>
                        <a:spLocks noChangeShapeType="1"/>
                      </p:cNvSpPr>
                      <p:nvPr/>
                    </p:nvSpPr>
                    <p:spPr bwMode="auto">
                      <a:xfrm flipH="1" flipV="1">
                        <a:off x="4220" y="3201"/>
                        <a:ext cx="84"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5259" name="Line 31">
                        <a:extLst>
                          <a:ext uri="{FF2B5EF4-FFF2-40B4-BE49-F238E27FC236}">
                            <a16:creationId xmlns:a16="http://schemas.microsoft.com/office/drawing/2014/main" id="{E9F27A7C-E536-4D49-9FE0-4BFF45CF2540}"/>
                          </a:ext>
                        </a:extLst>
                      </p:cNvPr>
                      <p:cNvSpPr>
                        <a:spLocks noChangeShapeType="1"/>
                      </p:cNvSpPr>
                      <p:nvPr/>
                    </p:nvSpPr>
                    <p:spPr bwMode="auto">
                      <a:xfrm flipH="1" flipV="1">
                        <a:off x="4199" y="3218"/>
                        <a:ext cx="77" cy="25"/>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5260" name="Line 32">
                        <a:extLst>
                          <a:ext uri="{FF2B5EF4-FFF2-40B4-BE49-F238E27FC236}">
                            <a16:creationId xmlns:a16="http://schemas.microsoft.com/office/drawing/2014/main" id="{9492460A-0D3D-4047-AE2A-CC2A3A9EE0B8}"/>
                          </a:ext>
                        </a:extLst>
                      </p:cNvPr>
                      <p:cNvSpPr>
                        <a:spLocks noChangeShapeType="1"/>
                      </p:cNvSpPr>
                      <p:nvPr/>
                    </p:nvSpPr>
                    <p:spPr bwMode="auto">
                      <a:xfrm flipH="1" flipV="1">
                        <a:off x="4179" y="3228"/>
                        <a:ext cx="74"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5261" name="Line 33">
                        <a:extLst>
                          <a:ext uri="{FF2B5EF4-FFF2-40B4-BE49-F238E27FC236}">
                            <a16:creationId xmlns:a16="http://schemas.microsoft.com/office/drawing/2014/main" id="{F2D804F4-9B58-4276-A890-147D47DEC596}"/>
                          </a:ext>
                        </a:extLst>
                      </p:cNvPr>
                      <p:cNvSpPr>
                        <a:spLocks noChangeShapeType="1"/>
                      </p:cNvSpPr>
                      <p:nvPr/>
                    </p:nvSpPr>
                    <p:spPr bwMode="auto">
                      <a:xfrm flipH="1" flipV="1">
                        <a:off x="4165" y="3242"/>
                        <a:ext cx="70"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5262" name="Line 34">
                        <a:extLst>
                          <a:ext uri="{FF2B5EF4-FFF2-40B4-BE49-F238E27FC236}">
                            <a16:creationId xmlns:a16="http://schemas.microsoft.com/office/drawing/2014/main" id="{C9777C0B-C17D-4814-807E-6D901B062136}"/>
                          </a:ext>
                        </a:extLst>
                      </p:cNvPr>
                      <p:cNvSpPr>
                        <a:spLocks noChangeShapeType="1"/>
                      </p:cNvSpPr>
                      <p:nvPr/>
                    </p:nvSpPr>
                    <p:spPr bwMode="auto">
                      <a:xfrm flipH="1" flipV="1">
                        <a:off x="4144" y="3250"/>
                        <a:ext cx="70" cy="32"/>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5263" name="Line 35">
                        <a:extLst>
                          <a:ext uri="{FF2B5EF4-FFF2-40B4-BE49-F238E27FC236}">
                            <a16:creationId xmlns:a16="http://schemas.microsoft.com/office/drawing/2014/main" id="{DCE9D1A9-E330-4DBC-9F89-0E5E44A02B8A}"/>
                          </a:ext>
                        </a:extLst>
                      </p:cNvPr>
                      <p:cNvSpPr>
                        <a:spLocks noChangeShapeType="1"/>
                      </p:cNvSpPr>
                      <p:nvPr/>
                    </p:nvSpPr>
                    <p:spPr bwMode="auto">
                      <a:xfrm flipH="1" flipV="1">
                        <a:off x="4133" y="3268"/>
                        <a:ext cx="73"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grpSp>
              <p:nvGrpSpPr>
                <p:cNvPr id="95245" name="Group 36">
                  <a:extLst>
                    <a:ext uri="{FF2B5EF4-FFF2-40B4-BE49-F238E27FC236}">
                      <a16:creationId xmlns:a16="http://schemas.microsoft.com/office/drawing/2014/main" id="{1604A0AA-135A-48AD-92F3-F37128DD1383}"/>
                    </a:ext>
                  </a:extLst>
                </p:cNvPr>
                <p:cNvGrpSpPr>
                  <a:grpSpLocks/>
                </p:cNvGrpSpPr>
                <p:nvPr/>
              </p:nvGrpSpPr>
              <p:grpSpPr bwMode="auto">
                <a:xfrm>
                  <a:off x="3627" y="2773"/>
                  <a:ext cx="558" cy="697"/>
                  <a:chOff x="3627" y="2773"/>
                  <a:chExt cx="558" cy="697"/>
                </a:xfrm>
              </p:grpSpPr>
              <p:sp>
                <p:nvSpPr>
                  <p:cNvPr id="95246" name="Freeform 37">
                    <a:extLst>
                      <a:ext uri="{FF2B5EF4-FFF2-40B4-BE49-F238E27FC236}">
                        <a16:creationId xmlns:a16="http://schemas.microsoft.com/office/drawing/2014/main" id="{A6529936-30AA-42E6-8A34-E08A5422F38F}"/>
                      </a:ext>
                    </a:extLst>
                  </p:cNvPr>
                  <p:cNvSpPr>
                    <a:spLocks/>
                  </p:cNvSpPr>
                  <p:nvPr/>
                </p:nvSpPr>
                <p:spPr bwMode="auto">
                  <a:xfrm>
                    <a:off x="4016" y="3280"/>
                    <a:ext cx="128" cy="74"/>
                  </a:xfrm>
                  <a:custGeom>
                    <a:avLst/>
                    <a:gdLst>
                      <a:gd name="T0" fmla="*/ 127 w 128"/>
                      <a:gd name="T1" fmla="*/ 21 h 74"/>
                      <a:gd name="T2" fmla="*/ 125 w 128"/>
                      <a:gd name="T3" fmla="*/ 35 h 74"/>
                      <a:gd name="T4" fmla="*/ 121 w 128"/>
                      <a:gd name="T5" fmla="*/ 48 h 74"/>
                      <a:gd name="T6" fmla="*/ 113 w 128"/>
                      <a:gd name="T7" fmla="*/ 59 h 74"/>
                      <a:gd name="T8" fmla="*/ 102 w 128"/>
                      <a:gd name="T9" fmla="*/ 67 h 74"/>
                      <a:gd name="T10" fmla="*/ 87 w 128"/>
                      <a:gd name="T11" fmla="*/ 71 h 74"/>
                      <a:gd name="T12" fmla="*/ 73 w 128"/>
                      <a:gd name="T13" fmla="*/ 73 h 74"/>
                      <a:gd name="T14" fmla="*/ 57 w 128"/>
                      <a:gd name="T15" fmla="*/ 70 h 74"/>
                      <a:gd name="T16" fmla="*/ 43 w 128"/>
                      <a:gd name="T17" fmla="*/ 62 h 74"/>
                      <a:gd name="T18" fmla="*/ 32 w 128"/>
                      <a:gd name="T19" fmla="*/ 47 h 74"/>
                      <a:gd name="T20" fmla="*/ 29 w 128"/>
                      <a:gd name="T21" fmla="*/ 33 h 74"/>
                      <a:gd name="T22" fmla="*/ 21 w 128"/>
                      <a:gd name="T23" fmla="*/ 21 h 74"/>
                      <a:gd name="T24" fmla="*/ 12 w 128"/>
                      <a:gd name="T25" fmla="*/ 9 h 74"/>
                      <a:gd name="T26" fmla="*/ 0 w 128"/>
                      <a:gd name="T27" fmla="*/ 0 h 7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8" h="74">
                        <a:moveTo>
                          <a:pt x="127" y="21"/>
                        </a:moveTo>
                        <a:lnTo>
                          <a:pt x="125" y="35"/>
                        </a:lnTo>
                        <a:lnTo>
                          <a:pt x="121" y="48"/>
                        </a:lnTo>
                        <a:lnTo>
                          <a:pt x="113" y="59"/>
                        </a:lnTo>
                        <a:lnTo>
                          <a:pt x="102" y="67"/>
                        </a:lnTo>
                        <a:lnTo>
                          <a:pt x="87" y="71"/>
                        </a:lnTo>
                        <a:lnTo>
                          <a:pt x="73" y="73"/>
                        </a:lnTo>
                        <a:lnTo>
                          <a:pt x="57" y="70"/>
                        </a:lnTo>
                        <a:lnTo>
                          <a:pt x="43" y="62"/>
                        </a:lnTo>
                        <a:lnTo>
                          <a:pt x="32" y="47"/>
                        </a:lnTo>
                        <a:lnTo>
                          <a:pt x="29" y="33"/>
                        </a:lnTo>
                        <a:lnTo>
                          <a:pt x="21" y="21"/>
                        </a:lnTo>
                        <a:lnTo>
                          <a:pt x="12" y="9"/>
                        </a:lnTo>
                        <a:lnTo>
                          <a:pt x="0" y="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95247" name="Group 38">
                    <a:extLst>
                      <a:ext uri="{FF2B5EF4-FFF2-40B4-BE49-F238E27FC236}">
                        <a16:creationId xmlns:a16="http://schemas.microsoft.com/office/drawing/2014/main" id="{E49EA072-58C3-40D9-B515-7B9EBC42495D}"/>
                      </a:ext>
                    </a:extLst>
                  </p:cNvPr>
                  <p:cNvGrpSpPr>
                    <a:grpSpLocks/>
                  </p:cNvGrpSpPr>
                  <p:nvPr/>
                </p:nvGrpSpPr>
                <p:grpSpPr bwMode="auto">
                  <a:xfrm>
                    <a:off x="3627" y="2773"/>
                    <a:ext cx="558" cy="697"/>
                    <a:chOff x="3627" y="2773"/>
                    <a:chExt cx="558" cy="697"/>
                  </a:xfrm>
                </p:grpSpPr>
                <p:grpSp>
                  <p:nvGrpSpPr>
                    <p:cNvPr id="95248" name="Group 39">
                      <a:extLst>
                        <a:ext uri="{FF2B5EF4-FFF2-40B4-BE49-F238E27FC236}">
                          <a16:creationId xmlns:a16="http://schemas.microsoft.com/office/drawing/2014/main" id="{B8F78FA3-F22C-4B86-BD31-655E84BA02C9}"/>
                        </a:ext>
                      </a:extLst>
                    </p:cNvPr>
                    <p:cNvGrpSpPr>
                      <a:grpSpLocks/>
                    </p:cNvGrpSpPr>
                    <p:nvPr/>
                  </p:nvGrpSpPr>
                  <p:grpSpPr bwMode="auto">
                    <a:xfrm>
                      <a:off x="3627" y="2773"/>
                      <a:ext cx="558" cy="532"/>
                      <a:chOff x="3627" y="2773"/>
                      <a:chExt cx="558" cy="532"/>
                    </a:xfrm>
                  </p:grpSpPr>
                  <p:sp>
                    <p:nvSpPr>
                      <p:cNvPr id="95252" name="Freeform 40">
                        <a:extLst>
                          <a:ext uri="{FF2B5EF4-FFF2-40B4-BE49-F238E27FC236}">
                            <a16:creationId xmlns:a16="http://schemas.microsoft.com/office/drawing/2014/main" id="{E17C334E-0D91-402A-BF1D-D995A88A41F7}"/>
                          </a:ext>
                        </a:extLst>
                      </p:cNvPr>
                      <p:cNvSpPr>
                        <a:spLocks/>
                      </p:cNvSpPr>
                      <p:nvPr/>
                    </p:nvSpPr>
                    <p:spPr bwMode="auto">
                      <a:xfrm>
                        <a:off x="3627" y="2773"/>
                        <a:ext cx="558" cy="532"/>
                      </a:xfrm>
                      <a:custGeom>
                        <a:avLst/>
                        <a:gdLst>
                          <a:gd name="T0" fmla="*/ 453 w 558"/>
                          <a:gd name="T1" fmla="*/ 107 h 532"/>
                          <a:gd name="T2" fmla="*/ 440 w 558"/>
                          <a:gd name="T3" fmla="*/ 71 h 532"/>
                          <a:gd name="T4" fmla="*/ 431 w 558"/>
                          <a:gd name="T5" fmla="*/ 48 h 532"/>
                          <a:gd name="T6" fmla="*/ 428 w 558"/>
                          <a:gd name="T7" fmla="*/ 41 h 532"/>
                          <a:gd name="T8" fmla="*/ 423 w 558"/>
                          <a:gd name="T9" fmla="*/ 35 h 532"/>
                          <a:gd name="T10" fmla="*/ 420 w 558"/>
                          <a:gd name="T11" fmla="*/ 32 h 532"/>
                          <a:gd name="T12" fmla="*/ 414 w 558"/>
                          <a:gd name="T13" fmla="*/ 31 h 532"/>
                          <a:gd name="T14" fmla="*/ 344 w 558"/>
                          <a:gd name="T15" fmla="*/ 17 h 532"/>
                          <a:gd name="T16" fmla="*/ 268 w 558"/>
                          <a:gd name="T17" fmla="*/ 5 h 532"/>
                          <a:gd name="T18" fmla="*/ 199 w 558"/>
                          <a:gd name="T19" fmla="*/ 0 h 532"/>
                          <a:gd name="T20" fmla="*/ 161 w 558"/>
                          <a:gd name="T21" fmla="*/ 0 h 532"/>
                          <a:gd name="T22" fmla="*/ 80 w 558"/>
                          <a:gd name="T23" fmla="*/ 4 h 532"/>
                          <a:gd name="T24" fmla="*/ 21 w 558"/>
                          <a:gd name="T25" fmla="*/ 7 h 532"/>
                          <a:gd name="T26" fmla="*/ 12 w 558"/>
                          <a:gd name="T27" fmla="*/ 8 h 532"/>
                          <a:gd name="T28" fmla="*/ 7 w 558"/>
                          <a:gd name="T29" fmla="*/ 10 h 532"/>
                          <a:gd name="T30" fmla="*/ 3 w 558"/>
                          <a:gd name="T31" fmla="*/ 12 h 532"/>
                          <a:gd name="T32" fmla="*/ 1 w 558"/>
                          <a:gd name="T33" fmla="*/ 16 h 532"/>
                          <a:gd name="T34" fmla="*/ 0 w 558"/>
                          <a:gd name="T35" fmla="*/ 21 h 532"/>
                          <a:gd name="T36" fmla="*/ 4 w 558"/>
                          <a:gd name="T37" fmla="*/ 36 h 532"/>
                          <a:gd name="T38" fmla="*/ 15 w 558"/>
                          <a:gd name="T39" fmla="*/ 84 h 532"/>
                          <a:gd name="T40" fmla="*/ 23 w 558"/>
                          <a:gd name="T41" fmla="*/ 119 h 532"/>
                          <a:gd name="T42" fmla="*/ 43 w 558"/>
                          <a:gd name="T43" fmla="*/ 199 h 532"/>
                          <a:gd name="T44" fmla="*/ 55 w 558"/>
                          <a:gd name="T45" fmla="*/ 249 h 532"/>
                          <a:gd name="T46" fmla="*/ 88 w 558"/>
                          <a:gd name="T47" fmla="*/ 365 h 532"/>
                          <a:gd name="T48" fmla="*/ 120 w 558"/>
                          <a:gd name="T49" fmla="*/ 458 h 532"/>
                          <a:gd name="T50" fmla="*/ 126 w 558"/>
                          <a:gd name="T51" fmla="*/ 475 h 532"/>
                          <a:gd name="T52" fmla="*/ 129 w 558"/>
                          <a:gd name="T53" fmla="*/ 486 h 532"/>
                          <a:gd name="T54" fmla="*/ 132 w 558"/>
                          <a:gd name="T55" fmla="*/ 495 h 532"/>
                          <a:gd name="T56" fmla="*/ 137 w 558"/>
                          <a:gd name="T57" fmla="*/ 501 h 532"/>
                          <a:gd name="T58" fmla="*/ 142 w 558"/>
                          <a:gd name="T59" fmla="*/ 507 h 532"/>
                          <a:gd name="T60" fmla="*/ 147 w 558"/>
                          <a:gd name="T61" fmla="*/ 510 h 532"/>
                          <a:gd name="T62" fmla="*/ 158 w 558"/>
                          <a:gd name="T63" fmla="*/ 512 h 532"/>
                          <a:gd name="T64" fmla="*/ 177 w 558"/>
                          <a:gd name="T65" fmla="*/ 514 h 532"/>
                          <a:gd name="T66" fmla="*/ 209 w 558"/>
                          <a:gd name="T67" fmla="*/ 514 h 532"/>
                          <a:gd name="T68" fmla="*/ 236 w 558"/>
                          <a:gd name="T69" fmla="*/ 516 h 532"/>
                          <a:gd name="T70" fmla="*/ 270 w 558"/>
                          <a:gd name="T71" fmla="*/ 522 h 532"/>
                          <a:gd name="T72" fmla="*/ 307 w 558"/>
                          <a:gd name="T73" fmla="*/ 528 h 532"/>
                          <a:gd name="T74" fmla="*/ 332 w 558"/>
                          <a:gd name="T75" fmla="*/ 531 h 532"/>
                          <a:gd name="T76" fmla="*/ 362 w 558"/>
                          <a:gd name="T77" fmla="*/ 531 h 532"/>
                          <a:gd name="T78" fmla="*/ 369 w 558"/>
                          <a:gd name="T79" fmla="*/ 528 h 532"/>
                          <a:gd name="T80" fmla="*/ 540 w 558"/>
                          <a:gd name="T81" fmla="*/ 422 h 532"/>
                          <a:gd name="T82" fmla="*/ 549 w 558"/>
                          <a:gd name="T83" fmla="*/ 415 h 532"/>
                          <a:gd name="T84" fmla="*/ 555 w 558"/>
                          <a:gd name="T85" fmla="*/ 408 h 532"/>
                          <a:gd name="T86" fmla="*/ 557 w 558"/>
                          <a:gd name="T87" fmla="*/ 400 h 532"/>
                          <a:gd name="T88" fmla="*/ 557 w 558"/>
                          <a:gd name="T89" fmla="*/ 390 h 532"/>
                          <a:gd name="T90" fmla="*/ 555 w 558"/>
                          <a:gd name="T91" fmla="*/ 382 h 532"/>
                          <a:gd name="T92" fmla="*/ 506 w 558"/>
                          <a:gd name="T93" fmla="*/ 251 h 532"/>
                          <a:gd name="T94" fmla="*/ 475 w 558"/>
                          <a:gd name="T95" fmla="*/ 168 h 532"/>
                          <a:gd name="T96" fmla="*/ 453 w 558"/>
                          <a:gd name="T97" fmla="*/ 107 h 53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58" h="532">
                            <a:moveTo>
                              <a:pt x="453" y="107"/>
                            </a:moveTo>
                            <a:lnTo>
                              <a:pt x="440" y="71"/>
                            </a:lnTo>
                            <a:lnTo>
                              <a:pt x="431" y="48"/>
                            </a:lnTo>
                            <a:lnTo>
                              <a:pt x="428" y="41"/>
                            </a:lnTo>
                            <a:lnTo>
                              <a:pt x="423" y="35"/>
                            </a:lnTo>
                            <a:lnTo>
                              <a:pt x="420" y="32"/>
                            </a:lnTo>
                            <a:lnTo>
                              <a:pt x="414" y="31"/>
                            </a:lnTo>
                            <a:lnTo>
                              <a:pt x="344" y="17"/>
                            </a:lnTo>
                            <a:lnTo>
                              <a:pt x="268" y="5"/>
                            </a:lnTo>
                            <a:lnTo>
                              <a:pt x="199" y="0"/>
                            </a:lnTo>
                            <a:lnTo>
                              <a:pt x="161" y="0"/>
                            </a:lnTo>
                            <a:lnTo>
                              <a:pt x="80" y="4"/>
                            </a:lnTo>
                            <a:lnTo>
                              <a:pt x="21" y="7"/>
                            </a:lnTo>
                            <a:lnTo>
                              <a:pt x="12" y="8"/>
                            </a:lnTo>
                            <a:lnTo>
                              <a:pt x="7" y="10"/>
                            </a:lnTo>
                            <a:lnTo>
                              <a:pt x="3" y="12"/>
                            </a:lnTo>
                            <a:lnTo>
                              <a:pt x="1" y="16"/>
                            </a:lnTo>
                            <a:lnTo>
                              <a:pt x="0" y="21"/>
                            </a:lnTo>
                            <a:lnTo>
                              <a:pt x="4" y="36"/>
                            </a:lnTo>
                            <a:lnTo>
                              <a:pt x="15" y="84"/>
                            </a:lnTo>
                            <a:lnTo>
                              <a:pt x="23" y="119"/>
                            </a:lnTo>
                            <a:lnTo>
                              <a:pt x="43" y="199"/>
                            </a:lnTo>
                            <a:lnTo>
                              <a:pt x="55" y="249"/>
                            </a:lnTo>
                            <a:lnTo>
                              <a:pt x="88" y="365"/>
                            </a:lnTo>
                            <a:lnTo>
                              <a:pt x="120" y="458"/>
                            </a:lnTo>
                            <a:lnTo>
                              <a:pt x="126" y="475"/>
                            </a:lnTo>
                            <a:lnTo>
                              <a:pt x="129" y="486"/>
                            </a:lnTo>
                            <a:lnTo>
                              <a:pt x="132" y="495"/>
                            </a:lnTo>
                            <a:lnTo>
                              <a:pt x="137" y="501"/>
                            </a:lnTo>
                            <a:lnTo>
                              <a:pt x="142" y="507"/>
                            </a:lnTo>
                            <a:lnTo>
                              <a:pt x="147" y="510"/>
                            </a:lnTo>
                            <a:lnTo>
                              <a:pt x="158" y="512"/>
                            </a:lnTo>
                            <a:lnTo>
                              <a:pt x="177" y="514"/>
                            </a:lnTo>
                            <a:lnTo>
                              <a:pt x="209" y="514"/>
                            </a:lnTo>
                            <a:lnTo>
                              <a:pt x="236" y="516"/>
                            </a:lnTo>
                            <a:lnTo>
                              <a:pt x="270" y="522"/>
                            </a:lnTo>
                            <a:lnTo>
                              <a:pt x="307" y="528"/>
                            </a:lnTo>
                            <a:lnTo>
                              <a:pt x="332" y="531"/>
                            </a:lnTo>
                            <a:lnTo>
                              <a:pt x="362" y="531"/>
                            </a:lnTo>
                            <a:lnTo>
                              <a:pt x="369" y="528"/>
                            </a:lnTo>
                            <a:lnTo>
                              <a:pt x="540" y="422"/>
                            </a:lnTo>
                            <a:lnTo>
                              <a:pt x="549" y="415"/>
                            </a:lnTo>
                            <a:lnTo>
                              <a:pt x="555" y="408"/>
                            </a:lnTo>
                            <a:lnTo>
                              <a:pt x="557" y="400"/>
                            </a:lnTo>
                            <a:lnTo>
                              <a:pt x="557" y="390"/>
                            </a:lnTo>
                            <a:lnTo>
                              <a:pt x="555" y="382"/>
                            </a:lnTo>
                            <a:lnTo>
                              <a:pt x="506" y="251"/>
                            </a:lnTo>
                            <a:lnTo>
                              <a:pt x="475" y="168"/>
                            </a:lnTo>
                            <a:lnTo>
                              <a:pt x="453" y="107"/>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95253" name="Freeform 41">
                        <a:extLst>
                          <a:ext uri="{FF2B5EF4-FFF2-40B4-BE49-F238E27FC236}">
                            <a16:creationId xmlns:a16="http://schemas.microsoft.com/office/drawing/2014/main" id="{33830ED9-0FA1-46C0-A566-050471B700F1}"/>
                          </a:ext>
                        </a:extLst>
                      </p:cNvPr>
                      <p:cNvSpPr>
                        <a:spLocks/>
                      </p:cNvSpPr>
                      <p:nvPr/>
                    </p:nvSpPr>
                    <p:spPr bwMode="auto">
                      <a:xfrm>
                        <a:off x="3825" y="2825"/>
                        <a:ext cx="331" cy="406"/>
                      </a:xfrm>
                      <a:custGeom>
                        <a:avLst/>
                        <a:gdLst>
                          <a:gd name="T0" fmla="*/ 255 w 331"/>
                          <a:gd name="T1" fmla="*/ 122 h 406"/>
                          <a:gd name="T2" fmla="*/ 231 w 331"/>
                          <a:gd name="T3" fmla="*/ 63 h 406"/>
                          <a:gd name="T4" fmla="*/ 209 w 331"/>
                          <a:gd name="T5" fmla="*/ 11 h 406"/>
                          <a:gd name="T6" fmla="*/ 206 w 331"/>
                          <a:gd name="T7" fmla="*/ 9 h 406"/>
                          <a:gd name="T8" fmla="*/ 203 w 331"/>
                          <a:gd name="T9" fmla="*/ 8 h 406"/>
                          <a:gd name="T10" fmla="*/ 196 w 331"/>
                          <a:gd name="T11" fmla="*/ 7 h 406"/>
                          <a:gd name="T12" fmla="*/ 101 w 331"/>
                          <a:gd name="T13" fmla="*/ 1 h 406"/>
                          <a:gd name="T14" fmla="*/ 9 w 331"/>
                          <a:gd name="T15" fmla="*/ 0 h 406"/>
                          <a:gd name="T16" fmla="*/ 4 w 331"/>
                          <a:gd name="T17" fmla="*/ 1 h 406"/>
                          <a:gd name="T18" fmla="*/ 2 w 331"/>
                          <a:gd name="T19" fmla="*/ 3 h 406"/>
                          <a:gd name="T20" fmla="*/ 0 w 331"/>
                          <a:gd name="T21" fmla="*/ 8 h 406"/>
                          <a:gd name="T22" fmla="*/ 7 w 331"/>
                          <a:gd name="T23" fmla="*/ 45 h 406"/>
                          <a:gd name="T24" fmla="*/ 21 w 331"/>
                          <a:gd name="T25" fmla="*/ 76 h 406"/>
                          <a:gd name="T26" fmla="*/ 46 w 331"/>
                          <a:gd name="T27" fmla="*/ 135 h 406"/>
                          <a:gd name="T28" fmla="*/ 92 w 331"/>
                          <a:gd name="T29" fmla="*/ 234 h 406"/>
                          <a:gd name="T30" fmla="*/ 134 w 331"/>
                          <a:gd name="T31" fmla="*/ 321 h 406"/>
                          <a:gd name="T32" fmla="*/ 144 w 331"/>
                          <a:gd name="T33" fmla="*/ 353 h 406"/>
                          <a:gd name="T34" fmla="*/ 151 w 331"/>
                          <a:gd name="T35" fmla="*/ 375 h 406"/>
                          <a:gd name="T36" fmla="*/ 157 w 331"/>
                          <a:gd name="T37" fmla="*/ 388 h 406"/>
                          <a:gd name="T38" fmla="*/ 163 w 331"/>
                          <a:gd name="T39" fmla="*/ 397 h 406"/>
                          <a:gd name="T40" fmla="*/ 167 w 331"/>
                          <a:gd name="T41" fmla="*/ 402 h 406"/>
                          <a:gd name="T42" fmla="*/ 171 w 331"/>
                          <a:gd name="T43" fmla="*/ 404 h 406"/>
                          <a:gd name="T44" fmla="*/ 177 w 331"/>
                          <a:gd name="T45" fmla="*/ 405 h 406"/>
                          <a:gd name="T46" fmla="*/ 182 w 331"/>
                          <a:gd name="T47" fmla="*/ 403 h 406"/>
                          <a:gd name="T48" fmla="*/ 191 w 331"/>
                          <a:gd name="T49" fmla="*/ 398 h 406"/>
                          <a:gd name="T50" fmla="*/ 202 w 331"/>
                          <a:gd name="T51" fmla="*/ 392 h 406"/>
                          <a:gd name="T52" fmla="*/ 211 w 331"/>
                          <a:gd name="T53" fmla="*/ 384 h 406"/>
                          <a:gd name="T54" fmla="*/ 222 w 331"/>
                          <a:gd name="T55" fmla="*/ 375 h 406"/>
                          <a:gd name="T56" fmla="*/ 232 w 331"/>
                          <a:gd name="T57" fmla="*/ 368 h 406"/>
                          <a:gd name="T58" fmla="*/ 325 w 331"/>
                          <a:gd name="T59" fmla="*/ 332 h 406"/>
                          <a:gd name="T60" fmla="*/ 328 w 331"/>
                          <a:gd name="T61" fmla="*/ 331 h 406"/>
                          <a:gd name="T62" fmla="*/ 330 w 331"/>
                          <a:gd name="T63" fmla="*/ 327 h 406"/>
                          <a:gd name="T64" fmla="*/ 329 w 331"/>
                          <a:gd name="T65" fmla="*/ 323 h 406"/>
                          <a:gd name="T66" fmla="*/ 327 w 331"/>
                          <a:gd name="T67" fmla="*/ 318 h 406"/>
                          <a:gd name="T68" fmla="*/ 255 w 331"/>
                          <a:gd name="T69" fmla="*/ 122 h 40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31" h="406">
                            <a:moveTo>
                              <a:pt x="255" y="122"/>
                            </a:moveTo>
                            <a:lnTo>
                              <a:pt x="231" y="63"/>
                            </a:lnTo>
                            <a:lnTo>
                              <a:pt x="209" y="11"/>
                            </a:lnTo>
                            <a:lnTo>
                              <a:pt x="206" y="9"/>
                            </a:lnTo>
                            <a:lnTo>
                              <a:pt x="203" y="8"/>
                            </a:lnTo>
                            <a:lnTo>
                              <a:pt x="196" y="7"/>
                            </a:lnTo>
                            <a:lnTo>
                              <a:pt x="101" y="1"/>
                            </a:lnTo>
                            <a:lnTo>
                              <a:pt x="9" y="0"/>
                            </a:lnTo>
                            <a:lnTo>
                              <a:pt x="4" y="1"/>
                            </a:lnTo>
                            <a:lnTo>
                              <a:pt x="2" y="3"/>
                            </a:lnTo>
                            <a:lnTo>
                              <a:pt x="0" y="8"/>
                            </a:lnTo>
                            <a:lnTo>
                              <a:pt x="7" y="45"/>
                            </a:lnTo>
                            <a:lnTo>
                              <a:pt x="21" y="76"/>
                            </a:lnTo>
                            <a:lnTo>
                              <a:pt x="46" y="135"/>
                            </a:lnTo>
                            <a:lnTo>
                              <a:pt x="92" y="234"/>
                            </a:lnTo>
                            <a:lnTo>
                              <a:pt x="134" y="321"/>
                            </a:lnTo>
                            <a:lnTo>
                              <a:pt x="144" y="353"/>
                            </a:lnTo>
                            <a:lnTo>
                              <a:pt x="151" y="375"/>
                            </a:lnTo>
                            <a:lnTo>
                              <a:pt x="157" y="388"/>
                            </a:lnTo>
                            <a:lnTo>
                              <a:pt x="163" y="397"/>
                            </a:lnTo>
                            <a:lnTo>
                              <a:pt x="167" y="402"/>
                            </a:lnTo>
                            <a:lnTo>
                              <a:pt x="171" y="404"/>
                            </a:lnTo>
                            <a:lnTo>
                              <a:pt x="177" y="405"/>
                            </a:lnTo>
                            <a:lnTo>
                              <a:pt x="182" y="403"/>
                            </a:lnTo>
                            <a:lnTo>
                              <a:pt x="191" y="398"/>
                            </a:lnTo>
                            <a:lnTo>
                              <a:pt x="202" y="392"/>
                            </a:lnTo>
                            <a:lnTo>
                              <a:pt x="211" y="384"/>
                            </a:lnTo>
                            <a:lnTo>
                              <a:pt x="222" y="375"/>
                            </a:lnTo>
                            <a:lnTo>
                              <a:pt x="232" y="368"/>
                            </a:lnTo>
                            <a:lnTo>
                              <a:pt x="325" y="332"/>
                            </a:lnTo>
                            <a:lnTo>
                              <a:pt x="328" y="331"/>
                            </a:lnTo>
                            <a:lnTo>
                              <a:pt x="330" y="327"/>
                            </a:lnTo>
                            <a:lnTo>
                              <a:pt x="329" y="323"/>
                            </a:lnTo>
                            <a:lnTo>
                              <a:pt x="327" y="318"/>
                            </a:lnTo>
                            <a:lnTo>
                              <a:pt x="255" y="122"/>
                            </a:lnTo>
                          </a:path>
                        </a:pathLst>
                      </a:custGeom>
                      <a:solidFill>
                        <a:srgbClr val="005F5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95249" name="Group 42">
                      <a:extLst>
                        <a:ext uri="{FF2B5EF4-FFF2-40B4-BE49-F238E27FC236}">
                          <a16:creationId xmlns:a16="http://schemas.microsoft.com/office/drawing/2014/main" id="{4DE0B1EA-9197-4F59-BE91-0377FDAF7FD2}"/>
                        </a:ext>
                      </a:extLst>
                    </p:cNvPr>
                    <p:cNvGrpSpPr>
                      <a:grpSpLocks/>
                    </p:cNvGrpSpPr>
                    <p:nvPr/>
                  </p:nvGrpSpPr>
                  <p:grpSpPr bwMode="auto">
                    <a:xfrm>
                      <a:off x="3696" y="3243"/>
                      <a:ext cx="86" cy="227"/>
                      <a:chOff x="3696" y="3243"/>
                      <a:chExt cx="86" cy="227"/>
                    </a:xfrm>
                  </p:grpSpPr>
                  <p:sp>
                    <p:nvSpPr>
                      <p:cNvPr id="95250" name="Freeform 43">
                        <a:extLst>
                          <a:ext uri="{FF2B5EF4-FFF2-40B4-BE49-F238E27FC236}">
                            <a16:creationId xmlns:a16="http://schemas.microsoft.com/office/drawing/2014/main" id="{5566F4C7-C1D1-4361-9106-7781C76E3B10}"/>
                          </a:ext>
                        </a:extLst>
                      </p:cNvPr>
                      <p:cNvSpPr>
                        <a:spLocks/>
                      </p:cNvSpPr>
                      <p:nvPr/>
                    </p:nvSpPr>
                    <p:spPr bwMode="auto">
                      <a:xfrm>
                        <a:off x="3696" y="3249"/>
                        <a:ext cx="82" cy="221"/>
                      </a:xfrm>
                      <a:custGeom>
                        <a:avLst/>
                        <a:gdLst>
                          <a:gd name="T0" fmla="*/ 81 w 82"/>
                          <a:gd name="T1" fmla="*/ 0 h 221"/>
                          <a:gd name="T2" fmla="*/ 78 w 82"/>
                          <a:gd name="T3" fmla="*/ 15 h 221"/>
                          <a:gd name="T4" fmla="*/ 74 w 82"/>
                          <a:gd name="T5" fmla="*/ 26 h 221"/>
                          <a:gd name="T6" fmla="*/ 68 w 82"/>
                          <a:gd name="T7" fmla="*/ 36 h 221"/>
                          <a:gd name="T8" fmla="*/ 57 w 82"/>
                          <a:gd name="T9" fmla="*/ 42 h 221"/>
                          <a:gd name="T10" fmla="*/ 44 w 82"/>
                          <a:gd name="T11" fmla="*/ 47 h 221"/>
                          <a:gd name="T12" fmla="*/ 34 w 82"/>
                          <a:gd name="T13" fmla="*/ 55 h 221"/>
                          <a:gd name="T14" fmla="*/ 25 w 82"/>
                          <a:gd name="T15" fmla="*/ 66 h 221"/>
                          <a:gd name="T16" fmla="*/ 16 w 82"/>
                          <a:gd name="T17" fmla="*/ 84 h 221"/>
                          <a:gd name="T18" fmla="*/ 13 w 82"/>
                          <a:gd name="T19" fmla="*/ 99 h 221"/>
                          <a:gd name="T20" fmla="*/ 16 w 82"/>
                          <a:gd name="T21" fmla="*/ 110 h 221"/>
                          <a:gd name="T22" fmla="*/ 25 w 82"/>
                          <a:gd name="T23" fmla="*/ 120 h 221"/>
                          <a:gd name="T24" fmla="*/ 33 w 82"/>
                          <a:gd name="T25" fmla="*/ 131 h 221"/>
                          <a:gd name="T26" fmla="*/ 38 w 82"/>
                          <a:gd name="T27" fmla="*/ 141 h 221"/>
                          <a:gd name="T28" fmla="*/ 43 w 82"/>
                          <a:gd name="T29" fmla="*/ 154 h 221"/>
                          <a:gd name="T30" fmla="*/ 45 w 82"/>
                          <a:gd name="T31" fmla="*/ 168 h 221"/>
                          <a:gd name="T32" fmla="*/ 40 w 82"/>
                          <a:gd name="T33" fmla="*/ 182 h 221"/>
                          <a:gd name="T34" fmla="*/ 34 w 82"/>
                          <a:gd name="T35" fmla="*/ 191 h 221"/>
                          <a:gd name="T36" fmla="*/ 23 w 82"/>
                          <a:gd name="T37" fmla="*/ 203 h 221"/>
                          <a:gd name="T38" fmla="*/ 13 w 82"/>
                          <a:gd name="T39" fmla="*/ 211 h 221"/>
                          <a:gd name="T40" fmla="*/ 0 w 82"/>
                          <a:gd name="T41" fmla="*/ 220 h 22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82" h="221">
                            <a:moveTo>
                              <a:pt x="81" y="0"/>
                            </a:moveTo>
                            <a:lnTo>
                              <a:pt x="78" y="15"/>
                            </a:lnTo>
                            <a:lnTo>
                              <a:pt x="74" y="26"/>
                            </a:lnTo>
                            <a:lnTo>
                              <a:pt x="68" y="36"/>
                            </a:lnTo>
                            <a:lnTo>
                              <a:pt x="57" y="42"/>
                            </a:lnTo>
                            <a:lnTo>
                              <a:pt x="44" y="47"/>
                            </a:lnTo>
                            <a:lnTo>
                              <a:pt x="34" y="55"/>
                            </a:lnTo>
                            <a:lnTo>
                              <a:pt x="25" y="66"/>
                            </a:lnTo>
                            <a:lnTo>
                              <a:pt x="16" y="84"/>
                            </a:lnTo>
                            <a:lnTo>
                              <a:pt x="13" y="99"/>
                            </a:lnTo>
                            <a:lnTo>
                              <a:pt x="16" y="110"/>
                            </a:lnTo>
                            <a:lnTo>
                              <a:pt x="25" y="120"/>
                            </a:lnTo>
                            <a:lnTo>
                              <a:pt x="33" y="131"/>
                            </a:lnTo>
                            <a:lnTo>
                              <a:pt x="38" y="141"/>
                            </a:lnTo>
                            <a:lnTo>
                              <a:pt x="43" y="154"/>
                            </a:lnTo>
                            <a:lnTo>
                              <a:pt x="45" y="168"/>
                            </a:lnTo>
                            <a:lnTo>
                              <a:pt x="40" y="182"/>
                            </a:lnTo>
                            <a:lnTo>
                              <a:pt x="34" y="191"/>
                            </a:lnTo>
                            <a:lnTo>
                              <a:pt x="23" y="203"/>
                            </a:lnTo>
                            <a:lnTo>
                              <a:pt x="13" y="211"/>
                            </a:lnTo>
                            <a:lnTo>
                              <a:pt x="0" y="22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95251" name="Oval 44">
                        <a:extLst>
                          <a:ext uri="{FF2B5EF4-FFF2-40B4-BE49-F238E27FC236}">
                            <a16:creationId xmlns:a16="http://schemas.microsoft.com/office/drawing/2014/main" id="{4E3EAFD5-DB3D-49A8-BC7D-1C5C797D6E4B}"/>
                          </a:ext>
                        </a:extLst>
                      </p:cNvPr>
                      <p:cNvSpPr>
                        <a:spLocks noChangeArrowheads="1"/>
                      </p:cNvSpPr>
                      <p:nvPr/>
                    </p:nvSpPr>
                    <p:spPr bwMode="auto">
                      <a:xfrm>
                        <a:off x="3780" y="3243"/>
                        <a:ext cx="2" cy="2"/>
                      </a:xfrm>
                      <a:prstGeom prst="ellipse">
                        <a:avLst/>
                      </a:prstGeom>
                      <a:solidFill>
                        <a:srgbClr val="000000"/>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grpSp>
            </p:grpSp>
          </p:grpSp>
        </p:grpSp>
      </p:grp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61" name="Rectangle 2">
            <a:extLst>
              <a:ext uri="{FF2B5EF4-FFF2-40B4-BE49-F238E27FC236}">
                <a16:creationId xmlns:a16="http://schemas.microsoft.com/office/drawing/2014/main" id="{BB909532-E4CF-4993-B1D1-BCFB4746D72D}"/>
              </a:ext>
            </a:extLst>
          </p:cNvPr>
          <p:cNvSpPr>
            <a:spLocks noGrp="1" noChangeArrowheads="1"/>
          </p:cNvSpPr>
          <p:nvPr>
            <p:ph type="title"/>
          </p:nvPr>
        </p:nvSpPr>
        <p:spPr>
          <a:xfrm>
            <a:off x="381000" y="152400"/>
            <a:ext cx="8229600" cy="639763"/>
          </a:xfrm>
        </p:spPr>
        <p:txBody>
          <a:bodyPr>
            <a:normAutofit fontScale="90000"/>
          </a:bodyPr>
          <a:lstStyle/>
          <a:p>
            <a:pPr eaLnBrk="1" hangingPunct="1"/>
            <a:r>
              <a:rPr lang="en-US" altLang="zh-CN" sz="4000" b="1">
                <a:latin typeface="+mn-ea"/>
                <a:ea typeface="+mn-ea"/>
              </a:rPr>
              <a:t>Data Races</a:t>
            </a:r>
          </a:p>
        </p:txBody>
      </p:sp>
      <p:sp>
        <p:nvSpPr>
          <p:cNvPr id="96262" name="Rectangle 3">
            <a:extLst>
              <a:ext uri="{FF2B5EF4-FFF2-40B4-BE49-F238E27FC236}">
                <a16:creationId xmlns:a16="http://schemas.microsoft.com/office/drawing/2014/main" id="{A2463094-D7F9-4930-AEF1-B4B9CF2715FD}"/>
              </a:ext>
            </a:extLst>
          </p:cNvPr>
          <p:cNvSpPr>
            <a:spLocks noGrp="1" noChangeArrowheads="1"/>
          </p:cNvSpPr>
          <p:nvPr>
            <p:ph type="body" idx="1"/>
          </p:nvPr>
        </p:nvSpPr>
        <p:spPr>
          <a:xfrm>
            <a:off x="304800" y="838200"/>
            <a:ext cx="8458200" cy="5638800"/>
          </a:xfrm>
          <a:solidFill>
            <a:srgbClr val="EAEAEA"/>
          </a:solidFill>
          <a:ln>
            <a:solidFill>
              <a:srgbClr val="FF0000"/>
            </a:solidFill>
            <a:miter lim="800000"/>
            <a:headEnd/>
            <a:tailEnd/>
          </a:ln>
        </p:spPr>
        <p:txBody>
          <a:bodyPr/>
          <a:lstStyle/>
          <a:p>
            <a:pPr lvl="1" eaLnBrk="1" hangingPunct="1">
              <a:spcBef>
                <a:spcPct val="0"/>
              </a:spcBef>
              <a:buFontTx/>
              <a:buNone/>
            </a:pPr>
            <a:r>
              <a:rPr lang="en-US" altLang="zh-CN" sz="2400">
                <a:latin typeface="+mn-ea"/>
                <a:ea typeface="+mn-ea"/>
              </a:rPr>
              <a:t>public class DataRace extends Thread {</a:t>
            </a:r>
          </a:p>
          <a:p>
            <a:pPr lvl="1" eaLnBrk="1" hangingPunct="1">
              <a:spcBef>
                <a:spcPct val="0"/>
              </a:spcBef>
              <a:buFontTx/>
              <a:buNone/>
            </a:pPr>
            <a:r>
              <a:rPr lang="en-US" altLang="zh-CN" sz="2400">
                <a:latin typeface="+mn-ea"/>
                <a:ea typeface="+mn-ea"/>
              </a:rPr>
              <a:t>    static int </a:t>
            </a:r>
            <a:r>
              <a:rPr lang="en-US" altLang="zh-CN" sz="2400">
                <a:solidFill>
                  <a:srgbClr val="FF3300"/>
                </a:solidFill>
                <a:latin typeface="+mn-ea"/>
                <a:ea typeface="+mn-ea"/>
              </a:rPr>
              <a:t>x</a:t>
            </a:r>
            <a:r>
              <a:rPr lang="en-US" altLang="zh-CN" sz="2400">
                <a:latin typeface="+mn-ea"/>
                <a:ea typeface="+mn-ea"/>
              </a:rPr>
              <a:t>;</a:t>
            </a:r>
          </a:p>
          <a:p>
            <a:pPr lvl="1" eaLnBrk="1" hangingPunct="1">
              <a:spcBef>
                <a:spcPct val="0"/>
              </a:spcBef>
              <a:buFontTx/>
              <a:buNone/>
            </a:pPr>
            <a:r>
              <a:rPr lang="en-US" altLang="zh-CN" sz="2400">
                <a:latin typeface="+mn-ea"/>
                <a:ea typeface="+mn-ea"/>
              </a:rPr>
              <a:t>    public void run() {</a:t>
            </a:r>
          </a:p>
          <a:p>
            <a:pPr lvl="1" eaLnBrk="1" hangingPunct="1">
              <a:spcBef>
                <a:spcPct val="0"/>
              </a:spcBef>
              <a:buFontTx/>
              <a:buNone/>
            </a:pPr>
            <a:r>
              <a:rPr lang="en-US" altLang="zh-CN" sz="2400">
                <a:latin typeface="+mn-ea"/>
                <a:ea typeface="+mn-ea"/>
              </a:rPr>
              <a:t>        for (int i = 0; i &lt; 100000; i++) {</a:t>
            </a:r>
          </a:p>
          <a:p>
            <a:pPr lvl="1" eaLnBrk="1" hangingPunct="1">
              <a:spcBef>
                <a:spcPct val="0"/>
              </a:spcBef>
              <a:buFontTx/>
              <a:buNone/>
            </a:pPr>
            <a:r>
              <a:rPr lang="en-US" altLang="zh-CN" sz="2400">
                <a:latin typeface="+mn-ea"/>
                <a:ea typeface="+mn-ea"/>
              </a:rPr>
              <a:t>            x = x + 1;</a:t>
            </a:r>
          </a:p>
          <a:p>
            <a:pPr lvl="1" eaLnBrk="1" hangingPunct="1">
              <a:spcBef>
                <a:spcPct val="0"/>
              </a:spcBef>
              <a:buFontTx/>
              <a:buNone/>
            </a:pPr>
            <a:r>
              <a:rPr lang="en-US" altLang="zh-CN" sz="2400">
                <a:latin typeface="+mn-ea"/>
                <a:ea typeface="+mn-ea"/>
              </a:rPr>
              <a:t>            x = x – 1;</a:t>
            </a:r>
          </a:p>
          <a:p>
            <a:pPr lvl="1" eaLnBrk="1" hangingPunct="1">
              <a:spcBef>
                <a:spcPct val="0"/>
              </a:spcBef>
              <a:buFontTx/>
              <a:buNone/>
            </a:pPr>
            <a:r>
              <a:rPr lang="en-US" altLang="zh-CN" sz="2400">
                <a:latin typeface="+mn-ea"/>
                <a:ea typeface="+mn-ea"/>
              </a:rPr>
              <a:t>        }</a:t>
            </a:r>
          </a:p>
          <a:p>
            <a:pPr lvl="1" eaLnBrk="1" hangingPunct="1">
              <a:spcBef>
                <a:spcPct val="0"/>
              </a:spcBef>
              <a:buFontTx/>
              <a:buNone/>
            </a:pPr>
            <a:r>
              <a:rPr lang="en-US" altLang="zh-CN" sz="2400">
                <a:latin typeface="+mn-ea"/>
                <a:ea typeface="+mn-ea"/>
              </a:rPr>
              <a:t>    }</a:t>
            </a:r>
          </a:p>
          <a:p>
            <a:pPr lvl="1" eaLnBrk="1" hangingPunct="1">
              <a:spcBef>
                <a:spcPct val="0"/>
              </a:spcBef>
              <a:buFontTx/>
              <a:buNone/>
            </a:pPr>
            <a:r>
              <a:rPr lang="en-US" altLang="zh-CN" sz="2400">
                <a:latin typeface="+mn-ea"/>
                <a:ea typeface="+mn-ea"/>
              </a:rPr>
              <a:t>    public static void main(String[] args) {</a:t>
            </a:r>
          </a:p>
          <a:p>
            <a:pPr lvl="1" eaLnBrk="1" hangingPunct="1">
              <a:spcBef>
                <a:spcPct val="0"/>
              </a:spcBef>
              <a:buFontTx/>
              <a:buNone/>
            </a:pPr>
            <a:r>
              <a:rPr lang="en-US" altLang="zh-CN" sz="2400">
                <a:latin typeface="+mn-ea"/>
                <a:ea typeface="+mn-ea"/>
              </a:rPr>
              <a:t>         x = 0;</a:t>
            </a:r>
          </a:p>
          <a:p>
            <a:pPr lvl="1" eaLnBrk="1" hangingPunct="1">
              <a:spcBef>
                <a:spcPct val="0"/>
              </a:spcBef>
              <a:buFontTx/>
              <a:buNone/>
            </a:pPr>
            <a:r>
              <a:rPr lang="en-US" altLang="zh-CN" sz="2400">
                <a:latin typeface="+mn-ea"/>
                <a:ea typeface="+mn-ea"/>
              </a:rPr>
              <a:t>         for (int i = 0; i &lt; 100000; i++)</a:t>
            </a:r>
          </a:p>
          <a:p>
            <a:pPr lvl="1" eaLnBrk="1" hangingPunct="1">
              <a:spcBef>
                <a:spcPct val="0"/>
              </a:spcBef>
              <a:buFontTx/>
              <a:buNone/>
            </a:pPr>
            <a:r>
              <a:rPr lang="en-US" altLang="zh-CN" sz="2400">
                <a:latin typeface="+mn-ea"/>
                <a:ea typeface="+mn-ea"/>
              </a:rPr>
              <a:t>             new DataRace().start();</a:t>
            </a:r>
          </a:p>
          <a:p>
            <a:pPr lvl="1" eaLnBrk="1" hangingPunct="1">
              <a:spcBef>
                <a:spcPct val="0"/>
              </a:spcBef>
              <a:buFontTx/>
              <a:buNone/>
            </a:pPr>
            <a:r>
              <a:rPr lang="en-US" altLang="zh-CN" sz="2400">
                <a:latin typeface="+mn-ea"/>
                <a:ea typeface="+mn-ea"/>
              </a:rPr>
              <a:t>         System.out.println(x);	</a:t>
            </a:r>
            <a:r>
              <a:rPr lang="en-US" altLang="zh-CN" sz="2400">
                <a:solidFill>
                  <a:srgbClr val="FF3300"/>
                </a:solidFill>
                <a:latin typeface="+mn-ea"/>
                <a:ea typeface="+mn-ea"/>
              </a:rPr>
              <a:t>// x not always 0!</a:t>
            </a:r>
          </a:p>
          <a:p>
            <a:pPr lvl="1" eaLnBrk="1" hangingPunct="1">
              <a:spcBef>
                <a:spcPct val="0"/>
              </a:spcBef>
              <a:buFontTx/>
              <a:buNone/>
            </a:pPr>
            <a:r>
              <a:rPr lang="en-US" altLang="zh-CN" sz="2400">
                <a:latin typeface="+mn-ea"/>
                <a:ea typeface="+mn-ea"/>
              </a:rPr>
              <a:t>    }</a:t>
            </a:r>
          </a:p>
          <a:p>
            <a:pPr lvl="1" eaLnBrk="1" hangingPunct="1">
              <a:spcBef>
                <a:spcPct val="0"/>
              </a:spcBef>
              <a:buFontTx/>
              <a:buNone/>
            </a:pPr>
            <a:r>
              <a:rPr lang="en-US" altLang="zh-CN" sz="2400">
                <a:latin typeface="+mn-ea"/>
                <a:ea typeface="+mn-ea"/>
              </a:rPr>
              <a:t>}</a:t>
            </a:r>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285" name="Picture 2">
            <a:extLst>
              <a:ext uri="{FF2B5EF4-FFF2-40B4-BE49-F238E27FC236}">
                <a16:creationId xmlns:a16="http://schemas.microsoft.com/office/drawing/2014/main" id="{D6BEC9C7-FE0F-480E-9D4D-9A939E8FF1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988" y="762000"/>
            <a:ext cx="8837612" cy="533400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8309" name="Group 2">
            <a:extLst>
              <a:ext uri="{FF2B5EF4-FFF2-40B4-BE49-F238E27FC236}">
                <a16:creationId xmlns:a16="http://schemas.microsoft.com/office/drawing/2014/main" id="{187965A2-FBF1-4354-866F-B6CBFB248F97}"/>
              </a:ext>
            </a:extLst>
          </p:cNvPr>
          <p:cNvGrpSpPr>
            <a:grpSpLocks/>
          </p:cNvGrpSpPr>
          <p:nvPr/>
        </p:nvGrpSpPr>
        <p:grpSpPr bwMode="auto">
          <a:xfrm>
            <a:off x="1447800" y="990600"/>
            <a:ext cx="5105400" cy="4038600"/>
            <a:chOff x="912" y="624"/>
            <a:chExt cx="3216" cy="2544"/>
          </a:xfrm>
        </p:grpSpPr>
        <p:graphicFrame>
          <p:nvGraphicFramePr>
            <p:cNvPr id="98311" name="Object 3">
              <a:extLst>
                <a:ext uri="{FF2B5EF4-FFF2-40B4-BE49-F238E27FC236}">
                  <a16:creationId xmlns:a16="http://schemas.microsoft.com/office/drawing/2014/main" id="{E0A77A93-DCF8-49C8-82A6-69DBF1FB251D}"/>
                </a:ext>
              </a:extLst>
            </p:cNvPr>
            <p:cNvGraphicFramePr>
              <a:graphicFrameLocks noChangeAspect="1"/>
            </p:cNvGraphicFramePr>
            <p:nvPr/>
          </p:nvGraphicFramePr>
          <p:xfrm>
            <a:off x="1199" y="624"/>
            <a:ext cx="2796" cy="2544"/>
          </p:xfrm>
          <a:graphic>
            <a:graphicData uri="http://schemas.openxmlformats.org/presentationml/2006/ole">
              <mc:AlternateContent xmlns:mc="http://schemas.openxmlformats.org/markup-compatibility/2006">
                <mc:Choice xmlns:v="urn:schemas-microsoft-com:vml" Requires="v">
                  <p:oleObj spid="_x0000_s12298" name="位图图像" r:id="rId3" imgW="2238687" imgH="3734321" progId="Paint.Picture">
                    <p:embed/>
                  </p:oleObj>
                </mc:Choice>
                <mc:Fallback>
                  <p:oleObj name="位图图像" r:id="rId3" imgW="2238687" imgH="3734321" progId="Paint.Picture">
                    <p:embed/>
                    <p:pic>
                      <p:nvPicPr>
                        <p:cNvPr id="98311" name="Object 3">
                          <a:extLst>
                            <a:ext uri="{FF2B5EF4-FFF2-40B4-BE49-F238E27FC236}">
                              <a16:creationId xmlns:a16="http://schemas.microsoft.com/office/drawing/2014/main" id="{E0A77A93-DCF8-49C8-82A6-69DBF1FB25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99" y="624"/>
                          <a:ext cx="2796" cy="2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8312" name="Rectangle 4">
              <a:extLst>
                <a:ext uri="{FF2B5EF4-FFF2-40B4-BE49-F238E27FC236}">
                  <a16:creationId xmlns:a16="http://schemas.microsoft.com/office/drawing/2014/main" id="{63940873-85E6-4BA9-BA1B-495268015284}"/>
                </a:ext>
              </a:extLst>
            </p:cNvPr>
            <p:cNvSpPr>
              <a:spLocks noChangeArrowheads="1"/>
            </p:cNvSpPr>
            <p:nvPr/>
          </p:nvSpPr>
          <p:spPr bwMode="auto">
            <a:xfrm>
              <a:off x="912" y="2795"/>
              <a:ext cx="3216" cy="321"/>
            </a:xfrm>
            <a:prstGeom prst="rect">
              <a:avLst/>
            </a:prstGeom>
            <a:noFill/>
            <a:ln w="3810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kumimoji="1" lang="zh-CN" altLang="zh-CN" sz="2400">
                <a:solidFill>
                  <a:schemeClr val="bg1"/>
                </a:solidFill>
                <a:latin typeface="Times New Roman" panose="02020603050405020304" pitchFamily="18" charset="0"/>
              </a:endParaRPr>
            </a:p>
          </p:txBody>
        </p:sp>
      </p:grpSp>
      <p:sp>
        <p:nvSpPr>
          <p:cNvPr id="98310" name="Text Box 5">
            <a:extLst>
              <a:ext uri="{FF2B5EF4-FFF2-40B4-BE49-F238E27FC236}">
                <a16:creationId xmlns:a16="http://schemas.microsoft.com/office/drawing/2014/main" id="{D4B1A9A6-7EA0-4560-A654-25BA28D14A6E}"/>
              </a:ext>
            </a:extLst>
          </p:cNvPr>
          <p:cNvSpPr txBox="1">
            <a:spLocks noChangeArrowheads="1"/>
          </p:cNvSpPr>
          <p:nvPr/>
        </p:nvSpPr>
        <p:spPr bwMode="auto">
          <a:xfrm>
            <a:off x="5943600" y="5486400"/>
            <a:ext cx="23733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a:latin typeface="Times New Roman" panose="02020603050405020304" pitchFamily="18" charset="0"/>
                <a:hlinkClick r:id="rId5"/>
              </a:rPr>
              <a:t>ThreadDemo.java</a:t>
            </a:r>
            <a:endParaRPr kumimoji="1" lang="en-US" altLang="zh-CN" sz="2400">
              <a:latin typeface="Times New Roman" panose="02020603050405020304" pitchFamily="18" charset="0"/>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lang="zh-CN" altLang="en-US" dirty="0">
                <a:latin typeface="+mn-ea"/>
                <a:ea typeface="+mn-ea"/>
              </a:rPr>
              <a:t>接口的使用</a:t>
            </a:r>
          </a:p>
        </p:txBody>
      </p:sp>
      <p:sp>
        <p:nvSpPr>
          <p:cNvPr id="45059" name="Rectangle 3"/>
          <p:cNvSpPr>
            <a:spLocks noGrp="1" noChangeArrowheads="1"/>
          </p:cNvSpPr>
          <p:nvPr>
            <p:ph idx="1"/>
          </p:nvPr>
        </p:nvSpPr>
        <p:spPr>
          <a:xfrm>
            <a:off x="784283" y="1440181"/>
            <a:ext cx="7131808" cy="4764676"/>
          </a:xfrm>
        </p:spPr>
        <p:txBody>
          <a:bodyPr>
            <a:noAutofit/>
          </a:bodyPr>
          <a:lstStyle/>
          <a:p>
            <a:pPr marL="371475" indent="-371475">
              <a:lnSpc>
                <a:spcPct val="80000"/>
              </a:lnSpc>
            </a:pPr>
            <a:r>
              <a:rPr lang="zh-CN" altLang="en-US" sz="2000" dirty="0">
                <a:latin typeface="+mn-ea"/>
              </a:rPr>
              <a:t>当</a:t>
            </a:r>
            <a:r>
              <a:rPr lang="en-US" altLang="zh-CN" sz="2000" dirty="0">
                <a:latin typeface="+mn-ea"/>
              </a:rPr>
              <a:t>implements </a:t>
            </a:r>
            <a:r>
              <a:rPr lang="zh-CN" altLang="en-US" sz="2000" dirty="0">
                <a:latin typeface="+mn-ea"/>
              </a:rPr>
              <a:t>与 </a:t>
            </a:r>
            <a:r>
              <a:rPr lang="en-US" altLang="zh-CN" sz="2000" dirty="0">
                <a:latin typeface="+mn-ea"/>
              </a:rPr>
              <a:t>extends </a:t>
            </a:r>
            <a:r>
              <a:rPr lang="zh-CN" altLang="en-US" sz="2000" dirty="0">
                <a:latin typeface="+mn-ea"/>
              </a:rPr>
              <a:t>同时存在时， </a:t>
            </a:r>
            <a:r>
              <a:rPr lang="en-US" altLang="zh-CN" sz="2000" dirty="0">
                <a:latin typeface="+mn-ea"/>
              </a:rPr>
              <a:t>implements </a:t>
            </a:r>
            <a:r>
              <a:rPr lang="zh-CN" altLang="en-US" sz="2000" dirty="0">
                <a:latin typeface="+mn-ea"/>
              </a:rPr>
              <a:t>跟在 </a:t>
            </a:r>
            <a:r>
              <a:rPr lang="en-US" altLang="zh-CN" sz="2000" dirty="0">
                <a:latin typeface="+mn-ea"/>
              </a:rPr>
              <a:t>extends </a:t>
            </a:r>
            <a:r>
              <a:rPr lang="zh-CN" altLang="en-US" sz="2000" dirty="0">
                <a:latin typeface="+mn-ea"/>
              </a:rPr>
              <a:t>之后。</a:t>
            </a:r>
          </a:p>
          <a:p>
            <a:pPr marL="371475" indent="-371475">
              <a:lnSpc>
                <a:spcPct val="80000"/>
              </a:lnSpc>
            </a:pPr>
            <a:r>
              <a:rPr lang="zh-CN" altLang="zh-CN" sz="2000" dirty="0">
                <a:latin typeface="+mn-ea"/>
                <a:ea typeface="+mn-ea"/>
              </a:rPr>
              <a:t>可以通过实现接口实现多重继承：一个类可只继承一个父类，并实现多个接口。</a:t>
            </a:r>
          </a:p>
          <a:p>
            <a:pPr lvl="1" eaLnBrk="1" hangingPunct="1">
              <a:lnSpc>
                <a:spcPct val="80000"/>
              </a:lnSpc>
              <a:buFont typeface="Wingdings" panose="05000000000000000000" pitchFamily="2" charset="2"/>
              <a:buNone/>
            </a:pPr>
            <a:r>
              <a:rPr lang="en-US" altLang="zh-CN" sz="1600" dirty="0">
                <a:latin typeface="+mn-ea"/>
                <a:ea typeface="+mn-ea"/>
              </a:rPr>
              <a:t>interface  I1{ … };</a:t>
            </a:r>
          </a:p>
          <a:p>
            <a:pPr lvl="1" eaLnBrk="1" hangingPunct="1">
              <a:lnSpc>
                <a:spcPct val="80000"/>
              </a:lnSpc>
              <a:buFont typeface="Wingdings" panose="05000000000000000000" pitchFamily="2" charset="2"/>
              <a:buNone/>
            </a:pPr>
            <a:r>
              <a:rPr lang="en-US" altLang="zh-CN" sz="1600" dirty="0">
                <a:latin typeface="+mn-ea"/>
                <a:ea typeface="+mn-ea"/>
              </a:rPr>
              <a:t>interface  I2{ …};</a:t>
            </a:r>
          </a:p>
          <a:p>
            <a:pPr lvl="1" eaLnBrk="1" hangingPunct="1">
              <a:lnSpc>
                <a:spcPct val="80000"/>
              </a:lnSpc>
              <a:buFont typeface="Wingdings" panose="05000000000000000000" pitchFamily="2" charset="2"/>
              <a:buNone/>
            </a:pPr>
            <a:r>
              <a:rPr lang="en-US" altLang="zh-CN" sz="1600" dirty="0">
                <a:latin typeface="+mn-ea"/>
                <a:ea typeface="+mn-ea"/>
              </a:rPr>
              <a:t>class  E{ ….} ;</a:t>
            </a:r>
          </a:p>
          <a:p>
            <a:pPr lvl="1" eaLnBrk="1" hangingPunct="1">
              <a:lnSpc>
                <a:spcPct val="80000"/>
              </a:lnSpc>
              <a:buFont typeface="Wingdings" panose="05000000000000000000" pitchFamily="2" charset="2"/>
              <a:buNone/>
            </a:pPr>
            <a:r>
              <a:rPr lang="en-US" altLang="zh-CN" sz="1600" dirty="0">
                <a:latin typeface="+mn-ea"/>
                <a:ea typeface="+mn-ea"/>
              </a:rPr>
              <a:t>class M  extends  E  implements  I1,I2 { …}</a:t>
            </a:r>
          </a:p>
          <a:p>
            <a:pPr marL="371475" indent="-371475">
              <a:lnSpc>
                <a:spcPct val="80000"/>
              </a:lnSpc>
              <a:buNone/>
            </a:pPr>
            <a:endParaRPr lang="en-US" altLang="zh-CN" sz="2000" dirty="0">
              <a:latin typeface="+mn-ea"/>
              <a:ea typeface="+mn-ea"/>
            </a:endParaRPr>
          </a:p>
          <a:p>
            <a:pPr marL="371475" indent="-371475">
              <a:lnSpc>
                <a:spcPct val="80000"/>
              </a:lnSpc>
            </a:pPr>
            <a:r>
              <a:rPr kumimoji="1" lang="en-US" altLang="zh-CN" sz="2000" dirty="0">
                <a:latin typeface="+mn-ea"/>
                <a:ea typeface="+mn-ea"/>
              </a:rPr>
              <a:t> </a:t>
            </a:r>
            <a:r>
              <a:rPr kumimoji="1" lang="zh-CN" altLang="zh-CN" sz="2000" dirty="0">
                <a:latin typeface="+mn-ea"/>
                <a:ea typeface="+mn-ea"/>
              </a:rPr>
              <a:t>一个</a:t>
            </a:r>
            <a:r>
              <a:rPr kumimoji="1" lang="en-US" altLang="zh-CN" sz="2000" dirty="0">
                <a:latin typeface="+mn-ea"/>
                <a:ea typeface="+mn-ea"/>
              </a:rPr>
              <a:t>interface </a:t>
            </a:r>
            <a:r>
              <a:rPr kumimoji="1" lang="zh-CN" altLang="zh-CN" sz="2000" dirty="0">
                <a:latin typeface="+mn-ea"/>
                <a:ea typeface="+mn-ea"/>
              </a:rPr>
              <a:t>可作为类名使用，实现多态。</a:t>
            </a:r>
            <a:endParaRPr kumimoji="1" lang="zh-CN" altLang="en-US" sz="2000" dirty="0">
              <a:latin typeface="+mn-ea"/>
              <a:ea typeface="+mn-ea"/>
            </a:endParaRPr>
          </a:p>
          <a:p>
            <a:pPr lvl="1" eaLnBrk="1" hangingPunct="1">
              <a:lnSpc>
                <a:spcPct val="80000"/>
              </a:lnSpc>
              <a:buFont typeface="Wingdings" panose="05000000000000000000" pitchFamily="2" charset="2"/>
              <a:buNone/>
            </a:pPr>
            <a:r>
              <a:rPr kumimoji="1" lang="en-US" altLang="zh-CN" sz="2000" dirty="0">
                <a:latin typeface="+mn-ea"/>
                <a:ea typeface="+mn-ea"/>
              </a:rPr>
              <a:t>Interface Human{ …}</a:t>
            </a:r>
          </a:p>
          <a:p>
            <a:pPr lvl="1" eaLnBrk="1" hangingPunct="1">
              <a:lnSpc>
                <a:spcPct val="80000"/>
              </a:lnSpc>
              <a:buFont typeface="Wingdings" panose="05000000000000000000" pitchFamily="2" charset="2"/>
              <a:buNone/>
            </a:pPr>
            <a:r>
              <a:rPr kumimoji="1" lang="en-US" altLang="zh-CN" sz="2000" dirty="0">
                <a:latin typeface="+mn-ea"/>
                <a:ea typeface="+mn-ea"/>
              </a:rPr>
              <a:t>class Chinese implements Human{ …}</a:t>
            </a:r>
          </a:p>
          <a:p>
            <a:pPr lvl="1" eaLnBrk="1" hangingPunct="1">
              <a:lnSpc>
                <a:spcPct val="80000"/>
              </a:lnSpc>
              <a:buFont typeface="Wingdings" panose="05000000000000000000" pitchFamily="2" charset="2"/>
              <a:buNone/>
            </a:pPr>
            <a:r>
              <a:rPr kumimoji="1" lang="en-US" altLang="zh-CN" sz="2000" dirty="0">
                <a:latin typeface="+mn-ea"/>
                <a:ea typeface="+mn-ea"/>
              </a:rPr>
              <a:t>class Japanese implements Human{…}</a:t>
            </a:r>
          </a:p>
          <a:p>
            <a:pPr lvl="1" eaLnBrk="1" hangingPunct="1">
              <a:lnSpc>
                <a:spcPct val="80000"/>
              </a:lnSpc>
              <a:buFont typeface="Wingdings" panose="05000000000000000000" pitchFamily="2" charset="2"/>
              <a:buNone/>
            </a:pPr>
            <a:r>
              <a:rPr kumimoji="1" lang="en-US" altLang="zh-CN" sz="2000" dirty="0">
                <a:latin typeface="+mn-ea"/>
                <a:ea typeface="+mn-ea"/>
              </a:rPr>
              <a:t>...</a:t>
            </a:r>
          </a:p>
          <a:p>
            <a:pPr lvl="1" eaLnBrk="1" hangingPunct="1">
              <a:lnSpc>
                <a:spcPct val="80000"/>
              </a:lnSpc>
              <a:buFont typeface="Wingdings" panose="05000000000000000000" pitchFamily="2" charset="2"/>
              <a:buNone/>
            </a:pPr>
            <a:r>
              <a:rPr kumimoji="1" lang="en-US" altLang="zh-CN" sz="2000" dirty="0">
                <a:latin typeface="+mn-ea"/>
                <a:ea typeface="+mn-ea"/>
              </a:rPr>
              <a:t>Human e = new Chinese( ); Human e = new Japanese( );</a:t>
            </a:r>
          </a:p>
          <a:p>
            <a:pPr lvl="1" eaLnBrk="1" hangingPunct="1">
              <a:lnSpc>
                <a:spcPct val="80000"/>
              </a:lnSpc>
              <a:buFont typeface="Wingdings" panose="05000000000000000000" pitchFamily="2" charset="2"/>
              <a:buNone/>
            </a:pPr>
            <a:endParaRPr kumimoji="1" lang="en-US" altLang="zh-CN" sz="2000" dirty="0">
              <a:latin typeface="+mn-ea"/>
              <a:ea typeface="+mn-ea"/>
            </a:endParaRPr>
          </a:p>
          <a:p>
            <a:pPr lvl="1" eaLnBrk="1" hangingPunct="1">
              <a:lnSpc>
                <a:spcPct val="80000"/>
              </a:lnSpc>
              <a:buFont typeface="Wingdings" panose="05000000000000000000" pitchFamily="2" charset="2"/>
              <a:buNone/>
            </a:pPr>
            <a:endParaRPr lang="en-US" altLang="zh-CN" sz="2000" dirty="0">
              <a:latin typeface="+mn-ea"/>
              <a:ea typeface="+mn-ea"/>
            </a:endParaRPr>
          </a:p>
        </p:txBody>
      </p:sp>
    </p:spTree>
    <p:extLst>
      <p:ext uri="{BB962C8B-B14F-4D97-AF65-F5344CB8AC3E}">
        <p14:creationId xmlns:p14="http://schemas.microsoft.com/office/powerpoint/2010/main" val="2998535573"/>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3" name="Rectangle 2">
            <a:extLst>
              <a:ext uri="{FF2B5EF4-FFF2-40B4-BE49-F238E27FC236}">
                <a16:creationId xmlns:a16="http://schemas.microsoft.com/office/drawing/2014/main" id="{5A871BA1-18FA-4154-9260-A55C851BE712}"/>
              </a:ext>
            </a:extLst>
          </p:cNvPr>
          <p:cNvSpPr>
            <a:spLocks noGrp="1" noChangeArrowheads="1"/>
          </p:cNvSpPr>
          <p:nvPr>
            <p:ph type="title"/>
          </p:nvPr>
        </p:nvSpPr>
        <p:spPr>
          <a:xfrm>
            <a:off x="457200" y="228600"/>
            <a:ext cx="8229600" cy="868363"/>
          </a:xfrm>
        </p:spPr>
        <p:txBody>
          <a:bodyPr/>
          <a:lstStyle/>
          <a:p>
            <a:pPr eaLnBrk="1" hangingPunct="1"/>
            <a:r>
              <a:rPr lang="en-US" altLang="zh-CN" sz="3600" b="1">
                <a:latin typeface="+mn-ea"/>
                <a:ea typeface="+mn-ea"/>
              </a:rPr>
              <a:t>Thread Scheduling Observations</a:t>
            </a:r>
          </a:p>
        </p:txBody>
      </p:sp>
      <p:sp>
        <p:nvSpPr>
          <p:cNvPr id="99334" name="Rectangle 3">
            <a:extLst>
              <a:ext uri="{FF2B5EF4-FFF2-40B4-BE49-F238E27FC236}">
                <a16:creationId xmlns:a16="http://schemas.microsoft.com/office/drawing/2014/main" id="{F62BB759-45F0-4137-8397-2E1152D0D600}"/>
              </a:ext>
            </a:extLst>
          </p:cNvPr>
          <p:cNvSpPr>
            <a:spLocks noGrp="1" noChangeArrowheads="1"/>
          </p:cNvSpPr>
          <p:nvPr>
            <p:ph type="body" idx="1"/>
          </p:nvPr>
        </p:nvSpPr>
        <p:spPr>
          <a:xfrm>
            <a:off x="457200" y="1219200"/>
            <a:ext cx="8229600" cy="4830763"/>
          </a:xfrm>
        </p:spPr>
        <p:txBody>
          <a:bodyPr/>
          <a:lstStyle/>
          <a:p>
            <a:pPr marL="533400" indent="-533400" eaLnBrk="1" hangingPunct="1"/>
            <a:r>
              <a:rPr lang="en-US" altLang="zh-CN" sz="2600" b="1">
                <a:latin typeface="+mn-ea"/>
                <a:ea typeface="+mn-ea"/>
              </a:rPr>
              <a:t>Order thread is selected is </a:t>
            </a:r>
            <a:r>
              <a:rPr lang="en-US" altLang="zh-CN" sz="2600" b="1">
                <a:solidFill>
                  <a:srgbClr val="FF3300"/>
                </a:solidFill>
                <a:latin typeface="+mn-ea"/>
                <a:ea typeface="+mn-ea"/>
              </a:rPr>
              <a:t>indeterminate</a:t>
            </a:r>
          </a:p>
          <a:p>
            <a:pPr marL="914400" lvl="1" indent="-457200" eaLnBrk="1" hangingPunct="1"/>
            <a:r>
              <a:rPr lang="en-US" altLang="zh-CN" sz="2600" b="1">
                <a:latin typeface="+mn-ea"/>
                <a:ea typeface="+mn-ea"/>
              </a:rPr>
              <a:t>Depends on scheduler</a:t>
            </a:r>
          </a:p>
          <a:p>
            <a:pPr marL="533400" indent="-533400" eaLnBrk="1" hangingPunct="1"/>
            <a:r>
              <a:rPr lang="en-US" altLang="zh-CN" sz="2600" b="1">
                <a:latin typeface="+mn-ea"/>
                <a:ea typeface="+mn-ea"/>
              </a:rPr>
              <a:t>Thread can block indefinitely (starvation)</a:t>
            </a:r>
          </a:p>
          <a:p>
            <a:pPr marL="914400" lvl="1" indent="-457200" eaLnBrk="1" hangingPunct="1"/>
            <a:r>
              <a:rPr lang="en-US" altLang="zh-CN" sz="2600" b="1">
                <a:latin typeface="+mn-ea"/>
                <a:ea typeface="+mn-ea"/>
              </a:rPr>
              <a:t>If other threads always execute first</a:t>
            </a:r>
          </a:p>
          <a:p>
            <a:pPr marL="533400" indent="-533400" eaLnBrk="1" hangingPunct="1"/>
            <a:r>
              <a:rPr lang="en-US" altLang="zh-CN" sz="2600" b="1">
                <a:latin typeface="+mn-ea"/>
                <a:ea typeface="+mn-ea"/>
              </a:rPr>
              <a:t>Thread scheduling may cause </a:t>
            </a:r>
            <a:r>
              <a:rPr lang="en-US" altLang="zh-CN" sz="2600" b="1">
                <a:solidFill>
                  <a:srgbClr val="FF3300"/>
                </a:solidFill>
                <a:latin typeface="+mn-ea"/>
                <a:ea typeface="+mn-ea"/>
              </a:rPr>
              <a:t>data races</a:t>
            </a:r>
          </a:p>
          <a:p>
            <a:pPr marL="914400" lvl="1" indent="-457200" eaLnBrk="1" hangingPunct="1"/>
            <a:r>
              <a:rPr lang="en-US" altLang="zh-CN" sz="2600" b="1">
                <a:latin typeface="+mn-ea"/>
                <a:ea typeface="+mn-ea"/>
              </a:rPr>
              <a:t>Modifying same data from multiple threads</a:t>
            </a:r>
          </a:p>
          <a:p>
            <a:pPr marL="914400" lvl="1" indent="-457200" eaLnBrk="1" hangingPunct="1"/>
            <a:r>
              <a:rPr lang="en-US" altLang="zh-CN" sz="2600" b="1">
                <a:latin typeface="+mn-ea"/>
                <a:ea typeface="+mn-ea"/>
              </a:rPr>
              <a:t>Result depends on thread execution order</a:t>
            </a:r>
          </a:p>
          <a:p>
            <a:pPr marL="533400" indent="-533400" eaLnBrk="1" hangingPunct="1"/>
            <a:r>
              <a:rPr lang="en-US" altLang="zh-CN" sz="2600" b="1">
                <a:latin typeface="+mn-ea"/>
                <a:ea typeface="+mn-ea"/>
              </a:rPr>
              <a:t>Synchronization</a:t>
            </a:r>
          </a:p>
          <a:p>
            <a:pPr marL="914400" lvl="1" indent="-457200" eaLnBrk="1" hangingPunct="1"/>
            <a:r>
              <a:rPr lang="en-US" altLang="zh-CN" sz="2600" b="1">
                <a:latin typeface="+mn-ea"/>
                <a:ea typeface="+mn-ea"/>
              </a:rPr>
              <a:t>Control thread execution order</a:t>
            </a:r>
          </a:p>
          <a:p>
            <a:pPr marL="914400" lvl="1" indent="-457200" eaLnBrk="1" hangingPunct="1"/>
            <a:r>
              <a:rPr lang="en-US" altLang="zh-CN" sz="2600" b="1">
                <a:latin typeface="+mn-ea"/>
                <a:ea typeface="+mn-ea"/>
              </a:rPr>
              <a:t>Eliminate data races</a:t>
            </a:r>
          </a:p>
          <a:p>
            <a:pPr marL="914400" lvl="1" indent="-457200" eaLnBrk="1" hangingPunct="1"/>
            <a:endParaRPr lang="en-US" altLang="zh-CN" sz="2600" b="1">
              <a:latin typeface="+mn-ea"/>
              <a:ea typeface="+mn-ea"/>
            </a:endParaRPr>
          </a:p>
        </p:txBody>
      </p: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7" name="Rectangle 2">
            <a:extLst>
              <a:ext uri="{FF2B5EF4-FFF2-40B4-BE49-F238E27FC236}">
                <a16:creationId xmlns:a16="http://schemas.microsoft.com/office/drawing/2014/main" id="{79855967-75B8-49AF-BDE8-C397D6A94AB5}"/>
              </a:ext>
            </a:extLst>
          </p:cNvPr>
          <p:cNvSpPr>
            <a:spLocks noGrp="1" noChangeArrowheads="1"/>
          </p:cNvSpPr>
          <p:nvPr>
            <p:ph type="title"/>
          </p:nvPr>
        </p:nvSpPr>
        <p:spPr>
          <a:xfrm>
            <a:off x="457200" y="274638"/>
            <a:ext cx="8229600" cy="639762"/>
          </a:xfrm>
        </p:spPr>
        <p:txBody>
          <a:bodyPr>
            <a:normAutofit fontScale="90000"/>
          </a:bodyPr>
          <a:lstStyle/>
          <a:p>
            <a:pPr eaLnBrk="1" hangingPunct="1"/>
            <a:r>
              <a:rPr lang="en-US" altLang="zh-CN" sz="4000" b="1">
                <a:latin typeface="+mn-ea"/>
                <a:ea typeface="+mn-ea"/>
              </a:rPr>
              <a:t>Synchronization of Threads</a:t>
            </a:r>
          </a:p>
        </p:txBody>
      </p:sp>
      <p:sp>
        <p:nvSpPr>
          <p:cNvPr id="100358" name="Rectangle 3">
            <a:extLst>
              <a:ext uri="{FF2B5EF4-FFF2-40B4-BE49-F238E27FC236}">
                <a16:creationId xmlns:a16="http://schemas.microsoft.com/office/drawing/2014/main" id="{71BF9E25-19EC-43B0-BF26-11DD8E9AFBD7}"/>
              </a:ext>
            </a:extLst>
          </p:cNvPr>
          <p:cNvSpPr>
            <a:spLocks noGrp="1" noChangeArrowheads="1"/>
          </p:cNvSpPr>
          <p:nvPr>
            <p:ph type="body" idx="1"/>
          </p:nvPr>
        </p:nvSpPr>
        <p:spPr>
          <a:xfrm>
            <a:off x="457200" y="1295400"/>
            <a:ext cx="8229600" cy="4830763"/>
          </a:xfrm>
        </p:spPr>
        <p:txBody>
          <a:bodyPr/>
          <a:lstStyle/>
          <a:p>
            <a:pPr eaLnBrk="1" hangingPunct="1">
              <a:lnSpc>
                <a:spcPct val="80000"/>
              </a:lnSpc>
            </a:pPr>
            <a:r>
              <a:rPr lang="en-US" altLang="zh-CN" sz="2800" b="1">
                <a:latin typeface="+mn-ea"/>
                <a:ea typeface="+mn-ea"/>
              </a:rPr>
              <a:t>In many cases </a:t>
            </a:r>
            <a:r>
              <a:rPr lang="en-US" altLang="zh-CN" sz="2800" b="1">
                <a:solidFill>
                  <a:srgbClr val="FF0000"/>
                </a:solidFill>
                <a:latin typeface="+mn-ea"/>
                <a:ea typeface="+mn-ea"/>
              </a:rPr>
              <a:t>concurrently running threads share data and must consider the state and activities of other threads</a:t>
            </a:r>
            <a:r>
              <a:rPr lang="en-US" altLang="zh-CN" sz="2800" b="1">
                <a:latin typeface="+mn-ea"/>
                <a:ea typeface="+mn-ea"/>
              </a:rPr>
              <a:t>.</a:t>
            </a:r>
          </a:p>
          <a:p>
            <a:pPr eaLnBrk="1" hangingPunct="1">
              <a:lnSpc>
                <a:spcPct val="80000"/>
              </a:lnSpc>
            </a:pPr>
            <a:r>
              <a:rPr lang="en-US" altLang="zh-CN" sz="2800" b="1">
                <a:solidFill>
                  <a:srgbClr val="FF0000"/>
                </a:solidFill>
                <a:latin typeface="+mn-ea"/>
                <a:ea typeface="+mn-ea"/>
              </a:rPr>
              <a:t>If two threads can both execute a method that modifies the state of an object then the method should be declared to be synchronized, allowing only one thread to execute the method at a time.</a:t>
            </a:r>
          </a:p>
          <a:p>
            <a:pPr eaLnBrk="1" hangingPunct="1">
              <a:lnSpc>
                <a:spcPct val="80000"/>
              </a:lnSpc>
            </a:pPr>
            <a:r>
              <a:rPr lang="en-US" altLang="zh-CN" sz="2800" b="1">
                <a:latin typeface="+mn-ea"/>
                <a:ea typeface="+mn-ea"/>
              </a:rPr>
              <a:t>If a class has at least one synchronized methods, each instance of it has a monitor. A monitor is an object that can block threads and notify them when it is available.</a:t>
            </a:r>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81" name="Rectangle 2">
            <a:extLst>
              <a:ext uri="{FF2B5EF4-FFF2-40B4-BE49-F238E27FC236}">
                <a16:creationId xmlns:a16="http://schemas.microsoft.com/office/drawing/2014/main" id="{A7EA3DFA-722A-480D-AFC4-84F8650A8689}"/>
              </a:ext>
            </a:extLst>
          </p:cNvPr>
          <p:cNvSpPr>
            <a:spLocks noGrp="1" noChangeArrowheads="1"/>
          </p:cNvSpPr>
          <p:nvPr>
            <p:ph type="title"/>
          </p:nvPr>
        </p:nvSpPr>
        <p:spPr>
          <a:xfrm>
            <a:off x="457200" y="274638"/>
            <a:ext cx="8229600" cy="715962"/>
          </a:xfrm>
        </p:spPr>
        <p:txBody>
          <a:bodyPr/>
          <a:lstStyle/>
          <a:p>
            <a:pPr eaLnBrk="1" hangingPunct="1"/>
            <a:r>
              <a:rPr lang="en-US" altLang="zh-CN" sz="3600" b="1">
                <a:latin typeface="+mn-ea"/>
                <a:ea typeface="+mn-ea"/>
              </a:rPr>
              <a:t>Synchronization of Threads (cont.)</a:t>
            </a:r>
          </a:p>
        </p:txBody>
      </p:sp>
      <p:sp>
        <p:nvSpPr>
          <p:cNvPr id="101382" name="Rectangle 3">
            <a:extLst>
              <a:ext uri="{FF2B5EF4-FFF2-40B4-BE49-F238E27FC236}">
                <a16:creationId xmlns:a16="http://schemas.microsoft.com/office/drawing/2014/main" id="{588D8780-04D5-44C1-B31C-2A645E20729F}"/>
              </a:ext>
            </a:extLst>
          </p:cNvPr>
          <p:cNvSpPr>
            <a:spLocks noGrp="1" noChangeArrowheads="1"/>
          </p:cNvSpPr>
          <p:nvPr>
            <p:ph type="body" idx="1"/>
          </p:nvPr>
        </p:nvSpPr>
        <p:spPr/>
        <p:txBody>
          <a:bodyPr/>
          <a:lstStyle/>
          <a:p>
            <a:pPr eaLnBrk="1" hangingPunct="1"/>
            <a:endParaRPr lang="en-US" altLang="zh-CN" b="1">
              <a:latin typeface="+mn-ea"/>
              <a:ea typeface="+mn-ea"/>
            </a:endParaRPr>
          </a:p>
          <a:p>
            <a:pPr eaLnBrk="1" hangingPunct="1"/>
            <a:endParaRPr lang="en-US" altLang="zh-CN" b="1">
              <a:latin typeface="+mn-ea"/>
              <a:ea typeface="+mn-ea"/>
            </a:endParaRPr>
          </a:p>
          <a:p>
            <a:pPr eaLnBrk="1" hangingPunct="1"/>
            <a:endParaRPr lang="en-US" altLang="zh-CN" b="1">
              <a:latin typeface="+mn-ea"/>
              <a:ea typeface="+mn-ea"/>
            </a:endParaRPr>
          </a:p>
          <a:p>
            <a:pPr eaLnBrk="1" hangingPunct="1"/>
            <a:r>
              <a:rPr lang="en-US" altLang="zh-CN" sz="2800" b="1">
                <a:latin typeface="+mn-ea"/>
                <a:ea typeface="+mn-ea"/>
              </a:rPr>
              <a:t>Only one thread may be inside the body of this function. A second call will be blocked until the first call returns or wait() is called inside the synchronized method.</a:t>
            </a:r>
          </a:p>
        </p:txBody>
      </p:sp>
      <p:pic>
        <p:nvPicPr>
          <p:cNvPr id="101383" name="Picture 4">
            <a:extLst>
              <a:ext uri="{FF2B5EF4-FFF2-40B4-BE49-F238E27FC236}">
                <a16:creationId xmlns:a16="http://schemas.microsoft.com/office/drawing/2014/main" id="{EAD2808B-B937-46F6-9150-EBDDE833E9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1219200"/>
            <a:ext cx="6400800" cy="21383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5" name="Rectangle 2">
            <a:extLst>
              <a:ext uri="{FF2B5EF4-FFF2-40B4-BE49-F238E27FC236}">
                <a16:creationId xmlns:a16="http://schemas.microsoft.com/office/drawing/2014/main" id="{353F2E59-D1C4-421D-989F-697C855971F2}"/>
              </a:ext>
            </a:extLst>
          </p:cNvPr>
          <p:cNvSpPr>
            <a:spLocks noGrp="1" noChangeArrowheads="1"/>
          </p:cNvSpPr>
          <p:nvPr>
            <p:ph type="title"/>
          </p:nvPr>
        </p:nvSpPr>
        <p:spPr>
          <a:xfrm>
            <a:off x="457200" y="274638"/>
            <a:ext cx="8229600" cy="639762"/>
          </a:xfrm>
        </p:spPr>
        <p:txBody>
          <a:bodyPr/>
          <a:lstStyle/>
          <a:p>
            <a:pPr eaLnBrk="1" hangingPunct="1"/>
            <a:r>
              <a:rPr lang="en-US" altLang="zh-CN" sz="3600" b="1">
                <a:latin typeface="+mn-ea"/>
                <a:ea typeface="+mn-ea"/>
              </a:rPr>
              <a:t>Synchronization of Threads (cont.)</a:t>
            </a:r>
          </a:p>
        </p:txBody>
      </p:sp>
      <p:sp>
        <p:nvSpPr>
          <p:cNvPr id="102406" name="Rectangle 3">
            <a:extLst>
              <a:ext uri="{FF2B5EF4-FFF2-40B4-BE49-F238E27FC236}">
                <a16:creationId xmlns:a16="http://schemas.microsoft.com/office/drawing/2014/main" id="{F4A4712C-87EE-4599-80F4-56FE18909DD6}"/>
              </a:ext>
            </a:extLst>
          </p:cNvPr>
          <p:cNvSpPr>
            <a:spLocks noGrp="1" noChangeArrowheads="1"/>
          </p:cNvSpPr>
          <p:nvPr>
            <p:ph type="body" idx="1"/>
          </p:nvPr>
        </p:nvSpPr>
        <p:spPr>
          <a:xfrm>
            <a:off x="457200" y="1219200"/>
            <a:ext cx="8229600" cy="4906963"/>
          </a:xfrm>
        </p:spPr>
        <p:txBody>
          <a:bodyPr/>
          <a:lstStyle/>
          <a:p>
            <a:pPr eaLnBrk="1" hangingPunct="1"/>
            <a:r>
              <a:rPr lang="en-US" altLang="zh-CN" sz="2800" b="1">
                <a:latin typeface="+mn-ea"/>
                <a:ea typeface="+mn-ea"/>
              </a:rPr>
              <a:t>If you don’t need to protect an entire method, </a:t>
            </a:r>
            <a:r>
              <a:rPr lang="en-US" altLang="zh-CN" sz="2800" b="1">
                <a:solidFill>
                  <a:srgbClr val="FF0000"/>
                </a:solidFill>
                <a:latin typeface="+mn-ea"/>
                <a:ea typeface="+mn-ea"/>
              </a:rPr>
              <a:t>you can synchronize on an object</a:t>
            </a:r>
            <a:r>
              <a:rPr lang="en-US" altLang="zh-CN" sz="2800" b="1">
                <a:latin typeface="+mn-ea"/>
                <a:ea typeface="+mn-ea"/>
              </a:rPr>
              <a:t>:</a:t>
            </a:r>
          </a:p>
          <a:p>
            <a:pPr eaLnBrk="1" hangingPunct="1"/>
            <a:r>
              <a:rPr lang="en-US" altLang="zh-CN" sz="2800" b="1">
                <a:solidFill>
                  <a:srgbClr val="FF0000"/>
                </a:solidFill>
                <a:latin typeface="+mn-ea"/>
                <a:ea typeface="+mn-ea"/>
              </a:rPr>
              <a:t>Declaring a method as synchronized is equivalent to synchronizing on this</a:t>
            </a:r>
            <a:r>
              <a:rPr lang="en-US" altLang="zh-CN" sz="2800" b="1">
                <a:latin typeface="+mn-ea"/>
                <a:ea typeface="+mn-ea"/>
              </a:rPr>
              <a:t> for all the method block.</a:t>
            </a:r>
          </a:p>
        </p:txBody>
      </p:sp>
      <p:grpSp>
        <p:nvGrpSpPr>
          <p:cNvPr id="102407" name="Group 4">
            <a:extLst>
              <a:ext uri="{FF2B5EF4-FFF2-40B4-BE49-F238E27FC236}">
                <a16:creationId xmlns:a16="http://schemas.microsoft.com/office/drawing/2014/main" id="{29C8E3C8-2FBD-45E1-A746-39FDCFD35E29}"/>
              </a:ext>
            </a:extLst>
          </p:cNvPr>
          <p:cNvGrpSpPr>
            <a:grpSpLocks/>
          </p:cNvGrpSpPr>
          <p:nvPr/>
        </p:nvGrpSpPr>
        <p:grpSpPr bwMode="auto">
          <a:xfrm>
            <a:off x="1676400" y="3581400"/>
            <a:ext cx="5715000" cy="2635250"/>
            <a:chOff x="1056" y="2256"/>
            <a:chExt cx="3600" cy="1660"/>
          </a:xfrm>
        </p:grpSpPr>
        <p:pic>
          <p:nvPicPr>
            <p:cNvPr id="102408" name="Picture 5">
              <a:extLst>
                <a:ext uri="{FF2B5EF4-FFF2-40B4-BE49-F238E27FC236}">
                  <a16:creationId xmlns:a16="http://schemas.microsoft.com/office/drawing/2014/main" id="{AB1B831B-C802-44AB-94BB-5F0971025E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6" y="2256"/>
              <a:ext cx="3600" cy="166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102409" name="Line 6">
              <a:extLst>
                <a:ext uri="{FF2B5EF4-FFF2-40B4-BE49-F238E27FC236}">
                  <a16:creationId xmlns:a16="http://schemas.microsoft.com/office/drawing/2014/main" id="{21A53336-6061-4D8E-9805-010021DC37D1}"/>
                </a:ext>
              </a:extLst>
            </p:cNvPr>
            <p:cNvSpPr>
              <a:spLocks noChangeShapeType="1"/>
            </p:cNvSpPr>
            <p:nvPr/>
          </p:nvSpPr>
          <p:spPr bwMode="auto">
            <a:xfrm flipH="1">
              <a:off x="3168" y="2880"/>
              <a:ext cx="816"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9" name="Text Box 2">
            <a:extLst>
              <a:ext uri="{FF2B5EF4-FFF2-40B4-BE49-F238E27FC236}">
                <a16:creationId xmlns:a16="http://schemas.microsoft.com/office/drawing/2014/main" id="{3F78A02A-ED7B-48FF-A3D8-68B7A930BD29}"/>
              </a:ext>
            </a:extLst>
          </p:cNvPr>
          <p:cNvSpPr txBox="1">
            <a:spLocks noChangeArrowheads="1"/>
          </p:cNvSpPr>
          <p:nvPr/>
        </p:nvSpPr>
        <p:spPr bwMode="auto">
          <a:xfrm>
            <a:off x="323850" y="908050"/>
            <a:ext cx="2936875" cy="641350"/>
          </a:xfrm>
          <a:prstGeom prst="rect">
            <a:avLst/>
          </a:prstGeom>
          <a:noFill/>
          <a:ln>
            <a:noFill/>
          </a:ln>
          <a:effectLst/>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38100">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kumimoji="1" lang="zh-CN" altLang="en-US" sz="3600" b="1" u="sng">
                <a:solidFill>
                  <a:srgbClr val="2B0ED6"/>
                </a:solidFill>
                <a:latin typeface="Times New Roman" panose="02020603050405020304" pitchFamily="18" charset="0"/>
                <a:ea typeface="仿宋_GB2312" pitchFamily="49" charset="-122"/>
              </a:rPr>
              <a:t>线程的互斥锁</a:t>
            </a:r>
          </a:p>
        </p:txBody>
      </p:sp>
      <p:sp>
        <p:nvSpPr>
          <p:cNvPr id="103430" name="Text Box 3">
            <a:extLst>
              <a:ext uri="{FF2B5EF4-FFF2-40B4-BE49-F238E27FC236}">
                <a16:creationId xmlns:a16="http://schemas.microsoft.com/office/drawing/2014/main" id="{20E13E76-4996-45CF-9FCC-7EDA5FD7ACCB}"/>
              </a:ext>
            </a:extLst>
          </p:cNvPr>
          <p:cNvSpPr txBox="1">
            <a:spLocks noChangeArrowheads="1"/>
          </p:cNvSpPr>
          <p:nvPr/>
        </p:nvSpPr>
        <p:spPr bwMode="auto">
          <a:xfrm>
            <a:off x="250825" y="1752600"/>
            <a:ext cx="8642350" cy="2301875"/>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17961" dir="13500000" algn="ctr" rotWithShape="0">
                    <a:srgbClr val="990000"/>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Wingdings" panose="05000000000000000000" pitchFamily="2" charset="2"/>
              <a:buChar char="ü"/>
            </a:pPr>
            <a:r>
              <a:rPr kumimoji="1" lang="zh-CN" altLang="en-US" sz="2400" b="1">
                <a:solidFill>
                  <a:srgbClr val="FF0000"/>
                </a:solidFill>
                <a:latin typeface="仿宋_GB2312" pitchFamily="49" charset="-122"/>
                <a:ea typeface="仿宋_GB2312" pitchFamily="49" charset="-122"/>
              </a:rPr>
              <a:t>同步是一种保证共享资源完整性的手段；</a:t>
            </a:r>
          </a:p>
          <a:p>
            <a:pPr eaLnBrk="1" hangingPunct="1">
              <a:buFont typeface="Wingdings" panose="05000000000000000000" pitchFamily="2" charset="2"/>
              <a:buChar char="ü"/>
            </a:pPr>
            <a:r>
              <a:rPr kumimoji="1" lang="zh-CN" altLang="en-US" sz="2400" b="1">
                <a:solidFill>
                  <a:srgbClr val="FF0000"/>
                </a:solidFill>
                <a:latin typeface="仿宋_GB2312" pitchFamily="49" charset="-122"/>
                <a:ea typeface="仿宋_GB2312" pitchFamily="49" charset="-122"/>
              </a:rPr>
              <a:t>具体作法是在代表原子操作的程序代码前加上</a:t>
            </a:r>
            <a:r>
              <a:rPr kumimoji="1" lang="en-US" altLang="zh-CN" sz="2400" b="1">
                <a:solidFill>
                  <a:srgbClr val="FF0000"/>
                </a:solidFill>
                <a:latin typeface="仿宋_GB2312" pitchFamily="49" charset="-122"/>
                <a:ea typeface="仿宋_GB2312" pitchFamily="49" charset="-122"/>
              </a:rPr>
              <a:t>synchronized</a:t>
            </a:r>
            <a:r>
              <a:rPr kumimoji="1" lang="zh-CN" altLang="en-US" sz="2400" b="1">
                <a:solidFill>
                  <a:srgbClr val="FF0000"/>
                </a:solidFill>
                <a:latin typeface="仿宋_GB2312" pitchFamily="49" charset="-122"/>
                <a:ea typeface="仿宋_GB2312" pitchFamily="49" charset="-122"/>
              </a:rPr>
              <a:t>标记，这样的代码被称为同步代码块。</a:t>
            </a:r>
          </a:p>
          <a:p>
            <a:pPr eaLnBrk="1" hangingPunct="1">
              <a:buFont typeface="Wingdings" panose="05000000000000000000" pitchFamily="2" charset="2"/>
              <a:buChar char="ü"/>
            </a:pPr>
            <a:r>
              <a:rPr kumimoji="1" lang="en-US" altLang="zh-CN" sz="2400" b="1">
                <a:latin typeface="Times New Roman" panose="02020603050405020304" pitchFamily="18" charset="0"/>
                <a:ea typeface="仿宋_GB2312" pitchFamily="49" charset="-122"/>
              </a:rPr>
              <a:t>Java</a:t>
            </a:r>
            <a:r>
              <a:rPr kumimoji="1" lang="zh-CN" altLang="en-US" sz="2400" b="1">
                <a:latin typeface="Times New Roman" panose="02020603050405020304" pitchFamily="18" charset="0"/>
                <a:ea typeface="仿宋_GB2312" pitchFamily="49" charset="-122"/>
              </a:rPr>
              <a:t>中用关键字</a:t>
            </a:r>
            <a:r>
              <a:rPr kumimoji="1" lang="en-US" altLang="zh-CN" sz="2400" b="1">
                <a:solidFill>
                  <a:srgbClr val="FF0000"/>
                </a:solidFill>
                <a:latin typeface="Times New Roman" panose="02020603050405020304" pitchFamily="18" charset="0"/>
                <a:ea typeface="仿宋_GB2312" pitchFamily="49" charset="-122"/>
              </a:rPr>
              <a:t>synchronized</a:t>
            </a:r>
            <a:r>
              <a:rPr kumimoji="1" lang="zh-CN" altLang="en-US" sz="2400" b="1">
                <a:latin typeface="Times New Roman" panose="02020603050405020304" pitchFamily="18" charset="0"/>
                <a:ea typeface="仿宋_GB2312" pitchFamily="49" charset="-122"/>
              </a:rPr>
              <a:t>为共享资源加锁，在任何一个时</a:t>
            </a:r>
          </a:p>
          <a:p>
            <a:pPr eaLnBrk="1" hangingPunct="1"/>
            <a:r>
              <a:rPr kumimoji="1" lang="zh-CN" altLang="en-US" sz="2400" b="1">
                <a:latin typeface="Times New Roman" panose="02020603050405020304" pitchFamily="18" charset="0"/>
                <a:ea typeface="仿宋_GB2312" pitchFamily="49" charset="-122"/>
              </a:rPr>
              <a:t>刻只能有一个线程能取得加锁对象的钥匙，对加锁对象进行操作。从而达到了对共享资源访问时的保护。</a:t>
            </a:r>
          </a:p>
        </p:txBody>
      </p:sp>
      <p:sp>
        <p:nvSpPr>
          <p:cNvPr id="103431" name="Text Box 4">
            <a:extLst>
              <a:ext uri="{FF2B5EF4-FFF2-40B4-BE49-F238E27FC236}">
                <a16:creationId xmlns:a16="http://schemas.microsoft.com/office/drawing/2014/main" id="{F8A50A59-DABB-4A8C-A189-95D5CA52F82F}"/>
              </a:ext>
            </a:extLst>
          </p:cNvPr>
          <p:cNvSpPr txBox="1">
            <a:spLocks noChangeArrowheads="1"/>
          </p:cNvSpPr>
          <p:nvPr/>
        </p:nvSpPr>
        <p:spPr bwMode="auto">
          <a:xfrm>
            <a:off x="250825" y="4149725"/>
            <a:ext cx="8642350" cy="1717675"/>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17961" dir="13500000" algn="ctr" rotWithShape="0">
                    <a:srgbClr val="990000"/>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10000"/>
              </a:lnSpc>
              <a:buClr>
                <a:schemeClr val="hlink"/>
              </a:buClr>
              <a:buSzPct val="110000"/>
              <a:buFont typeface="Wingdings" panose="05000000000000000000" pitchFamily="2" charset="2"/>
              <a:buNone/>
            </a:pPr>
            <a:r>
              <a:rPr kumimoji="1" lang="en-US" altLang="zh-CN" sz="2400" b="1">
                <a:latin typeface="Times New Roman" panose="02020603050405020304" pitchFamily="18" charset="0"/>
                <a:ea typeface="仿宋_GB2312" pitchFamily="49" charset="-122"/>
              </a:rPr>
              <a:t>synchronized</a:t>
            </a:r>
            <a:r>
              <a:rPr kumimoji="1" lang="zh-CN" altLang="en-US" sz="2400" b="1">
                <a:latin typeface="Times New Roman" panose="02020603050405020304" pitchFamily="18" charset="0"/>
                <a:ea typeface="仿宋_GB2312" pitchFamily="49" charset="-122"/>
              </a:rPr>
              <a:t>关键字可以使用在：</a:t>
            </a:r>
          </a:p>
          <a:p>
            <a:pPr lvl="1" eaLnBrk="1" hangingPunct="1">
              <a:lnSpc>
                <a:spcPct val="110000"/>
              </a:lnSpc>
              <a:buClr>
                <a:schemeClr val="hlink"/>
              </a:buClr>
              <a:buSzPct val="110000"/>
              <a:buFont typeface="Wingdings" panose="05000000000000000000" pitchFamily="2" charset="2"/>
              <a:buNone/>
            </a:pPr>
            <a:r>
              <a:rPr kumimoji="1" lang="en-US" altLang="zh-CN" sz="2400" b="1">
                <a:solidFill>
                  <a:srgbClr val="FF0000"/>
                </a:solidFill>
                <a:latin typeface="Times New Roman" panose="02020603050405020304" pitchFamily="18" charset="0"/>
                <a:ea typeface="仿宋_GB2312" pitchFamily="49" charset="-122"/>
              </a:rPr>
              <a:t>1.</a:t>
            </a:r>
            <a:r>
              <a:rPr kumimoji="1" lang="zh-CN" altLang="en-US" sz="2400" b="1">
                <a:solidFill>
                  <a:srgbClr val="FF0000"/>
                </a:solidFill>
                <a:latin typeface="Times New Roman" panose="02020603050405020304" pitchFamily="18" charset="0"/>
                <a:ea typeface="仿宋_GB2312" pitchFamily="49" charset="-122"/>
              </a:rPr>
              <a:t>一个成员方法上</a:t>
            </a:r>
          </a:p>
          <a:p>
            <a:pPr lvl="1" eaLnBrk="1" hangingPunct="1">
              <a:lnSpc>
                <a:spcPct val="110000"/>
              </a:lnSpc>
              <a:buClr>
                <a:schemeClr val="hlink"/>
              </a:buClr>
              <a:buSzPct val="110000"/>
              <a:buFont typeface="Wingdings" panose="05000000000000000000" pitchFamily="2" charset="2"/>
              <a:buNone/>
            </a:pPr>
            <a:r>
              <a:rPr kumimoji="1" lang="en-US" altLang="zh-CN" sz="2400" b="1">
                <a:solidFill>
                  <a:srgbClr val="FF0000"/>
                </a:solidFill>
                <a:latin typeface="Times New Roman" panose="02020603050405020304" pitchFamily="18" charset="0"/>
                <a:ea typeface="仿宋_GB2312" pitchFamily="49" charset="-122"/>
              </a:rPr>
              <a:t>2.</a:t>
            </a:r>
            <a:r>
              <a:rPr kumimoji="1" lang="zh-CN" altLang="en-US" sz="2400" b="1">
                <a:solidFill>
                  <a:srgbClr val="FF0000"/>
                </a:solidFill>
                <a:latin typeface="Times New Roman" panose="02020603050405020304" pitchFamily="18" charset="0"/>
                <a:ea typeface="仿宋_GB2312" pitchFamily="49" charset="-122"/>
              </a:rPr>
              <a:t>一个静态方法上</a:t>
            </a:r>
          </a:p>
          <a:p>
            <a:pPr lvl="1" eaLnBrk="1" hangingPunct="1">
              <a:lnSpc>
                <a:spcPct val="110000"/>
              </a:lnSpc>
              <a:buClr>
                <a:schemeClr val="hlink"/>
              </a:buClr>
              <a:buSzPct val="110000"/>
              <a:buFont typeface="Wingdings" panose="05000000000000000000" pitchFamily="2" charset="2"/>
              <a:buNone/>
            </a:pPr>
            <a:r>
              <a:rPr kumimoji="1" lang="en-US" altLang="zh-CN" sz="2400" b="1">
                <a:solidFill>
                  <a:srgbClr val="FF0000"/>
                </a:solidFill>
                <a:latin typeface="Times New Roman" panose="02020603050405020304" pitchFamily="18" charset="0"/>
                <a:ea typeface="仿宋_GB2312" pitchFamily="49" charset="-122"/>
              </a:rPr>
              <a:t>3.</a:t>
            </a:r>
            <a:r>
              <a:rPr kumimoji="1" lang="zh-CN" altLang="en-US" sz="2400" b="1">
                <a:solidFill>
                  <a:srgbClr val="FF0000"/>
                </a:solidFill>
                <a:latin typeface="Times New Roman" panose="02020603050405020304" pitchFamily="18" charset="0"/>
                <a:ea typeface="仿宋_GB2312" pitchFamily="49" charset="-122"/>
              </a:rPr>
              <a:t>一个语句块上</a:t>
            </a:r>
          </a:p>
        </p:txBody>
      </p:sp>
    </p:spTree>
  </p:cSld>
  <p:clrMapOvr>
    <a:masterClrMapping/>
  </p:clrMapOvr>
  <p:transition/>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453" name="Group 2">
            <a:extLst>
              <a:ext uri="{FF2B5EF4-FFF2-40B4-BE49-F238E27FC236}">
                <a16:creationId xmlns:a16="http://schemas.microsoft.com/office/drawing/2014/main" id="{F0740E92-A303-4C22-A625-573FF98C0C46}"/>
              </a:ext>
            </a:extLst>
          </p:cNvPr>
          <p:cNvGrpSpPr>
            <a:grpSpLocks/>
          </p:cNvGrpSpPr>
          <p:nvPr/>
        </p:nvGrpSpPr>
        <p:grpSpPr bwMode="auto">
          <a:xfrm>
            <a:off x="179388" y="620713"/>
            <a:ext cx="8713787" cy="5545137"/>
            <a:chOff x="113" y="391"/>
            <a:chExt cx="5489" cy="3493"/>
          </a:xfrm>
        </p:grpSpPr>
        <p:pic>
          <p:nvPicPr>
            <p:cNvPr id="104454" name="Picture 3">
              <a:extLst>
                <a:ext uri="{FF2B5EF4-FFF2-40B4-BE49-F238E27FC236}">
                  <a16:creationId xmlns:a16="http://schemas.microsoft.com/office/drawing/2014/main" id="{2E5AE3F4-8AFA-4495-8609-67115CE272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 y="391"/>
              <a:ext cx="5489" cy="349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104455" name="AutoShape 4">
              <a:extLst>
                <a:ext uri="{FF2B5EF4-FFF2-40B4-BE49-F238E27FC236}">
                  <a16:creationId xmlns:a16="http://schemas.microsoft.com/office/drawing/2014/main" id="{DA5EEF56-BF0B-498A-802A-EE3C94140012}"/>
                </a:ext>
              </a:extLst>
            </p:cNvPr>
            <p:cNvSpPr>
              <a:spLocks noChangeArrowheads="1"/>
            </p:cNvSpPr>
            <p:nvPr/>
          </p:nvSpPr>
          <p:spPr bwMode="auto">
            <a:xfrm>
              <a:off x="2381" y="2478"/>
              <a:ext cx="817" cy="136"/>
            </a:xfrm>
            <a:prstGeom prst="leftArrow">
              <a:avLst>
                <a:gd name="adj1" fmla="val 50000"/>
                <a:gd name="adj2" fmla="val 150184"/>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04456" name="AutoShape 5">
              <a:extLst>
                <a:ext uri="{FF2B5EF4-FFF2-40B4-BE49-F238E27FC236}">
                  <a16:creationId xmlns:a16="http://schemas.microsoft.com/office/drawing/2014/main" id="{EB3EDDF0-1822-471E-9D46-B7E8083C8374}"/>
                </a:ext>
              </a:extLst>
            </p:cNvPr>
            <p:cNvSpPr>
              <a:spLocks noChangeArrowheads="1"/>
            </p:cNvSpPr>
            <p:nvPr/>
          </p:nvSpPr>
          <p:spPr bwMode="auto">
            <a:xfrm>
              <a:off x="2472" y="1933"/>
              <a:ext cx="862" cy="182"/>
            </a:xfrm>
            <a:prstGeom prst="leftArrow">
              <a:avLst>
                <a:gd name="adj1" fmla="val 50000"/>
                <a:gd name="adj2" fmla="val 118407"/>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Tree>
  </p:cSld>
  <p:clrMapOvr>
    <a:masterClrMapping/>
  </p:clrMapOvr>
  <p:transition/>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5477" name="Group 2">
            <a:extLst>
              <a:ext uri="{FF2B5EF4-FFF2-40B4-BE49-F238E27FC236}">
                <a16:creationId xmlns:a16="http://schemas.microsoft.com/office/drawing/2014/main" id="{0FDC6BC6-18F4-4B6C-8886-F07F0FC34257}"/>
              </a:ext>
            </a:extLst>
          </p:cNvPr>
          <p:cNvGrpSpPr>
            <a:grpSpLocks/>
          </p:cNvGrpSpPr>
          <p:nvPr/>
        </p:nvGrpSpPr>
        <p:grpSpPr bwMode="auto">
          <a:xfrm>
            <a:off x="1371600" y="990600"/>
            <a:ext cx="4953000" cy="4291013"/>
            <a:chOff x="1728" y="993"/>
            <a:chExt cx="2064" cy="2334"/>
          </a:xfrm>
        </p:grpSpPr>
        <p:graphicFrame>
          <p:nvGraphicFramePr>
            <p:cNvPr id="105479" name="Object 3">
              <a:extLst>
                <a:ext uri="{FF2B5EF4-FFF2-40B4-BE49-F238E27FC236}">
                  <a16:creationId xmlns:a16="http://schemas.microsoft.com/office/drawing/2014/main" id="{6AA4EE27-2C90-4385-A81D-25F0FD73010B}"/>
                </a:ext>
              </a:extLst>
            </p:cNvPr>
            <p:cNvGraphicFramePr>
              <a:graphicFrameLocks noChangeAspect="1"/>
            </p:cNvGraphicFramePr>
            <p:nvPr/>
          </p:nvGraphicFramePr>
          <p:xfrm>
            <a:off x="2160" y="993"/>
            <a:ext cx="1440" cy="2334"/>
          </p:xfrm>
          <a:graphic>
            <a:graphicData uri="http://schemas.openxmlformats.org/presentationml/2006/ole">
              <mc:AlternateContent xmlns:mc="http://schemas.openxmlformats.org/markup-compatibility/2006">
                <mc:Choice xmlns:v="urn:schemas-microsoft-com:vml" Requires="v">
                  <p:oleObj spid="_x0000_s13322" name="位图图像" r:id="rId3" imgW="2285714" imgH="3704762" progId="Paint.Picture">
                    <p:embed/>
                  </p:oleObj>
                </mc:Choice>
                <mc:Fallback>
                  <p:oleObj name="位图图像" r:id="rId3" imgW="2285714" imgH="3704762" progId="Paint.Picture">
                    <p:embed/>
                    <p:pic>
                      <p:nvPicPr>
                        <p:cNvPr id="105479" name="Object 3">
                          <a:extLst>
                            <a:ext uri="{FF2B5EF4-FFF2-40B4-BE49-F238E27FC236}">
                              <a16:creationId xmlns:a16="http://schemas.microsoft.com/office/drawing/2014/main" id="{6AA4EE27-2C90-4385-A81D-25F0FD7301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0" y="993"/>
                          <a:ext cx="1440" cy="2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5480" name="Rectangle 4">
              <a:extLst>
                <a:ext uri="{FF2B5EF4-FFF2-40B4-BE49-F238E27FC236}">
                  <a16:creationId xmlns:a16="http://schemas.microsoft.com/office/drawing/2014/main" id="{41393E65-EEAB-487A-926B-01A6BD0B52CC}"/>
                </a:ext>
              </a:extLst>
            </p:cNvPr>
            <p:cNvSpPr>
              <a:spLocks noChangeArrowheads="1"/>
            </p:cNvSpPr>
            <p:nvPr/>
          </p:nvSpPr>
          <p:spPr bwMode="auto">
            <a:xfrm>
              <a:off x="1728" y="3120"/>
              <a:ext cx="2064" cy="192"/>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
        <p:nvSpPr>
          <p:cNvPr id="105478" name="Text Box 5">
            <a:extLst>
              <a:ext uri="{FF2B5EF4-FFF2-40B4-BE49-F238E27FC236}">
                <a16:creationId xmlns:a16="http://schemas.microsoft.com/office/drawing/2014/main" id="{2675D495-8780-41ED-B773-BAE5506CDFBB}"/>
              </a:ext>
            </a:extLst>
          </p:cNvPr>
          <p:cNvSpPr txBox="1">
            <a:spLocks noChangeArrowheads="1"/>
          </p:cNvSpPr>
          <p:nvPr/>
        </p:nvSpPr>
        <p:spPr bwMode="auto">
          <a:xfrm>
            <a:off x="6324600" y="5638800"/>
            <a:ext cx="25257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a:latin typeface="Times New Roman" panose="02020603050405020304" pitchFamily="18" charset="0"/>
                <a:hlinkClick r:id="rId5"/>
              </a:rPr>
              <a:t>ThreadDemo1.java</a:t>
            </a:r>
            <a:endParaRPr kumimoji="1" lang="en-US" altLang="zh-CN" sz="2400">
              <a:latin typeface="Times New Roman" panose="02020603050405020304" pitchFamily="18" charset="0"/>
            </a:endParaRPr>
          </a:p>
        </p:txBody>
      </p:sp>
    </p:spTree>
  </p:cSld>
  <p:clrMapOvr>
    <a:masterClrMapping/>
  </p:clrMapOvr>
  <p:transition/>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501" name="Picture 2">
            <a:extLst>
              <a:ext uri="{FF2B5EF4-FFF2-40B4-BE49-F238E27FC236}">
                <a16:creationId xmlns:a16="http://schemas.microsoft.com/office/drawing/2014/main" id="{0A370882-AE85-4378-AE08-0E9CA043C3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825" y="836613"/>
            <a:ext cx="8642350" cy="5184775"/>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106502" name="AutoShape 3">
            <a:extLst>
              <a:ext uri="{FF2B5EF4-FFF2-40B4-BE49-F238E27FC236}">
                <a16:creationId xmlns:a16="http://schemas.microsoft.com/office/drawing/2014/main" id="{D0CF015A-41D6-4E67-BCCE-097EBBA45BE5}"/>
              </a:ext>
            </a:extLst>
          </p:cNvPr>
          <p:cNvSpPr>
            <a:spLocks noChangeArrowheads="1"/>
          </p:cNvSpPr>
          <p:nvPr/>
        </p:nvSpPr>
        <p:spPr bwMode="auto">
          <a:xfrm>
            <a:off x="4500563" y="4221163"/>
            <a:ext cx="1366837" cy="287337"/>
          </a:xfrm>
          <a:prstGeom prst="leftArrow">
            <a:avLst>
              <a:gd name="adj1" fmla="val 50000"/>
              <a:gd name="adj2" fmla="val 118923"/>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Tree>
  </p:cSld>
  <p:clrMapOvr>
    <a:masterClrMapping/>
  </p:clrMapOvr>
  <p:transition/>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7525" name="Group 2">
            <a:extLst>
              <a:ext uri="{FF2B5EF4-FFF2-40B4-BE49-F238E27FC236}">
                <a16:creationId xmlns:a16="http://schemas.microsoft.com/office/drawing/2014/main" id="{644EC186-2467-4CC4-92C1-D5B09039C11B}"/>
              </a:ext>
            </a:extLst>
          </p:cNvPr>
          <p:cNvGrpSpPr>
            <a:grpSpLocks/>
          </p:cNvGrpSpPr>
          <p:nvPr/>
        </p:nvGrpSpPr>
        <p:grpSpPr bwMode="auto">
          <a:xfrm>
            <a:off x="1371600" y="990600"/>
            <a:ext cx="4953000" cy="4291013"/>
            <a:chOff x="1728" y="993"/>
            <a:chExt cx="2064" cy="2334"/>
          </a:xfrm>
        </p:grpSpPr>
        <p:graphicFrame>
          <p:nvGraphicFramePr>
            <p:cNvPr id="107527" name="Object 3">
              <a:extLst>
                <a:ext uri="{FF2B5EF4-FFF2-40B4-BE49-F238E27FC236}">
                  <a16:creationId xmlns:a16="http://schemas.microsoft.com/office/drawing/2014/main" id="{404D31CF-D4D2-4D62-A1DB-DA696901FE81}"/>
                </a:ext>
              </a:extLst>
            </p:cNvPr>
            <p:cNvGraphicFramePr>
              <a:graphicFrameLocks noChangeAspect="1"/>
            </p:cNvGraphicFramePr>
            <p:nvPr/>
          </p:nvGraphicFramePr>
          <p:xfrm>
            <a:off x="2160" y="993"/>
            <a:ext cx="1440" cy="2334"/>
          </p:xfrm>
          <a:graphic>
            <a:graphicData uri="http://schemas.openxmlformats.org/presentationml/2006/ole">
              <mc:AlternateContent xmlns:mc="http://schemas.openxmlformats.org/markup-compatibility/2006">
                <mc:Choice xmlns:v="urn:schemas-microsoft-com:vml" Requires="v">
                  <p:oleObj spid="_x0000_s14346" name="位图图像" r:id="rId3" imgW="2285714" imgH="3704762" progId="Paint.Picture">
                    <p:embed/>
                  </p:oleObj>
                </mc:Choice>
                <mc:Fallback>
                  <p:oleObj name="位图图像" r:id="rId3" imgW="2285714" imgH="3704762" progId="Paint.Picture">
                    <p:embed/>
                    <p:pic>
                      <p:nvPicPr>
                        <p:cNvPr id="107527" name="Object 3">
                          <a:extLst>
                            <a:ext uri="{FF2B5EF4-FFF2-40B4-BE49-F238E27FC236}">
                              <a16:creationId xmlns:a16="http://schemas.microsoft.com/office/drawing/2014/main" id="{404D31CF-D4D2-4D62-A1DB-DA696901FE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0" y="993"/>
                          <a:ext cx="1440" cy="2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7528" name="Rectangle 4">
              <a:extLst>
                <a:ext uri="{FF2B5EF4-FFF2-40B4-BE49-F238E27FC236}">
                  <a16:creationId xmlns:a16="http://schemas.microsoft.com/office/drawing/2014/main" id="{20A5FD98-F958-4AD5-9AA6-8AE3E14F27E5}"/>
                </a:ext>
              </a:extLst>
            </p:cNvPr>
            <p:cNvSpPr>
              <a:spLocks noChangeArrowheads="1"/>
            </p:cNvSpPr>
            <p:nvPr/>
          </p:nvSpPr>
          <p:spPr bwMode="auto">
            <a:xfrm>
              <a:off x="1728" y="3120"/>
              <a:ext cx="2064" cy="192"/>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
        <p:nvSpPr>
          <p:cNvPr id="107526" name="Text Box 5">
            <a:extLst>
              <a:ext uri="{FF2B5EF4-FFF2-40B4-BE49-F238E27FC236}">
                <a16:creationId xmlns:a16="http://schemas.microsoft.com/office/drawing/2014/main" id="{4C2FFC00-FA6F-4A72-BEFE-F77878CBB91E}"/>
              </a:ext>
            </a:extLst>
          </p:cNvPr>
          <p:cNvSpPr txBox="1">
            <a:spLocks noChangeArrowheads="1"/>
          </p:cNvSpPr>
          <p:nvPr/>
        </p:nvSpPr>
        <p:spPr bwMode="auto">
          <a:xfrm>
            <a:off x="6324600" y="5638800"/>
            <a:ext cx="25257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a:latin typeface="Times New Roman" panose="02020603050405020304" pitchFamily="18" charset="0"/>
                <a:hlinkClick r:id="rId5"/>
              </a:rPr>
              <a:t>ThreadDemo2.java</a:t>
            </a:r>
            <a:endParaRPr kumimoji="1" lang="en-US" altLang="zh-CN" sz="2400">
              <a:latin typeface="Times New Roman" panose="02020603050405020304" pitchFamily="18" charset="0"/>
            </a:endParaRPr>
          </a:p>
        </p:txBody>
      </p:sp>
    </p:spTree>
  </p:cSld>
  <p:clrMapOvr>
    <a:masterClrMapping/>
  </p:clrMapOvr>
  <p:transition/>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9" name="Text Box 2">
            <a:extLst>
              <a:ext uri="{FF2B5EF4-FFF2-40B4-BE49-F238E27FC236}">
                <a16:creationId xmlns:a16="http://schemas.microsoft.com/office/drawing/2014/main" id="{AAA94B58-B92F-4200-B8FB-15E7DAC039D0}"/>
              </a:ext>
            </a:extLst>
          </p:cNvPr>
          <p:cNvSpPr txBox="1">
            <a:spLocks noChangeArrowheads="1"/>
          </p:cNvSpPr>
          <p:nvPr/>
        </p:nvSpPr>
        <p:spPr bwMode="auto">
          <a:xfrm>
            <a:off x="228600" y="214313"/>
            <a:ext cx="5910263" cy="561975"/>
          </a:xfrm>
          <a:prstGeom prst="rect">
            <a:avLst/>
          </a:prstGeom>
          <a:noFill/>
          <a:ln>
            <a:noFill/>
          </a:ln>
          <a:effectLst/>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38100">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10000"/>
              </a:lnSpc>
              <a:buClr>
                <a:schemeClr val="hlink"/>
              </a:buClr>
              <a:buSzPct val="110000"/>
              <a:buFont typeface="Wingdings" panose="05000000000000000000" pitchFamily="2" charset="2"/>
              <a:buNone/>
            </a:pPr>
            <a:r>
              <a:rPr kumimoji="1" lang="zh-CN" altLang="en-US" sz="2800" b="1" u="sng">
                <a:solidFill>
                  <a:srgbClr val="2B0ED6"/>
                </a:solidFill>
                <a:latin typeface="仿宋_GB2312" pitchFamily="49" charset="-122"/>
                <a:ea typeface="仿宋_GB2312" pitchFamily="49" charset="-122"/>
              </a:rPr>
              <a:t>关键字</a:t>
            </a:r>
            <a:r>
              <a:rPr kumimoji="1" lang="en-US" altLang="zh-CN" sz="2800" b="1" u="sng">
                <a:solidFill>
                  <a:srgbClr val="2B0ED6"/>
                </a:solidFill>
                <a:latin typeface="仿宋_GB2312" pitchFamily="49" charset="-122"/>
                <a:ea typeface="仿宋_GB2312" pitchFamily="49" charset="-122"/>
              </a:rPr>
              <a:t>synchronized</a:t>
            </a:r>
            <a:r>
              <a:rPr kumimoji="1" lang="zh-CN" altLang="en-US" sz="2800" b="1" u="sng">
                <a:solidFill>
                  <a:srgbClr val="2B0ED6"/>
                </a:solidFill>
                <a:latin typeface="仿宋_GB2312" pitchFamily="49" charset="-122"/>
                <a:ea typeface="仿宋_GB2312" pitchFamily="49" charset="-122"/>
              </a:rPr>
              <a:t>的使用方法</a:t>
            </a:r>
            <a:r>
              <a:rPr kumimoji="1" lang="en-US" altLang="zh-CN" sz="2800" b="1" u="sng">
                <a:solidFill>
                  <a:srgbClr val="2B0ED6"/>
                </a:solidFill>
                <a:latin typeface="仿宋_GB2312" pitchFamily="49" charset="-122"/>
                <a:ea typeface="仿宋_GB2312" pitchFamily="49" charset="-122"/>
              </a:rPr>
              <a:t>(</a:t>
            </a:r>
            <a:r>
              <a:rPr kumimoji="1" lang="zh-CN" altLang="en-US" sz="2800" b="1" u="sng">
                <a:solidFill>
                  <a:srgbClr val="2B0ED6"/>
                </a:solidFill>
                <a:latin typeface="仿宋_GB2312" pitchFamily="49" charset="-122"/>
                <a:ea typeface="仿宋_GB2312" pitchFamily="49" charset="-122"/>
              </a:rPr>
              <a:t>例</a:t>
            </a:r>
            <a:r>
              <a:rPr kumimoji="1" lang="en-US" altLang="zh-CN" sz="2800" b="1" u="sng">
                <a:solidFill>
                  <a:srgbClr val="2B0ED6"/>
                </a:solidFill>
                <a:latin typeface="仿宋_GB2312" pitchFamily="49" charset="-122"/>
                <a:ea typeface="仿宋_GB2312" pitchFamily="49" charset="-122"/>
              </a:rPr>
              <a:t>)</a:t>
            </a:r>
            <a:endParaRPr kumimoji="1" lang="en-US" altLang="zh-CN" sz="2800" u="sng">
              <a:solidFill>
                <a:srgbClr val="2B0ED6"/>
              </a:solidFill>
              <a:latin typeface="仿宋_GB2312" pitchFamily="49" charset="-122"/>
              <a:ea typeface="仿宋_GB2312" pitchFamily="49" charset="-122"/>
            </a:endParaRPr>
          </a:p>
        </p:txBody>
      </p:sp>
      <p:sp>
        <p:nvSpPr>
          <p:cNvPr id="108550" name="Text Box 3">
            <a:extLst>
              <a:ext uri="{FF2B5EF4-FFF2-40B4-BE49-F238E27FC236}">
                <a16:creationId xmlns:a16="http://schemas.microsoft.com/office/drawing/2014/main" id="{D356C028-CED7-4AA1-9E3D-3574CD34B36B}"/>
              </a:ext>
            </a:extLst>
          </p:cNvPr>
          <p:cNvSpPr txBox="1">
            <a:spLocks noChangeArrowheads="1"/>
          </p:cNvSpPr>
          <p:nvPr/>
        </p:nvSpPr>
        <p:spPr bwMode="auto">
          <a:xfrm>
            <a:off x="395288" y="836613"/>
            <a:ext cx="8534400" cy="3756025"/>
          </a:xfrm>
          <a:prstGeom prst="rect">
            <a:avLst/>
          </a:prstGeom>
          <a:noFill/>
          <a:ln w="12700">
            <a:solidFill>
              <a:srgbClr val="FF0000"/>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17961" dir="13500000" algn="ctr" rotWithShape="0">
                    <a:srgbClr val="990000"/>
                  </a:outerShdw>
                </a:effectLst>
              </a14:hiddenEffects>
            </a:ext>
          </a:extLst>
        </p:spPr>
        <p:txBody>
          <a:bodyPr>
            <a:spAutoFit/>
          </a:bodyPr>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Tx/>
              <a:buAutoNum type="arabicPeriod"/>
            </a:pPr>
            <a:r>
              <a:rPr kumimoji="1" lang="en-US" altLang="zh-CN" sz="2400" b="1">
                <a:latin typeface="仿宋_GB2312" pitchFamily="49" charset="-122"/>
                <a:ea typeface="仿宋_GB2312" pitchFamily="49" charset="-122"/>
              </a:rPr>
              <a:t>public </a:t>
            </a:r>
            <a:r>
              <a:rPr kumimoji="1" lang="en-US" altLang="zh-CN" sz="2400" b="1">
                <a:solidFill>
                  <a:srgbClr val="E20000"/>
                </a:solidFill>
                <a:latin typeface="仿宋_GB2312" pitchFamily="49" charset="-122"/>
                <a:ea typeface="仿宋_GB2312" pitchFamily="49" charset="-122"/>
              </a:rPr>
              <a:t>synchronized</a:t>
            </a:r>
            <a:r>
              <a:rPr kumimoji="1" lang="en-US" altLang="zh-CN" sz="2400" b="1">
                <a:latin typeface="仿宋_GB2312" pitchFamily="49" charset="-122"/>
                <a:ea typeface="仿宋_GB2312" pitchFamily="49" charset="-122"/>
              </a:rPr>
              <a:t> void write();</a:t>
            </a:r>
          </a:p>
          <a:p>
            <a:pPr eaLnBrk="1" hangingPunct="1">
              <a:buFont typeface="Wingdings" panose="05000000000000000000" pitchFamily="2" charset="2"/>
              <a:buChar char="Ø"/>
            </a:pPr>
            <a:r>
              <a:rPr kumimoji="1" lang="zh-CN" altLang="en-US" sz="2400" b="1">
                <a:latin typeface="仿宋_GB2312" pitchFamily="49" charset="-122"/>
                <a:ea typeface="仿宋_GB2312" pitchFamily="49" charset="-122"/>
              </a:rPr>
              <a:t>由</a:t>
            </a:r>
            <a:r>
              <a:rPr kumimoji="1" lang="en-US" altLang="zh-CN" sz="2400" b="1">
                <a:solidFill>
                  <a:srgbClr val="E20000"/>
                </a:solidFill>
                <a:latin typeface="仿宋_GB2312" pitchFamily="49" charset="-122"/>
                <a:ea typeface="仿宋_GB2312" pitchFamily="49" charset="-122"/>
              </a:rPr>
              <a:t>synchronized</a:t>
            </a:r>
            <a:r>
              <a:rPr kumimoji="1" lang="zh-CN" altLang="en-US" sz="2400" b="1">
                <a:latin typeface="仿宋_GB2312" pitchFamily="49" charset="-122"/>
                <a:ea typeface="仿宋_GB2312" pitchFamily="49" charset="-122"/>
              </a:rPr>
              <a:t>关键字</a:t>
            </a:r>
            <a:r>
              <a:rPr kumimoji="1" lang="zh-CN" altLang="en-US" sz="2400" b="1">
                <a:solidFill>
                  <a:srgbClr val="E20000"/>
                </a:solidFill>
                <a:latin typeface="仿宋_GB2312" pitchFamily="49" charset="-122"/>
                <a:ea typeface="仿宋_GB2312" pitchFamily="49" charset="-122"/>
              </a:rPr>
              <a:t>锁定的是一个对象</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而不是一个方法，</a:t>
            </a:r>
          </a:p>
          <a:p>
            <a:pPr eaLnBrk="1" hangingPunct="1">
              <a:buFont typeface="Wingdings" panose="05000000000000000000" pitchFamily="2" charset="2"/>
              <a:buChar char="Ø"/>
            </a:pPr>
            <a:r>
              <a:rPr kumimoji="1" lang="zh-CN" altLang="en-US" sz="2400" b="1">
                <a:latin typeface="仿宋_GB2312" pitchFamily="49" charset="-122"/>
                <a:ea typeface="仿宋_GB2312" pitchFamily="49" charset="-122"/>
              </a:rPr>
              <a:t>一个线程调用某个对象的</a:t>
            </a:r>
            <a:r>
              <a:rPr kumimoji="1" lang="en-US" altLang="zh-CN" sz="2400" b="1">
                <a:latin typeface="仿宋_GB2312" pitchFamily="49" charset="-122"/>
                <a:ea typeface="仿宋_GB2312" pitchFamily="49" charset="-122"/>
              </a:rPr>
              <a:t>synchronized</a:t>
            </a:r>
            <a:r>
              <a:rPr kumimoji="1" lang="zh-CN" altLang="en-US" sz="2400" b="1">
                <a:latin typeface="仿宋_GB2312" pitchFamily="49" charset="-122"/>
                <a:ea typeface="仿宋_GB2312" pitchFamily="49" charset="-122"/>
              </a:rPr>
              <a:t>方法</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就锁定了这个对象，直到它从这个方法中退出</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才释放了这个锁定。因此，一旦一个对象被某个线程锁定了</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它的</a:t>
            </a:r>
            <a:r>
              <a:rPr kumimoji="1" lang="zh-CN" altLang="en-US" sz="2400" b="1">
                <a:solidFill>
                  <a:srgbClr val="E20000"/>
                </a:solidFill>
                <a:latin typeface="仿宋_GB2312" pitchFamily="49" charset="-122"/>
                <a:ea typeface="仿宋_GB2312" pitchFamily="49" charset="-122"/>
              </a:rPr>
              <a:t>所有</a:t>
            </a:r>
            <a:r>
              <a:rPr kumimoji="1" lang="en-US" altLang="zh-CN" sz="2400" b="1">
                <a:solidFill>
                  <a:srgbClr val="E20000"/>
                </a:solidFill>
                <a:latin typeface="仿宋_GB2312" pitchFamily="49" charset="-122"/>
                <a:ea typeface="仿宋_GB2312" pitchFamily="49" charset="-122"/>
              </a:rPr>
              <a:t>synchronized</a:t>
            </a:r>
            <a:r>
              <a:rPr kumimoji="1" lang="zh-CN" altLang="en-US" sz="2400" b="1">
                <a:latin typeface="仿宋_GB2312" pitchFamily="49" charset="-122"/>
                <a:ea typeface="仿宋_GB2312" pitchFamily="49" charset="-122"/>
              </a:rPr>
              <a:t>方法就都不允许别的线程调用了。</a:t>
            </a:r>
          </a:p>
          <a:p>
            <a:pPr eaLnBrk="1" hangingPunct="1">
              <a:buFont typeface="Wingdings" panose="05000000000000000000" pitchFamily="2" charset="2"/>
              <a:buChar char="Ø"/>
            </a:pPr>
            <a:r>
              <a:rPr kumimoji="1" lang="zh-CN" altLang="en-US" sz="2400" b="1">
                <a:latin typeface="仿宋_GB2312" pitchFamily="49" charset="-122"/>
                <a:ea typeface="仿宋_GB2312" pitchFamily="49" charset="-122"/>
              </a:rPr>
              <a:t>如果一个线程调用该方法，则方法体中访问的对象都被锁定，不允许其他线程访问，以解决共享资源的访问冲突问题。</a:t>
            </a:r>
          </a:p>
        </p:txBody>
      </p:sp>
      <p:sp>
        <p:nvSpPr>
          <p:cNvPr id="108551" name="Text Box 4">
            <a:extLst>
              <a:ext uri="{FF2B5EF4-FFF2-40B4-BE49-F238E27FC236}">
                <a16:creationId xmlns:a16="http://schemas.microsoft.com/office/drawing/2014/main" id="{4B6CBCED-D03F-445B-A40B-C318D74D06FC}"/>
              </a:ext>
            </a:extLst>
          </p:cNvPr>
          <p:cNvSpPr txBox="1">
            <a:spLocks noChangeArrowheads="1"/>
          </p:cNvSpPr>
          <p:nvPr/>
        </p:nvSpPr>
        <p:spPr bwMode="auto">
          <a:xfrm>
            <a:off x="457200" y="2590800"/>
            <a:ext cx="184150" cy="457200"/>
          </a:xfrm>
          <a:prstGeom prst="rect">
            <a:avLst/>
          </a:prstGeom>
          <a:noFill/>
          <a:ln>
            <a:noFill/>
          </a:ln>
          <a:effectLst/>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38100">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kumimoji="1" lang="zh-CN" altLang="zh-CN" sz="2400">
              <a:latin typeface="仿宋_GB2312" pitchFamily="49" charset="-122"/>
              <a:ea typeface="仿宋_GB2312" pitchFamily="49" charset="-122"/>
            </a:endParaRPr>
          </a:p>
        </p:txBody>
      </p:sp>
      <p:sp>
        <p:nvSpPr>
          <p:cNvPr id="108552" name="Text Box 5">
            <a:extLst>
              <a:ext uri="{FF2B5EF4-FFF2-40B4-BE49-F238E27FC236}">
                <a16:creationId xmlns:a16="http://schemas.microsoft.com/office/drawing/2014/main" id="{4C7F160B-2F34-4476-855F-D3E6AE7BF2E8}"/>
              </a:ext>
            </a:extLst>
          </p:cNvPr>
          <p:cNvSpPr txBox="1">
            <a:spLocks noChangeArrowheads="1"/>
          </p:cNvSpPr>
          <p:nvPr/>
        </p:nvSpPr>
        <p:spPr bwMode="auto">
          <a:xfrm>
            <a:off x="395288" y="4724400"/>
            <a:ext cx="8569325" cy="1674813"/>
          </a:xfrm>
          <a:prstGeom prst="rect">
            <a:avLst/>
          </a:prstGeom>
          <a:noFill/>
          <a:ln w="12700">
            <a:solidFill>
              <a:srgbClr val="FF0000"/>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17961" dir="13500000" algn="ctr" rotWithShape="0">
                    <a:srgbClr val="990000"/>
                  </a:outerShdw>
                </a:effectLst>
              </a14:hiddenEffects>
            </a:ext>
          </a:extLst>
        </p:spPr>
        <p:txBody>
          <a:bodyPr>
            <a:spAutoFit/>
          </a:bodyPr>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Tx/>
              <a:buAutoNum type="arabicPeriod" startAt="2"/>
            </a:pPr>
            <a:r>
              <a:rPr kumimoji="1" lang="en-US" altLang="zh-CN" sz="2400" b="1">
                <a:latin typeface="仿宋_GB2312" pitchFamily="49" charset="-122"/>
                <a:ea typeface="仿宋_GB2312" pitchFamily="49" charset="-122"/>
              </a:rPr>
              <a:t>public </a:t>
            </a:r>
            <a:r>
              <a:rPr kumimoji="1" lang="en-US" altLang="zh-CN" sz="2400" b="1">
                <a:solidFill>
                  <a:schemeClr val="tx2"/>
                </a:solidFill>
                <a:latin typeface="仿宋_GB2312" pitchFamily="49" charset="-122"/>
                <a:ea typeface="仿宋_GB2312" pitchFamily="49" charset="-122"/>
              </a:rPr>
              <a:t>static</a:t>
            </a:r>
            <a:r>
              <a:rPr kumimoji="1" lang="en-US" altLang="zh-CN" sz="2400" b="1">
                <a:latin typeface="仿宋_GB2312" pitchFamily="49" charset="-122"/>
                <a:ea typeface="仿宋_GB2312" pitchFamily="49" charset="-122"/>
              </a:rPr>
              <a:t> </a:t>
            </a:r>
            <a:r>
              <a:rPr kumimoji="1" lang="en-US" altLang="zh-CN" sz="2400" b="1">
                <a:solidFill>
                  <a:srgbClr val="E20000"/>
                </a:solidFill>
                <a:latin typeface="仿宋_GB2312" pitchFamily="49" charset="-122"/>
                <a:ea typeface="仿宋_GB2312" pitchFamily="49" charset="-122"/>
              </a:rPr>
              <a:t>synchronized</a:t>
            </a:r>
            <a:r>
              <a:rPr kumimoji="1" lang="en-US" altLang="zh-CN" sz="2400" b="1">
                <a:latin typeface="仿宋_GB2312" pitchFamily="49" charset="-122"/>
                <a:ea typeface="仿宋_GB2312" pitchFamily="49" charset="-122"/>
              </a:rPr>
              <a:t> int getValue();</a:t>
            </a:r>
          </a:p>
          <a:p>
            <a:pPr eaLnBrk="1" hangingPunct="1">
              <a:lnSpc>
                <a:spcPct val="110000"/>
              </a:lnSpc>
              <a:buClr>
                <a:schemeClr val="hlink"/>
              </a:buClr>
              <a:buSzPct val="110000"/>
              <a:buFont typeface="Wingdings" panose="05000000000000000000" pitchFamily="2" charset="2"/>
              <a:buChar char="Ø"/>
            </a:pPr>
            <a:r>
              <a:rPr kumimoji="1" lang="zh-CN" altLang="en-US" sz="2400" b="1">
                <a:latin typeface="仿宋_GB2312" pitchFamily="49" charset="-122"/>
                <a:ea typeface="仿宋_GB2312" pitchFamily="49" charset="-122"/>
              </a:rPr>
              <a:t>一个线程调用一个类的</a:t>
            </a:r>
            <a:r>
              <a:rPr kumimoji="1" lang="en-US" altLang="zh-CN" sz="2400" b="1">
                <a:latin typeface="仿宋_GB2312" pitchFamily="49" charset="-122"/>
                <a:ea typeface="仿宋_GB2312" pitchFamily="49" charset="-122"/>
              </a:rPr>
              <a:t>static synchronized</a:t>
            </a:r>
            <a:r>
              <a:rPr kumimoji="1" lang="zh-CN" altLang="en-US" sz="2400" b="1">
                <a:latin typeface="仿宋_GB2312" pitchFamily="49" charset="-122"/>
                <a:ea typeface="仿宋_GB2312" pitchFamily="49" charset="-122"/>
              </a:rPr>
              <a:t>方法</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就锁定了这个类对象</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也就控制了所有</a:t>
            </a:r>
            <a:r>
              <a:rPr kumimoji="1" lang="en-US" altLang="zh-CN" sz="2400" b="1">
                <a:latin typeface="仿宋_GB2312" pitchFamily="49" charset="-122"/>
                <a:ea typeface="仿宋_GB2312" pitchFamily="49" charset="-122"/>
              </a:rPr>
              <a:t>static synchronized</a:t>
            </a:r>
            <a:r>
              <a:rPr kumimoji="1" lang="zh-CN" altLang="en-US" sz="2400" b="1">
                <a:latin typeface="仿宋_GB2312" pitchFamily="49" charset="-122"/>
                <a:ea typeface="仿宋_GB2312" pitchFamily="49" charset="-122"/>
              </a:rPr>
              <a:t>方法。</a:t>
            </a:r>
            <a:r>
              <a:rPr kumimoji="1" lang="zh-CN" altLang="en-US" sz="2400" b="1">
                <a:latin typeface="Times New Roman" panose="02020603050405020304" pitchFamily="18" charset="0"/>
                <a:ea typeface="仿宋_GB2312" pitchFamily="49" charset="-122"/>
              </a:rPr>
              <a:t>即类中所有的静态同步方法在每个时刻只有一个可以执行</a:t>
            </a:r>
            <a:r>
              <a:rPr kumimoji="1" lang="zh-CN" altLang="en-US" sz="2400">
                <a:latin typeface="Times New Roman" panose="02020603050405020304" pitchFamily="18" charset="0"/>
                <a:ea typeface="黑体" panose="02010609060101010101" pitchFamily="49" charset="-122"/>
              </a:rPr>
              <a:t> </a:t>
            </a: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1075" name="Rectangle 3">
            <a:extLst>
              <a:ext uri="{FF2B5EF4-FFF2-40B4-BE49-F238E27FC236}">
                <a16:creationId xmlns:a16="http://schemas.microsoft.com/office/drawing/2014/main" id="{888170B9-B051-4F92-B97E-1399A5BEDFB9}"/>
              </a:ext>
            </a:extLst>
          </p:cNvPr>
          <p:cNvSpPr>
            <a:spLocks noGrp="1" noChangeArrowheads="1"/>
          </p:cNvSpPr>
          <p:nvPr>
            <p:ph type="title"/>
          </p:nvPr>
        </p:nvSpPr>
        <p:spPr>
          <a:xfrm>
            <a:off x="457200" y="311150"/>
            <a:ext cx="8229600" cy="831850"/>
          </a:xfrm>
        </p:spPr>
        <p:txBody>
          <a:bodyPr>
            <a:normAutofit/>
          </a:bodyPr>
          <a:lstStyle/>
          <a:p>
            <a:r>
              <a:rPr lang="zh-CN" altLang="en-US" dirty="0">
                <a:latin typeface="+mn-ea"/>
                <a:ea typeface="+mn-ea"/>
              </a:rPr>
              <a:t>接口</a:t>
            </a:r>
          </a:p>
        </p:txBody>
      </p:sp>
      <p:sp>
        <p:nvSpPr>
          <p:cNvPr id="771076" name="Rectangle 4">
            <a:extLst>
              <a:ext uri="{FF2B5EF4-FFF2-40B4-BE49-F238E27FC236}">
                <a16:creationId xmlns:a16="http://schemas.microsoft.com/office/drawing/2014/main" id="{A96562E6-D2C6-461E-9086-5099D7EE357C}"/>
              </a:ext>
            </a:extLst>
          </p:cNvPr>
          <p:cNvSpPr>
            <a:spLocks noGrp="1" noChangeArrowheads="1"/>
          </p:cNvSpPr>
          <p:nvPr>
            <p:ph type="body" idx="1"/>
          </p:nvPr>
        </p:nvSpPr>
        <p:spPr>
          <a:xfrm>
            <a:off x="550273" y="1253330"/>
            <a:ext cx="7870916" cy="5025549"/>
          </a:xfrm>
        </p:spPr>
        <p:txBody>
          <a:bodyPr>
            <a:normAutofit fontScale="92500" lnSpcReduction="10000"/>
          </a:bodyPr>
          <a:lstStyle/>
          <a:p>
            <a:pPr>
              <a:lnSpc>
                <a:spcPct val="90000"/>
              </a:lnSpc>
            </a:pPr>
            <a:r>
              <a:rPr lang="zh-CN" altLang="en-US" b="1" dirty="0">
                <a:latin typeface="+mn-ea"/>
                <a:ea typeface="+mn-ea"/>
              </a:rPr>
              <a:t>实现接口用关键字</a:t>
            </a:r>
            <a:r>
              <a:rPr lang="en-US" altLang="zh-CN" b="1" dirty="0">
                <a:latin typeface="+mn-ea"/>
                <a:ea typeface="+mn-ea"/>
              </a:rPr>
              <a:t>implements</a:t>
            </a:r>
            <a:r>
              <a:rPr lang="zh-CN" altLang="en-US" b="1" dirty="0">
                <a:latin typeface="+mn-ea"/>
                <a:ea typeface="+mn-ea"/>
              </a:rPr>
              <a:t>说明：</a:t>
            </a:r>
          </a:p>
          <a:p>
            <a:pPr>
              <a:lnSpc>
                <a:spcPct val="90000"/>
              </a:lnSpc>
              <a:buFontTx/>
              <a:buNone/>
            </a:pPr>
            <a:r>
              <a:rPr lang="en-US" altLang="zh-CN" sz="2800" b="1" dirty="0">
                <a:solidFill>
                  <a:srgbClr val="2005E7"/>
                </a:solidFill>
                <a:latin typeface="+mn-ea"/>
                <a:ea typeface="+mn-ea"/>
              </a:rPr>
              <a:t>[</a:t>
            </a:r>
            <a:r>
              <a:rPr lang="zh-CN" altLang="en-US" sz="2800" b="1" dirty="0">
                <a:solidFill>
                  <a:srgbClr val="2005E7"/>
                </a:solidFill>
                <a:latin typeface="+mn-ea"/>
                <a:ea typeface="+mn-ea"/>
              </a:rPr>
              <a:t>修饰符</a:t>
            </a:r>
            <a:r>
              <a:rPr lang="en-US" altLang="zh-CN" sz="2800" b="1" dirty="0">
                <a:solidFill>
                  <a:srgbClr val="2005E7"/>
                </a:solidFill>
                <a:latin typeface="+mn-ea"/>
                <a:ea typeface="+mn-ea"/>
              </a:rPr>
              <a:t>]class</a:t>
            </a:r>
            <a:r>
              <a:rPr lang="zh-CN" altLang="en-US" sz="2800" b="1" dirty="0">
                <a:solidFill>
                  <a:srgbClr val="2005E7"/>
                </a:solidFill>
                <a:latin typeface="+mn-ea"/>
                <a:ea typeface="+mn-ea"/>
              </a:rPr>
              <a:t>类名</a:t>
            </a:r>
            <a:r>
              <a:rPr lang="en-US" altLang="zh-CN" sz="2800" b="1" dirty="0">
                <a:solidFill>
                  <a:srgbClr val="2005E7"/>
                </a:solidFill>
                <a:latin typeface="+mn-ea"/>
                <a:ea typeface="+mn-ea"/>
              </a:rPr>
              <a:t>[extends</a:t>
            </a:r>
            <a:r>
              <a:rPr lang="zh-CN" altLang="en-US" sz="2800" b="1" dirty="0">
                <a:solidFill>
                  <a:srgbClr val="2005E7"/>
                </a:solidFill>
                <a:latin typeface="+mn-ea"/>
                <a:ea typeface="+mn-ea"/>
              </a:rPr>
              <a:t>父类名</a:t>
            </a:r>
            <a:r>
              <a:rPr lang="en-US" altLang="zh-CN" sz="2800" b="1" dirty="0">
                <a:solidFill>
                  <a:srgbClr val="2005E7"/>
                </a:solidFill>
                <a:latin typeface="+mn-ea"/>
                <a:ea typeface="+mn-ea"/>
              </a:rPr>
              <a:t>][</a:t>
            </a:r>
            <a:r>
              <a:rPr lang="en-US" altLang="zh-CN" sz="2800" b="1" i="1" u="sng" dirty="0">
                <a:solidFill>
                  <a:srgbClr val="E00438"/>
                </a:solidFill>
                <a:latin typeface="+mn-ea"/>
                <a:ea typeface="+mn-ea"/>
              </a:rPr>
              <a:t>implements</a:t>
            </a:r>
            <a:r>
              <a:rPr lang="zh-CN" altLang="en-US" sz="2800" b="1" dirty="0">
                <a:solidFill>
                  <a:srgbClr val="2005E7"/>
                </a:solidFill>
                <a:latin typeface="+mn-ea"/>
                <a:ea typeface="+mn-ea"/>
              </a:rPr>
              <a:t>接口</a:t>
            </a:r>
            <a:r>
              <a:rPr lang="en-US" altLang="zh-CN" sz="2800" b="1" dirty="0">
                <a:solidFill>
                  <a:srgbClr val="2005E7"/>
                </a:solidFill>
                <a:latin typeface="+mn-ea"/>
                <a:ea typeface="+mn-ea"/>
              </a:rPr>
              <a:t>A,</a:t>
            </a:r>
            <a:r>
              <a:rPr lang="zh-CN" altLang="en-US" sz="2800" b="1" dirty="0">
                <a:solidFill>
                  <a:srgbClr val="2005E7"/>
                </a:solidFill>
                <a:latin typeface="+mn-ea"/>
                <a:ea typeface="+mn-ea"/>
              </a:rPr>
              <a:t>接口</a:t>
            </a:r>
            <a:r>
              <a:rPr lang="en-US" altLang="zh-CN" sz="2800" b="1" dirty="0">
                <a:solidFill>
                  <a:srgbClr val="2005E7"/>
                </a:solidFill>
                <a:latin typeface="+mn-ea"/>
                <a:ea typeface="+mn-ea"/>
              </a:rPr>
              <a:t>B,…]</a:t>
            </a:r>
          </a:p>
          <a:p>
            <a:pPr>
              <a:lnSpc>
                <a:spcPct val="90000"/>
              </a:lnSpc>
              <a:buFontTx/>
              <a:buNone/>
            </a:pPr>
            <a:r>
              <a:rPr lang="en-US" altLang="zh-CN" sz="2800" b="1" dirty="0">
                <a:solidFill>
                  <a:srgbClr val="2005E7"/>
                </a:solidFill>
                <a:latin typeface="+mn-ea"/>
                <a:ea typeface="+mn-ea"/>
              </a:rPr>
              <a:t>{</a:t>
            </a:r>
          </a:p>
          <a:p>
            <a:pPr lvl="1">
              <a:lnSpc>
                <a:spcPct val="90000"/>
              </a:lnSpc>
              <a:buFontTx/>
              <a:buNone/>
            </a:pPr>
            <a:r>
              <a:rPr lang="zh-CN" altLang="en-US" sz="2400" b="1" dirty="0">
                <a:solidFill>
                  <a:srgbClr val="FF0000"/>
                </a:solidFill>
                <a:latin typeface="+mn-ea"/>
                <a:ea typeface="+mn-ea"/>
              </a:rPr>
              <a:t>类的成员变量和成员方法；</a:t>
            </a:r>
          </a:p>
          <a:p>
            <a:pPr lvl="1">
              <a:lnSpc>
                <a:spcPct val="90000"/>
              </a:lnSpc>
              <a:buFontTx/>
              <a:buNone/>
            </a:pPr>
            <a:r>
              <a:rPr lang="zh-CN" altLang="en-US" sz="2400" b="1" dirty="0">
                <a:solidFill>
                  <a:srgbClr val="FF0000"/>
                </a:solidFill>
                <a:latin typeface="+mn-ea"/>
                <a:ea typeface="+mn-ea"/>
              </a:rPr>
              <a:t>为接口</a:t>
            </a:r>
            <a:r>
              <a:rPr lang="en-US" altLang="zh-CN" sz="2400" b="1" dirty="0">
                <a:solidFill>
                  <a:srgbClr val="FF0000"/>
                </a:solidFill>
                <a:latin typeface="+mn-ea"/>
                <a:ea typeface="+mn-ea"/>
              </a:rPr>
              <a:t>A</a:t>
            </a:r>
            <a:r>
              <a:rPr lang="zh-CN" altLang="en-US" sz="2400" b="1" dirty="0">
                <a:solidFill>
                  <a:srgbClr val="FF0000"/>
                </a:solidFill>
                <a:latin typeface="+mn-ea"/>
                <a:ea typeface="+mn-ea"/>
              </a:rPr>
              <a:t>中的所有方法编写方法体，实现接口</a:t>
            </a:r>
            <a:r>
              <a:rPr lang="en-US" altLang="zh-CN" sz="2400" b="1" dirty="0">
                <a:solidFill>
                  <a:srgbClr val="FF0000"/>
                </a:solidFill>
                <a:latin typeface="+mn-ea"/>
                <a:ea typeface="+mn-ea"/>
              </a:rPr>
              <a:t>A;</a:t>
            </a:r>
          </a:p>
          <a:p>
            <a:pPr lvl="1">
              <a:lnSpc>
                <a:spcPct val="90000"/>
              </a:lnSpc>
              <a:buFontTx/>
              <a:buNone/>
            </a:pPr>
            <a:r>
              <a:rPr lang="zh-CN" altLang="en-US" sz="2400" b="1" dirty="0">
                <a:solidFill>
                  <a:srgbClr val="FF0000"/>
                </a:solidFill>
                <a:latin typeface="+mn-ea"/>
                <a:ea typeface="+mn-ea"/>
              </a:rPr>
              <a:t>为接口</a:t>
            </a:r>
            <a:r>
              <a:rPr lang="en-US" altLang="zh-CN" sz="2400" b="1" dirty="0">
                <a:solidFill>
                  <a:srgbClr val="FF0000"/>
                </a:solidFill>
                <a:latin typeface="+mn-ea"/>
                <a:ea typeface="+mn-ea"/>
              </a:rPr>
              <a:t>A</a:t>
            </a:r>
            <a:r>
              <a:rPr lang="zh-CN" altLang="en-US" sz="2400" b="1" dirty="0">
                <a:solidFill>
                  <a:srgbClr val="FF0000"/>
                </a:solidFill>
                <a:latin typeface="+mn-ea"/>
                <a:ea typeface="+mn-ea"/>
              </a:rPr>
              <a:t>中的所有方法编写方法体，实现接口</a:t>
            </a:r>
            <a:r>
              <a:rPr lang="en-US" altLang="zh-CN" sz="2400" b="1" dirty="0">
                <a:solidFill>
                  <a:srgbClr val="FF0000"/>
                </a:solidFill>
                <a:latin typeface="+mn-ea"/>
                <a:ea typeface="+mn-ea"/>
              </a:rPr>
              <a:t>B;</a:t>
            </a:r>
          </a:p>
          <a:p>
            <a:pPr lvl="1">
              <a:lnSpc>
                <a:spcPct val="90000"/>
              </a:lnSpc>
              <a:buFontTx/>
              <a:buNone/>
            </a:pPr>
            <a:r>
              <a:rPr lang="en-US" altLang="zh-CN" sz="2400" b="1" dirty="0">
                <a:solidFill>
                  <a:srgbClr val="FF0000"/>
                </a:solidFill>
                <a:latin typeface="+mn-ea"/>
                <a:ea typeface="+mn-ea"/>
              </a:rPr>
              <a:t>…</a:t>
            </a:r>
          </a:p>
          <a:p>
            <a:pPr>
              <a:lnSpc>
                <a:spcPct val="90000"/>
              </a:lnSpc>
              <a:buFontTx/>
              <a:buNone/>
            </a:pPr>
            <a:r>
              <a:rPr lang="en-US" altLang="zh-CN" sz="2800" b="1" dirty="0">
                <a:solidFill>
                  <a:srgbClr val="2005E7"/>
                </a:solidFill>
                <a:latin typeface="+mn-ea"/>
                <a:ea typeface="+mn-ea"/>
              </a:rPr>
              <a:t>}</a:t>
            </a:r>
          </a:p>
          <a:p>
            <a:pPr>
              <a:lnSpc>
                <a:spcPct val="90000"/>
              </a:lnSpc>
              <a:buFontTx/>
              <a:buNone/>
            </a:pPr>
            <a:r>
              <a:rPr lang="zh-CN" altLang="en-US" b="1" dirty="0">
                <a:latin typeface="+mn-ea"/>
              </a:rPr>
              <a:t>不同接口中的方法出现重名，要符合重载规则</a:t>
            </a:r>
            <a:endParaRPr lang="en-US" altLang="zh-CN" b="1" dirty="0">
              <a:latin typeface="+mn-ea"/>
            </a:endParaRPr>
          </a:p>
          <a:p>
            <a:pPr>
              <a:buNone/>
            </a:pPr>
            <a:r>
              <a:rPr lang="zh-CN" altLang="en-US" b="1" dirty="0">
                <a:latin typeface="+mn-ea"/>
              </a:rPr>
              <a:t>实现接口就是要实现它所包含的所有方法，哪怕只有一个接口方法没有实现，则那个类也要声明成抽象</a:t>
            </a:r>
            <a:r>
              <a:rPr lang="en-US" altLang="zh-CN" b="1" dirty="0">
                <a:latin typeface="+mn-ea"/>
              </a:rPr>
              <a:t>abstract</a:t>
            </a:r>
            <a:r>
              <a:rPr lang="zh-CN" altLang="en-US" b="1" dirty="0">
                <a:latin typeface="+mn-ea"/>
              </a:rPr>
              <a:t>的。</a:t>
            </a:r>
          </a:p>
          <a:p>
            <a:pPr>
              <a:lnSpc>
                <a:spcPct val="90000"/>
              </a:lnSpc>
              <a:buFontTx/>
              <a:buNone/>
            </a:pPr>
            <a:endParaRPr lang="en-US" altLang="zh-CN" sz="2800" b="1" dirty="0">
              <a:latin typeface="+mn-ea"/>
            </a:endParaRPr>
          </a:p>
        </p:txBody>
      </p:sp>
    </p:spTree>
    <p:extLst>
      <p:ext uri="{BB962C8B-B14F-4D97-AF65-F5344CB8AC3E}">
        <p14:creationId xmlns:p14="http://schemas.microsoft.com/office/powerpoint/2010/main" val="2153488022"/>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3" name="Text Box 2">
            <a:extLst>
              <a:ext uri="{FF2B5EF4-FFF2-40B4-BE49-F238E27FC236}">
                <a16:creationId xmlns:a16="http://schemas.microsoft.com/office/drawing/2014/main" id="{F608FCA9-0EBB-42F5-AF8F-DAC93C92A685}"/>
              </a:ext>
            </a:extLst>
          </p:cNvPr>
          <p:cNvSpPr txBox="1">
            <a:spLocks noChangeArrowheads="1"/>
          </p:cNvSpPr>
          <p:nvPr/>
        </p:nvSpPr>
        <p:spPr bwMode="auto">
          <a:xfrm>
            <a:off x="288925" y="2382838"/>
            <a:ext cx="184150" cy="457200"/>
          </a:xfrm>
          <a:prstGeom prst="rect">
            <a:avLst/>
          </a:prstGeom>
          <a:noFill/>
          <a:ln>
            <a:noFill/>
          </a:ln>
          <a:effectLst/>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38100">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kumimoji="1" lang="zh-CN" altLang="zh-CN" sz="2400" b="1">
              <a:latin typeface="仿宋_GB2312" pitchFamily="49" charset="-122"/>
              <a:ea typeface="仿宋_GB2312" pitchFamily="49" charset="-122"/>
            </a:endParaRPr>
          </a:p>
        </p:txBody>
      </p:sp>
      <p:sp>
        <p:nvSpPr>
          <p:cNvPr id="283651" name="Text Box 3">
            <a:extLst>
              <a:ext uri="{FF2B5EF4-FFF2-40B4-BE49-F238E27FC236}">
                <a16:creationId xmlns:a16="http://schemas.microsoft.com/office/drawing/2014/main" id="{8850413F-3551-4BDA-9F38-0F71CC0CC144}"/>
              </a:ext>
            </a:extLst>
          </p:cNvPr>
          <p:cNvSpPr txBox="1">
            <a:spLocks noChangeArrowheads="1"/>
          </p:cNvSpPr>
          <p:nvPr/>
        </p:nvSpPr>
        <p:spPr bwMode="auto">
          <a:xfrm>
            <a:off x="381000" y="1676400"/>
            <a:ext cx="8458200" cy="1206500"/>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17961" dir="13500000" algn="ctr" rotWithShape="0">
                    <a:srgbClr val="FF0000">
                      <a:gamma/>
                      <a:shade val="60000"/>
                      <a:invGamma/>
                    </a:srgbClr>
                  </a:outerShdw>
                </a:effectLst>
              </a14:hiddenEffects>
            </a:ext>
          </a:extLst>
        </p:spPr>
        <p:txBody>
          <a:bodyPr>
            <a:spAutoFit/>
          </a:bodyPr>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Tx/>
              <a:buAutoNum type="arabicPeriod" startAt="3"/>
            </a:pPr>
            <a:r>
              <a:rPr kumimoji="1" lang="en-US" altLang="zh-CN" sz="2400" b="1">
                <a:solidFill>
                  <a:srgbClr val="E20000"/>
                </a:solidFill>
                <a:latin typeface="仿宋_GB2312" pitchFamily="49" charset="-122"/>
                <a:ea typeface="仿宋_GB2312" pitchFamily="49" charset="-122"/>
              </a:rPr>
              <a:t>synchronized</a:t>
            </a:r>
            <a:r>
              <a:rPr kumimoji="1" lang="en-US" altLang="zh-CN" sz="2400" b="1">
                <a:latin typeface="仿宋_GB2312" pitchFamily="49" charset="-122"/>
                <a:ea typeface="仿宋_GB2312" pitchFamily="49" charset="-122"/>
              </a:rPr>
              <a:t> (</a:t>
            </a:r>
            <a:r>
              <a:rPr kumimoji="1" lang="en-US" altLang="zh-CN" sz="2400" b="1">
                <a:solidFill>
                  <a:srgbClr val="0000FF"/>
                </a:solidFill>
                <a:effectLst>
                  <a:outerShdw blurRad="38100" dist="38100" dir="2700000" algn="tl">
                    <a:srgbClr val="C0C0C0"/>
                  </a:outerShdw>
                </a:effectLst>
                <a:latin typeface="仿宋_GB2312" pitchFamily="49" charset="-122"/>
                <a:ea typeface="仿宋_GB2312" pitchFamily="49" charset="-122"/>
              </a:rPr>
              <a:t>obj</a:t>
            </a:r>
            <a:r>
              <a:rPr kumimoji="1" lang="en-US" altLang="zh-CN" sz="2400" b="1">
                <a:latin typeface="仿宋_GB2312" pitchFamily="49" charset="-122"/>
                <a:ea typeface="仿宋_GB2312" pitchFamily="49" charset="-122"/>
              </a:rPr>
              <a:t>) {</a:t>
            </a:r>
            <a:r>
              <a:rPr kumimoji="1" lang="en-US" altLang="zh-CN" sz="2400" b="1">
                <a:latin typeface="Tahoma" panose="020B0604030504040204" pitchFamily="34" charset="0"/>
                <a:ea typeface="仿宋_GB2312" pitchFamily="49" charset="-122"/>
              </a:rPr>
              <a:t>…</a:t>
            </a:r>
            <a:r>
              <a:rPr kumimoji="1" lang="en-US" altLang="zh-CN" sz="2400" b="1">
                <a:latin typeface="仿宋_GB2312" pitchFamily="49" charset="-122"/>
                <a:ea typeface="仿宋_GB2312" pitchFamily="49" charset="-122"/>
              </a:rPr>
              <a:t> </a:t>
            </a:r>
            <a:r>
              <a:rPr kumimoji="1" lang="en-US" altLang="zh-CN" sz="2400" b="1">
                <a:latin typeface="Tahoma" panose="020B0604030504040204" pitchFamily="34" charset="0"/>
                <a:ea typeface="仿宋_GB2312" pitchFamily="49" charset="-122"/>
              </a:rPr>
              <a:t>…</a:t>
            </a:r>
            <a:r>
              <a:rPr kumimoji="1" lang="en-US" altLang="zh-CN" sz="2400" b="1">
                <a:latin typeface="仿宋_GB2312" pitchFamily="49" charset="-122"/>
                <a:ea typeface="仿宋_GB2312" pitchFamily="49" charset="-122"/>
              </a:rPr>
              <a:t> }</a:t>
            </a:r>
          </a:p>
          <a:p>
            <a:pPr eaLnBrk="1" hangingPunct="1">
              <a:buFont typeface="Wingdings" panose="05000000000000000000" pitchFamily="2" charset="2"/>
              <a:buChar char="Ø"/>
            </a:pPr>
            <a:r>
              <a:rPr kumimoji="1" lang="zh-CN" altLang="en-US" sz="2400" b="1">
                <a:latin typeface="仿宋_GB2312" pitchFamily="49" charset="-122"/>
                <a:ea typeface="仿宋_GB2312" pitchFamily="49" charset="-122"/>
              </a:rPr>
              <a:t>一个线程进入由</a:t>
            </a:r>
            <a:r>
              <a:rPr kumimoji="1" lang="en-US" altLang="zh-CN" sz="2400" b="1">
                <a:latin typeface="仿宋_GB2312" pitchFamily="49" charset="-122"/>
                <a:ea typeface="仿宋_GB2312" pitchFamily="49" charset="-122"/>
              </a:rPr>
              <a:t>synchronized (obj) {</a:t>
            </a:r>
            <a:r>
              <a:rPr kumimoji="1" lang="en-US" altLang="zh-CN" sz="2400" b="1">
                <a:latin typeface="Tahoma" panose="020B0604030504040204" pitchFamily="34" charset="0"/>
                <a:ea typeface="仿宋_GB2312" pitchFamily="49" charset="-122"/>
              </a:rPr>
              <a:t>…</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修饰的程序块</a:t>
            </a:r>
            <a:r>
              <a:rPr kumimoji="1" lang="en-US" altLang="zh-CN" sz="2400" b="1">
                <a:latin typeface="仿宋_GB2312" pitchFamily="49" charset="-122"/>
                <a:ea typeface="仿宋_GB2312" pitchFamily="49" charset="-122"/>
              </a:rPr>
              <a:t>,</a:t>
            </a:r>
            <a:r>
              <a:rPr kumimoji="1" lang="zh-CN" altLang="en-US" sz="2400" b="1">
                <a:latin typeface="仿宋_GB2312" pitchFamily="49" charset="-122"/>
                <a:ea typeface="仿宋_GB2312" pitchFamily="49" charset="-122"/>
              </a:rPr>
              <a:t>就锁定了由</a:t>
            </a:r>
            <a:r>
              <a:rPr kumimoji="1" lang="en-US" altLang="zh-CN" sz="2400" b="1">
                <a:latin typeface="仿宋_GB2312" pitchFamily="49" charset="-122"/>
                <a:ea typeface="仿宋_GB2312" pitchFamily="49" charset="-122"/>
              </a:rPr>
              <a:t>obj</a:t>
            </a:r>
            <a:r>
              <a:rPr kumimoji="1" lang="zh-CN" altLang="en-US" sz="2400" b="1">
                <a:latin typeface="仿宋_GB2312" pitchFamily="49" charset="-122"/>
                <a:ea typeface="仿宋_GB2312" pitchFamily="49" charset="-122"/>
              </a:rPr>
              <a:t>指定的那个对象。</a:t>
            </a:r>
          </a:p>
        </p:txBody>
      </p:sp>
      <p:sp>
        <p:nvSpPr>
          <p:cNvPr id="109575" name="Text Box 4">
            <a:extLst>
              <a:ext uri="{FF2B5EF4-FFF2-40B4-BE49-F238E27FC236}">
                <a16:creationId xmlns:a16="http://schemas.microsoft.com/office/drawing/2014/main" id="{FCD2A906-D1E6-4D5F-B65D-195887E64154}"/>
              </a:ext>
            </a:extLst>
          </p:cNvPr>
          <p:cNvSpPr txBox="1">
            <a:spLocks noChangeArrowheads="1"/>
          </p:cNvSpPr>
          <p:nvPr/>
        </p:nvSpPr>
        <p:spPr bwMode="auto">
          <a:xfrm>
            <a:off x="323850" y="3716338"/>
            <a:ext cx="8464550" cy="1279525"/>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17961" dir="13500000" algn="ctr" rotWithShape="0">
                    <a:srgbClr val="990000"/>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Wingdings" panose="05000000000000000000" pitchFamily="2" charset="2"/>
              <a:buChar char="Ø"/>
            </a:pPr>
            <a:r>
              <a:rPr kumimoji="1" lang="zh-CN" altLang="en-US" sz="2400" b="1">
                <a:solidFill>
                  <a:srgbClr val="2B0ED6"/>
                </a:solidFill>
                <a:latin typeface="仿宋_GB2312" pitchFamily="49" charset="-122"/>
                <a:ea typeface="仿宋_GB2312" pitchFamily="49" charset="-122"/>
              </a:rPr>
              <a:t>一个对象在某一时刻只能被一个线程锁定；</a:t>
            </a:r>
          </a:p>
          <a:p>
            <a:pPr eaLnBrk="1" hangingPunct="1">
              <a:lnSpc>
                <a:spcPct val="110000"/>
              </a:lnSpc>
              <a:buClr>
                <a:schemeClr val="hlink"/>
              </a:buClr>
              <a:buFont typeface="Wingdings" panose="05000000000000000000" pitchFamily="2" charset="2"/>
              <a:buChar char="Ø"/>
            </a:pPr>
            <a:r>
              <a:rPr kumimoji="1" lang="zh-CN" altLang="en-US" sz="2400" b="1">
                <a:solidFill>
                  <a:srgbClr val="2B0ED6"/>
                </a:solidFill>
                <a:latin typeface="仿宋_GB2312" pitchFamily="49" charset="-122"/>
                <a:ea typeface="仿宋_GB2312" pitchFamily="49" charset="-122"/>
              </a:rPr>
              <a:t>一个类可以有多个对象</a:t>
            </a:r>
            <a:r>
              <a:rPr kumimoji="1" lang="en-US" altLang="zh-CN" sz="2400" b="1">
                <a:solidFill>
                  <a:srgbClr val="2B0ED6"/>
                </a:solidFill>
                <a:latin typeface="仿宋_GB2312" pitchFamily="49" charset="-122"/>
                <a:ea typeface="仿宋_GB2312" pitchFamily="49" charset="-122"/>
              </a:rPr>
              <a:t>,</a:t>
            </a:r>
            <a:r>
              <a:rPr kumimoji="1" lang="zh-CN" altLang="en-US" sz="2400" b="1">
                <a:solidFill>
                  <a:srgbClr val="2B0ED6"/>
                </a:solidFill>
                <a:latin typeface="仿宋_GB2312" pitchFamily="49" charset="-122"/>
                <a:ea typeface="仿宋_GB2312" pitchFamily="49" charset="-122"/>
              </a:rPr>
              <a:t>不同的对象可以被不同的线程锁定</a:t>
            </a:r>
          </a:p>
          <a:p>
            <a:pPr eaLnBrk="1" hangingPunct="1">
              <a:lnSpc>
                <a:spcPct val="110000"/>
              </a:lnSpc>
              <a:buClr>
                <a:schemeClr val="hlink"/>
              </a:buClr>
              <a:buFont typeface="Wingdings" panose="05000000000000000000" pitchFamily="2" charset="2"/>
              <a:buChar char="Ø"/>
            </a:pPr>
            <a:r>
              <a:rPr kumimoji="1" lang="zh-CN" altLang="en-US" sz="2400" b="1">
                <a:solidFill>
                  <a:srgbClr val="2B0ED6"/>
                </a:solidFill>
                <a:latin typeface="仿宋_GB2312" pitchFamily="49" charset="-122"/>
                <a:ea typeface="仿宋_GB2312" pitchFamily="49" charset="-122"/>
              </a:rPr>
              <a:t>一个线程可以锁定多个对象</a:t>
            </a:r>
          </a:p>
        </p:txBody>
      </p:sp>
      <p:sp>
        <p:nvSpPr>
          <p:cNvPr id="109576" name="Text Box 5">
            <a:extLst>
              <a:ext uri="{FF2B5EF4-FFF2-40B4-BE49-F238E27FC236}">
                <a16:creationId xmlns:a16="http://schemas.microsoft.com/office/drawing/2014/main" id="{4E360F45-9B89-46AE-A2B1-9D2A5039F7D5}"/>
              </a:ext>
            </a:extLst>
          </p:cNvPr>
          <p:cNvSpPr txBox="1">
            <a:spLocks noChangeArrowheads="1"/>
          </p:cNvSpPr>
          <p:nvPr/>
        </p:nvSpPr>
        <p:spPr bwMode="auto">
          <a:xfrm>
            <a:off x="369888" y="3051175"/>
            <a:ext cx="1408112" cy="579438"/>
          </a:xfrm>
          <a:prstGeom prst="rect">
            <a:avLst/>
          </a:prstGeom>
          <a:noFill/>
          <a:ln>
            <a:noFill/>
          </a:ln>
          <a:effectLst/>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38100">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3200" b="1" u="sng">
                <a:solidFill>
                  <a:srgbClr val="D02104"/>
                </a:solidFill>
                <a:latin typeface="仿宋_GB2312" pitchFamily="49" charset="-122"/>
                <a:ea typeface="仿宋_GB2312" pitchFamily="49" charset="-122"/>
              </a:rPr>
              <a:t>注意：</a:t>
            </a:r>
          </a:p>
        </p:txBody>
      </p:sp>
      <p:sp>
        <p:nvSpPr>
          <p:cNvPr id="109577" name="Rectangle 6">
            <a:extLst>
              <a:ext uri="{FF2B5EF4-FFF2-40B4-BE49-F238E27FC236}">
                <a16:creationId xmlns:a16="http://schemas.microsoft.com/office/drawing/2014/main" id="{9191FB20-6838-4C28-9E4B-A1BDA786F760}"/>
              </a:ext>
            </a:extLst>
          </p:cNvPr>
          <p:cNvSpPr>
            <a:spLocks noChangeArrowheads="1"/>
          </p:cNvSpPr>
          <p:nvPr/>
        </p:nvSpPr>
        <p:spPr bwMode="auto">
          <a:xfrm>
            <a:off x="381000" y="825500"/>
            <a:ext cx="5910263" cy="519113"/>
          </a:xfrm>
          <a:prstGeom prst="rect">
            <a:avLst/>
          </a:prstGeom>
          <a:noFill/>
          <a:ln>
            <a:noFill/>
          </a:ln>
          <a:effectLst/>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38100">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800" b="1" u="sng">
                <a:solidFill>
                  <a:srgbClr val="2B0ED6"/>
                </a:solidFill>
                <a:latin typeface="仿宋_GB2312" pitchFamily="49" charset="-122"/>
                <a:ea typeface="仿宋_GB2312" pitchFamily="49" charset="-122"/>
              </a:rPr>
              <a:t>关键字</a:t>
            </a:r>
            <a:r>
              <a:rPr kumimoji="1" lang="en-US" altLang="zh-CN" sz="2800" b="1" u="sng">
                <a:solidFill>
                  <a:srgbClr val="2B0ED6"/>
                </a:solidFill>
                <a:latin typeface="仿宋_GB2312" pitchFamily="49" charset="-122"/>
                <a:ea typeface="仿宋_GB2312" pitchFamily="49" charset="-122"/>
              </a:rPr>
              <a:t>synchronized</a:t>
            </a:r>
            <a:r>
              <a:rPr kumimoji="1" lang="zh-CN" altLang="en-US" sz="2800" b="1" u="sng">
                <a:solidFill>
                  <a:srgbClr val="2B0ED6"/>
                </a:solidFill>
                <a:latin typeface="仿宋_GB2312" pitchFamily="49" charset="-122"/>
                <a:ea typeface="仿宋_GB2312" pitchFamily="49" charset="-122"/>
              </a:rPr>
              <a:t>的使用方法</a:t>
            </a:r>
            <a:r>
              <a:rPr kumimoji="1" lang="en-US" altLang="zh-CN" sz="2800" b="1" u="sng">
                <a:solidFill>
                  <a:srgbClr val="2B0ED6"/>
                </a:solidFill>
                <a:latin typeface="仿宋_GB2312" pitchFamily="49" charset="-122"/>
                <a:ea typeface="仿宋_GB2312" pitchFamily="49" charset="-122"/>
              </a:rPr>
              <a:t>(</a:t>
            </a:r>
            <a:r>
              <a:rPr kumimoji="1" lang="zh-CN" altLang="en-US" sz="2800" b="1" u="sng">
                <a:solidFill>
                  <a:srgbClr val="2B0ED6"/>
                </a:solidFill>
                <a:latin typeface="仿宋_GB2312" pitchFamily="49" charset="-122"/>
                <a:ea typeface="仿宋_GB2312" pitchFamily="49" charset="-122"/>
              </a:rPr>
              <a:t>例</a:t>
            </a:r>
            <a:r>
              <a:rPr kumimoji="1" lang="en-US" altLang="zh-CN" sz="2800" b="1" u="sng">
                <a:solidFill>
                  <a:srgbClr val="2B0ED6"/>
                </a:solidFill>
                <a:latin typeface="仿宋_GB2312" pitchFamily="49" charset="-122"/>
                <a:ea typeface="仿宋_GB2312" pitchFamily="49" charset="-122"/>
              </a:rPr>
              <a:t>)</a:t>
            </a:r>
          </a:p>
        </p:txBody>
      </p:sp>
      <p:sp>
        <p:nvSpPr>
          <p:cNvPr id="109578" name="Text Box 7">
            <a:extLst>
              <a:ext uri="{FF2B5EF4-FFF2-40B4-BE49-F238E27FC236}">
                <a16:creationId xmlns:a16="http://schemas.microsoft.com/office/drawing/2014/main" id="{EF3FB1E2-5B24-43C7-9576-4D89DFBCF354}"/>
              </a:ext>
            </a:extLst>
          </p:cNvPr>
          <p:cNvSpPr txBox="1">
            <a:spLocks noChangeArrowheads="1"/>
          </p:cNvSpPr>
          <p:nvPr/>
        </p:nvSpPr>
        <p:spPr bwMode="auto">
          <a:xfrm>
            <a:off x="381000" y="5280025"/>
            <a:ext cx="280193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b="1">
                <a:latin typeface="仿宋_GB2312" pitchFamily="49" charset="-122"/>
                <a:ea typeface="仿宋_GB2312" pitchFamily="49" charset="-122"/>
                <a:hlinkClick r:id="rId3"/>
              </a:rPr>
              <a:t>UnsynchPrint.java</a:t>
            </a:r>
            <a:endParaRPr kumimoji="1" lang="en-US" altLang="zh-CN" sz="2400" b="1">
              <a:latin typeface="仿宋_GB2312" pitchFamily="49" charset="-122"/>
              <a:ea typeface="仿宋_GB2312" pitchFamily="49" charset="-122"/>
            </a:endParaRPr>
          </a:p>
        </p:txBody>
      </p:sp>
      <p:sp>
        <p:nvSpPr>
          <p:cNvPr id="109579" name="Text Box 8">
            <a:extLst>
              <a:ext uri="{FF2B5EF4-FFF2-40B4-BE49-F238E27FC236}">
                <a16:creationId xmlns:a16="http://schemas.microsoft.com/office/drawing/2014/main" id="{F8FDF9AA-0FE4-47D7-8467-94ADE6850682}"/>
              </a:ext>
            </a:extLst>
          </p:cNvPr>
          <p:cNvSpPr txBox="1">
            <a:spLocks noChangeArrowheads="1"/>
          </p:cNvSpPr>
          <p:nvPr/>
        </p:nvSpPr>
        <p:spPr bwMode="auto">
          <a:xfrm>
            <a:off x="3419475" y="5300663"/>
            <a:ext cx="24939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b="1">
                <a:latin typeface="仿宋_GB2312" pitchFamily="49" charset="-122"/>
                <a:ea typeface="仿宋_GB2312" pitchFamily="49" charset="-122"/>
                <a:hlinkClick r:id="rId4"/>
              </a:rPr>
              <a:t>SynchPrint.java</a:t>
            </a:r>
            <a:endParaRPr kumimoji="1" lang="en-US" altLang="zh-CN" sz="2400" b="1">
              <a:latin typeface="仿宋_GB2312" pitchFamily="49" charset="-122"/>
              <a:ea typeface="仿宋_GB2312" pitchFamily="49" charset="-122"/>
            </a:endParaRPr>
          </a:p>
        </p:txBody>
      </p:sp>
      <p:sp>
        <p:nvSpPr>
          <p:cNvPr id="109580" name="Text Box 9">
            <a:extLst>
              <a:ext uri="{FF2B5EF4-FFF2-40B4-BE49-F238E27FC236}">
                <a16:creationId xmlns:a16="http://schemas.microsoft.com/office/drawing/2014/main" id="{D369F6CD-62B1-479F-B1C9-6867DD36F1A3}"/>
              </a:ext>
            </a:extLst>
          </p:cNvPr>
          <p:cNvSpPr txBox="1">
            <a:spLocks noChangeArrowheads="1"/>
          </p:cNvSpPr>
          <p:nvPr/>
        </p:nvSpPr>
        <p:spPr bwMode="auto">
          <a:xfrm>
            <a:off x="539750" y="5734050"/>
            <a:ext cx="17240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b="1">
                <a:latin typeface="仿宋_GB2312" pitchFamily="49" charset="-122"/>
                <a:ea typeface="仿宋_GB2312" pitchFamily="49" charset="-122"/>
                <a:hlinkClick r:id="rId5"/>
              </a:rPr>
              <a:t>Clock.java</a:t>
            </a:r>
            <a:endParaRPr kumimoji="1" lang="en-US" altLang="zh-CN" sz="2400" b="1">
              <a:latin typeface="仿宋_GB2312" pitchFamily="49" charset="-122"/>
              <a:ea typeface="仿宋_GB2312" pitchFamily="49" charset="-122"/>
            </a:endParaRPr>
          </a:p>
        </p:txBody>
      </p:sp>
      <p:sp>
        <p:nvSpPr>
          <p:cNvPr id="109581" name="Text Box 10">
            <a:extLst>
              <a:ext uri="{FF2B5EF4-FFF2-40B4-BE49-F238E27FC236}">
                <a16:creationId xmlns:a16="http://schemas.microsoft.com/office/drawing/2014/main" id="{A8A49AF0-A4A2-4BA5-8C45-E0216661E3BA}"/>
              </a:ext>
            </a:extLst>
          </p:cNvPr>
          <p:cNvSpPr txBox="1">
            <a:spLocks noChangeArrowheads="1"/>
          </p:cNvSpPr>
          <p:nvPr/>
        </p:nvSpPr>
        <p:spPr bwMode="auto">
          <a:xfrm>
            <a:off x="2411413" y="5734050"/>
            <a:ext cx="17240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b="1">
                <a:latin typeface="仿宋_GB2312" pitchFamily="49" charset="-122"/>
                <a:ea typeface="仿宋_GB2312" pitchFamily="49" charset="-122"/>
                <a:hlinkClick r:id="rId6"/>
              </a:rPr>
              <a:t>Clock.html</a:t>
            </a:r>
            <a:endParaRPr kumimoji="1" lang="en-US" altLang="zh-CN" sz="2400" b="1">
              <a:latin typeface="仿宋_GB2312" pitchFamily="49" charset="-122"/>
              <a:ea typeface="仿宋_GB2312" pitchFamily="49" charset="-122"/>
            </a:endParaRPr>
          </a:p>
        </p:txBody>
      </p:sp>
    </p:spTree>
  </p:cSld>
  <p:clrMapOvr>
    <a:masterClrMapping/>
  </p:clrMapOvr>
  <p:transition/>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597" name="Picture 2">
            <a:extLst>
              <a:ext uri="{FF2B5EF4-FFF2-40B4-BE49-F238E27FC236}">
                <a16:creationId xmlns:a16="http://schemas.microsoft.com/office/drawing/2014/main" id="{765469B7-8094-4359-9A00-AFEFCB2284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213" y="1989138"/>
            <a:ext cx="8213725" cy="266065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110598" name="AutoShape 3">
            <a:extLst>
              <a:ext uri="{FF2B5EF4-FFF2-40B4-BE49-F238E27FC236}">
                <a16:creationId xmlns:a16="http://schemas.microsoft.com/office/drawing/2014/main" id="{9563012F-A0FC-4D97-A2CC-5ED5423A74EB}"/>
              </a:ext>
            </a:extLst>
          </p:cNvPr>
          <p:cNvSpPr>
            <a:spLocks noChangeArrowheads="1"/>
          </p:cNvSpPr>
          <p:nvPr/>
        </p:nvSpPr>
        <p:spPr bwMode="auto">
          <a:xfrm>
            <a:off x="5867400" y="3644900"/>
            <a:ext cx="1439863" cy="142875"/>
          </a:xfrm>
          <a:prstGeom prst="leftArrow">
            <a:avLst>
              <a:gd name="adj1" fmla="val 50000"/>
              <a:gd name="adj2" fmla="val 251945"/>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Tree>
  </p:cSld>
  <p:clrMapOvr>
    <a:masterClrMapping/>
  </p:clrMapOvr>
  <p:transition/>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1621" name="Group 2">
            <a:extLst>
              <a:ext uri="{FF2B5EF4-FFF2-40B4-BE49-F238E27FC236}">
                <a16:creationId xmlns:a16="http://schemas.microsoft.com/office/drawing/2014/main" id="{7B24C44A-7941-4183-8D59-12E7774A90F3}"/>
              </a:ext>
            </a:extLst>
          </p:cNvPr>
          <p:cNvGrpSpPr>
            <a:grpSpLocks/>
          </p:cNvGrpSpPr>
          <p:nvPr/>
        </p:nvGrpSpPr>
        <p:grpSpPr bwMode="auto">
          <a:xfrm>
            <a:off x="250825" y="836613"/>
            <a:ext cx="8642350" cy="5113337"/>
            <a:chOff x="158" y="527"/>
            <a:chExt cx="5444" cy="3221"/>
          </a:xfrm>
        </p:grpSpPr>
        <p:pic>
          <p:nvPicPr>
            <p:cNvPr id="111622" name="Picture 3">
              <a:extLst>
                <a:ext uri="{FF2B5EF4-FFF2-40B4-BE49-F238E27FC236}">
                  <a16:creationId xmlns:a16="http://schemas.microsoft.com/office/drawing/2014/main" id="{CC29C15A-F1A1-4145-9690-2D330FF885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 y="527"/>
              <a:ext cx="5444" cy="3221"/>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111623" name="AutoShape 4">
              <a:extLst>
                <a:ext uri="{FF2B5EF4-FFF2-40B4-BE49-F238E27FC236}">
                  <a16:creationId xmlns:a16="http://schemas.microsoft.com/office/drawing/2014/main" id="{C737E7C0-B8E7-4DE3-A719-8D0520BD5BF8}"/>
                </a:ext>
              </a:extLst>
            </p:cNvPr>
            <p:cNvSpPr>
              <a:spLocks noChangeArrowheads="1"/>
            </p:cNvSpPr>
            <p:nvPr/>
          </p:nvSpPr>
          <p:spPr bwMode="auto">
            <a:xfrm>
              <a:off x="2562" y="799"/>
              <a:ext cx="771" cy="91"/>
            </a:xfrm>
            <a:prstGeom prst="leftArrow">
              <a:avLst>
                <a:gd name="adj1" fmla="val 50000"/>
                <a:gd name="adj2" fmla="val 211813"/>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11624" name="AutoShape 5">
              <a:extLst>
                <a:ext uri="{FF2B5EF4-FFF2-40B4-BE49-F238E27FC236}">
                  <a16:creationId xmlns:a16="http://schemas.microsoft.com/office/drawing/2014/main" id="{2F9D7524-8D3E-4124-843E-EEC71B7D6244}"/>
                </a:ext>
              </a:extLst>
            </p:cNvPr>
            <p:cNvSpPr>
              <a:spLocks noChangeArrowheads="1"/>
            </p:cNvSpPr>
            <p:nvPr/>
          </p:nvSpPr>
          <p:spPr bwMode="auto">
            <a:xfrm>
              <a:off x="2336" y="1026"/>
              <a:ext cx="771" cy="91"/>
            </a:xfrm>
            <a:prstGeom prst="leftArrow">
              <a:avLst>
                <a:gd name="adj1" fmla="val 50000"/>
                <a:gd name="adj2" fmla="val 211813"/>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11625" name="AutoShape 6">
              <a:extLst>
                <a:ext uri="{FF2B5EF4-FFF2-40B4-BE49-F238E27FC236}">
                  <a16:creationId xmlns:a16="http://schemas.microsoft.com/office/drawing/2014/main" id="{68DC5F4F-9AEA-4795-9466-E1A392381E43}"/>
                </a:ext>
              </a:extLst>
            </p:cNvPr>
            <p:cNvSpPr>
              <a:spLocks noChangeArrowheads="1"/>
            </p:cNvSpPr>
            <p:nvPr/>
          </p:nvSpPr>
          <p:spPr bwMode="auto">
            <a:xfrm>
              <a:off x="3606" y="1933"/>
              <a:ext cx="771" cy="91"/>
            </a:xfrm>
            <a:prstGeom prst="leftArrow">
              <a:avLst>
                <a:gd name="adj1" fmla="val 50000"/>
                <a:gd name="adj2" fmla="val 211813"/>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Tree>
  </p:cSld>
  <p:clrMapOvr>
    <a:masterClrMapping/>
  </p:clrMapOvr>
  <p:transition/>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45" name="Group 2">
            <a:extLst>
              <a:ext uri="{FF2B5EF4-FFF2-40B4-BE49-F238E27FC236}">
                <a16:creationId xmlns:a16="http://schemas.microsoft.com/office/drawing/2014/main" id="{105A98CA-CEB4-42CC-AA2D-675373A9B2E6}"/>
              </a:ext>
            </a:extLst>
          </p:cNvPr>
          <p:cNvGrpSpPr>
            <a:grpSpLocks/>
          </p:cNvGrpSpPr>
          <p:nvPr/>
        </p:nvGrpSpPr>
        <p:grpSpPr bwMode="auto">
          <a:xfrm>
            <a:off x="323850" y="1844675"/>
            <a:ext cx="8569325" cy="2571750"/>
            <a:chOff x="204" y="1162"/>
            <a:chExt cx="5398" cy="1620"/>
          </a:xfrm>
        </p:grpSpPr>
        <p:pic>
          <p:nvPicPr>
            <p:cNvPr id="112646" name="Picture 3">
              <a:extLst>
                <a:ext uri="{FF2B5EF4-FFF2-40B4-BE49-F238E27FC236}">
                  <a16:creationId xmlns:a16="http://schemas.microsoft.com/office/drawing/2014/main" id="{C5DB4C35-854E-4577-90E9-4340256C27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 y="1162"/>
              <a:ext cx="5398" cy="162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112647" name="AutoShape 4">
              <a:extLst>
                <a:ext uri="{FF2B5EF4-FFF2-40B4-BE49-F238E27FC236}">
                  <a16:creationId xmlns:a16="http://schemas.microsoft.com/office/drawing/2014/main" id="{D37318B6-A3DA-4FD8-95BA-7CBB1614C128}"/>
                </a:ext>
              </a:extLst>
            </p:cNvPr>
            <p:cNvSpPr>
              <a:spLocks noChangeArrowheads="1"/>
            </p:cNvSpPr>
            <p:nvPr/>
          </p:nvSpPr>
          <p:spPr bwMode="auto">
            <a:xfrm>
              <a:off x="4014" y="1207"/>
              <a:ext cx="771" cy="91"/>
            </a:xfrm>
            <a:prstGeom prst="leftArrow">
              <a:avLst>
                <a:gd name="adj1" fmla="val 50000"/>
                <a:gd name="adj2" fmla="val 211813"/>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Tree>
  </p:cSld>
  <p:clrMapOvr>
    <a:masterClrMapping/>
  </p:clrMapOvr>
  <p:transition/>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669" name="Group 2">
            <a:extLst>
              <a:ext uri="{FF2B5EF4-FFF2-40B4-BE49-F238E27FC236}">
                <a16:creationId xmlns:a16="http://schemas.microsoft.com/office/drawing/2014/main" id="{F8F56CE6-A9EE-4C27-8FBB-CDD69BDB6D3F}"/>
              </a:ext>
            </a:extLst>
          </p:cNvPr>
          <p:cNvGrpSpPr>
            <a:grpSpLocks/>
          </p:cNvGrpSpPr>
          <p:nvPr/>
        </p:nvGrpSpPr>
        <p:grpSpPr bwMode="auto">
          <a:xfrm>
            <a:off x="381000" y="838200"/>
            <a:ext cx="4267200" cy="5334000"/>
            <a:chOff x="336" y="384"/>
            <a:chExt cx="2688" cy="3360"/>
          </a:xfrm>
        </p:grpSpPr>
        <p:graphicFrame>
          <p:nvGraphicFramePr>
            <p:cNvPr id="113674" name="Object 3">
              <a:extLst>
                <a:ext uri="{FF2B5EF4-FFF2-40B4-BE49-F238E27FC236}">
                  <a16:creationId xmlns:a16="http://schemas.microsoft.com/office/drawing/2014/main" id="{64D5D628-80D6-4748-B05F-3A0F805EE8DA}"/>
                </a:ext>
              </a:extLst>
            </p:cNvPr>
            <p:cNvGraphicFramePr>
              <a:graphicFrameLocks noChangeAspect="1"/>
            </p:cNvGraphicFramePr>
            <p:nvPr/>
          </p:nvGraphicFramePr>
          <p:xfrm>
            <a:off x="864" y="384"/>
            <a:ext cx="1948" cy="3360"/>
          </p:xfrm>
          <a:graphic>
            <a:graphicData uri="http://schemas.openxmlformats.org/presentationml/2006/ole">
              <mc:AlternateContent xmlns:mc="http://schemas.openxmlformats.org/markup-compatibility/2006">
                <mc:Choice xmlns:v="urn:schemas-microsoft-com:vml" Requires="v">
                  <p:oleObj spid="_x0000_s15370" name="位图图像" r:id="rId3" imgW="2180952" imgH="3761905" progId="Paint.Picture">
                    <p:embed/>
                  </p:oleObj>
                </mc:Choice>
                <mc:Fallback>
                  <p:oleObj name="位图图像" r:id="rId3" imgW="2180952" imgH="3761905" progId="Paint.Picture">
                    <p:embed/>
                    <p:pic>
                      <p:nvPicPr>
                        <p:cNvPr id="113674" name="Object 3">
                          <a:extLst>
                            <a:ext uri="{FF2B5EF4-FFF2-40B4-BE49-F238E27FC236}">
                              <a16:creationId xmlns:a16="http://schemas.microsoft.com/office/drawing/2014/main" id="{64D5D628-80D6-4748-B05F-3A0F805EE8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4" y="384"/>
                          <a:ext cx="1948" cy="3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13675" name="Rectangle 4">
              <a:extLst>
                <a:ext uri="{FF2B5EF4-FFF2-40B4-BE49-F238E27FC236}">
                  <a16:creationId xmlns:a16="http://schemas.microsoft.com/office/drawing/2014/main" id="{89FFDE44-04FA-4FA6-9787-9F53029D2BBE}"/>
                </a:ext>
              </a:extLst>
            </p:cNvPr>
            <p:cNvSpPr>
              <a:spLocks noChangeArrowheads="1"/>
            </p:cNvSpPr>
            <p:nvPr/>
          </p:nvSpPr>
          <p:spPr bwMode="auto">
            <a:xfrm>
              <a:off x="336" y="3408"/>
              <a:ext cx="2688" cy="288"/>
            </a:xfrm>
            <a:prstGeom prst="rect">
              <a:avLst/>
            </a:prstGeom>
            <a:noFill/>
            <a:ln w="3810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
        <p:nvSpPr>
          <p:cNvPr id="113670" name="Text Box 5">
            <a:extLst>
              <a:ext uri="{FF2B5EF4-FFF2-40B4-BE49-F238E27FC236}">
                <a16:creationId xmlns:a16="http://schemas.microsoft.com/office/drawing/2014/main" id="{647F6AD3-9F3D-4C61-972C-26C4EAB35C7D}"/>
              </a:ext>
            </a:extLst>
          </p:cNvPr>
          <p:cNvSpPr txBox="1">
            <a:spLocks noChangeArrowheads="1"/>
          </p:cNvSpPr>
          <p:nvPr/>
        </p:nvSpPr>
        <p:spPr bwMode="auto">
          <a:xfrm>
            <a:off x="5638800" y="5486400"/>
            <a:ext cx="25257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a:latin typeface="Times New Roman" panose="02020603050405020304" pitchFamily="18" charset="0"/>
                <a:hlinkClick r:id="rId5"/>
              </a:rPr>
              <a:t>ThreadDemo3.java</a:t>
            </a:r>
            <a:endParaRPr kumimoji="1" lang="en-US" altLang="zh-CN" sz="2400">
              <a:latin typeface="Times New Roman" panose="02020603050405020304" pitchFamily="18" charset="0"/>
            </a:endParaRPr>
          </a:p>
        </p:txBody>
      </p:sp>
      <p:grpSp>
        <p:nvGrpSpPr>
          <p:cNvPr id="288774" name="Group 6">
            <a:extLst>
              <a:ext uri="{FF2B5EF4-FFF2-40B4-BE49-F238E27FC236}">
                <a16:creationId xmlns:a16="http://schemas.microsoft.com/office/drawing/2014/main" id="{3E40F2D8-866B-434B-99AE-BD264ACACC11}"/>
              </a:ext>
            </a:extLst>
          </p:cNvPr>
          <p:cNvGrpSpPr>
            <a:grpSpLocks/>
          </p:cNvGrpSpPr>
          <p:nvPr/>
        </p:nvGrpSpPr>
        <p:grpSpPr bwMode="auto">
          <a:xfrm>
            <a:off x="5715000" y="1524000"/>
            <a:ext cx="1981200" cy="762000"/>
            <a:chOff x="3600" y="960"/>
            <a:chExt cx="1248" cy="480"/>
          </a:xfrm>
        </p:grpSpPr>
        <p:sp>
          <p:nvSpPr>
            <p:cNvPr id="113672" name="AutoShape 7">
              <a:extLst>
                <a:ext uri="{FF2B5EF4-FFF2-40B4-BE49-F238E27FC236}">
                  <a16:creationId xmlns:a16="http://schemas.microsoft.com/office/drawing/2014/main" id="{CEDFEB1D-22CC-4D77-BC47-C9A8C1240893}"/>
                </a:ext>
              </a:extLst>
            </p:cNvPr>
            <p:cNvSpPr>
              <a:spLocks noChangeArrowheads="1"/>
            </p:cNvSpPr>
            <p:nvPr/>
          </p:nvSpPr>
          <p:spPr bwMode="auto">
            <a:xfrm>
              <a:off x="3600" y="960"/>
              <a:ext cx="1248" cy="480"/>
            </a:xfrm>
            <a:prstGeom prst="wedgeRoundRectCallout">
              <a:avLst>
                <a:gd name="adj1" fmla="val -135417"/>
                <a:gd name="adj2" fmla="val 525833"/>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kumimoji="1" lang="zh-CN" altLang="zh-CN" sz="2400" b="1">
                <a:solidFill>
                  <a:srgbClr val="0000FF"/>
                </a:solidFill>
                <a:latin typeface="Times New Roman" panose="02020603050405020304" pitchFamily="18" charset="0"/>
                <a:ea typeface="黑体" panose="02010609060101010101" pitchFamily="49" charset="-122"/>
              </a:endParaRPr>
            </a:p>
          </p:txBody>
        </p:sp>
        <p:sp>
          <p:nvSpPr>
            <p:cNvPr id="113673" name="Text Box 8">
              <a:extLst>
                <a:ext uri="{FF2B5EF4-FFF2-40B4-BE49-F238E27FC236}">
                  <a16:creationId xmlns:a16="http://schemas.microsoft.com/office/drawing/2014/main" id="{C8BC05DD-772C-423B-869F-5060ABC16896}"/>
                </a:ext>
              </a:extLst>
            </p:cNvPr>
            <p:cNvSpPr txBox="1">
              <a:spLocks noChangeArrowheads="1"/>
            </p:cNvSpPr>
            <p:nvPr/>
          </p:nvSpPr>
          <p:spPr bwMode="auto">
            <a:xfrm>
              <a:off x="3696" y="1056"/>
              <a:ext cx="1081"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400" b="1">
                  <a:solidFill>
                    <a:srgbClr val="0000FF"/>
                  </a:solidFill>
                  <a:latin typeface="Times New Roman" panose="02020603050405020304" pitchFamily="18" charset="0"/>
                  <a:ea typeface="黑体" panose="02010609060101010101" pitchFamily="49" charset="-122"/>
                </a:rPr>
                <a:t>不同步产生</a:t>
              </a:r>
            </a:p>
          </p:txBody>
        </p:sp>
      </p:gr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88774"/>
                                        </p:tgtEl>
                                        <p:attrNameLst>
                                          <p:attrName>style.visibility</p:attrName>
                                        </p:attrNameLst>
                                      </p:cBhvr>
                                      <p:to>
                                        <p:strVal val="visible"/>
                                      </p:to>
                                    </p:set>
                                    <p:animEffect transition="in" filter="box(in)">
                                      <p:cBhvr>
                                        <p:cTn id="7" dur="500"/>
                                        <p:tgtEl>
                                          <p:spTgt spid="2887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3" name="Text Box 2">
            <a:extLst>
              <a:ext uri="{FF2B5EF4-FFF2-40B4-BE49-F238E27FC236}">
                <a16:creationId xmlns:a16="http://schemas.microsoft.com/office/drawing/2014/main" id="{4E650953-9E1F-401F-B26D-CD87F7B1D273}"/>
              </a:ext>
            </a:extLst>
          </p:cNvPr>
          <p:cNvSpPr txBox="1">
            <a:spLocks noChangeArrowheads="1"/>
          </p:cNvSpPr>
          <p:nvPr/>
        </p:nvSpPr>
        <p:spPr bwMode="auto">
          <a:xfrm>
            <a:off x="609600" y="5562600"/>
            <a:ext cx="25257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a:latin typeface="Times New Roman" panose="02020603050405020304" pitchFamily="18" charset="0"/>
                <a:hlinkClick r:id="rId3"/>
              </a:rPr>
              <a:t>ThreadDemo4.java</a:t>
            </a:r>
            <a:endParaRPr kumimoji="1" lang="en-US" altLang="zh-CN" sz="2400">
              <a:latin typeface="Times New Roman" panose="02020603050405020304" pitchFamily="18" charset="0"/>
            </a:endParaRPr>
          </a:p>
        </p:txBody>
      </p:sp>
      <p:grpSp>
        <p:nvGrpSpPr>
          <p:cNvPr id="114694" name="Group 3">
            <a:extLst>
              <a:ext uri="{FF2B5EF4-FFF2-40B4-BE49-F238E27FC236}">
                <a16:creationId xmlns:a16="http://schemas.microsoft.com/office/drawing/2014/main" id="{08B5FF68-2F6D-4154-AACC-ED88693A3B90}"/>
              </a:ext>
            </a:extLst>
          </p:cNvPr>
          <p:cNvGrpSpPr>
            <a:grpSpLocks/>
          </p:cNvGrpSpPr>
          <p:nvPr/>
        </p:nvGrpSpPr>
        <p:grpSpPr bwMode="auto">
          <a:xfrm>
            <a:off x="3429000" y="228600"/>
            <a:ext cx="5334000" cy="6400800"/>
            <a:chOff x="144" y="144"/>
            <a:chExt cx="3360" cy="4032"/>
          </a:xfrm>
        </p:grpSpPr>
        <p:graphicFrame>
          <p:nvGraphicFramePr>
            <p:cNvPr id="114699" name="Object 4">
              <a:extLst>
                <a:ext uri="{FF2B5EF4-FFF2-40B4-BE49-F238E27FC236}">
                  <a16:creationId xmlns:a16="http://schemas.microsoft.com/office/drawing/2014/main" id="{0AEF06ED-D26F-4D4B-BEF1-6A365D52E1F0}"/>
                </a:ext>
              </a:extLst>
            </p:cNvPr>
            <p:cNvGraphicFramePr>
              <a:graphicFrameLocks noChangeAspect="1"/>
            </p:cNvGraphicFramePr>
            <p:nvPr/>
          </p:nvGraphicFramePr>
          <p:xfrm>
            <a:off x="672" y="144"/>
            <a:ext cx="2592" cy="3936"/>
          </p:xfrm>
          <a:graphic>
            <a:graphicData uri="http://schemas.openxmlformats.org/presentationml/2006/ole">
              <mc:AlternateContent xmlns:mc="http://schemas.openxmlformats.org/markup-compatibility/2006">
                <mc:Choice xmlns:v="urn:schemas-microsoft-com:vml" Requires="v">
                  <p:oleObj spid="_x0000_s16394" name="位图图像" r:id="rId4" imgW="2142857" imgH="3685714" progId="Paint.Picture">
                    <p:embed/>
                  </p:oleObj>
                </mc:Choice>
                <mc:Fallback>
                  <p:oleObj name="位图图像" r:id="rId4" imgW="2142857" imgH="3685714" progId="Paint.Picture">
                    <p:embed/>
                    <p:pic>
                      <p:nvPicPr>
                        <p:cNvPr id="114699" name="Object 4">
                          <a:extLst>
                            <a:ext uri="{FF2B5EF4-FFF2-40B4-BE49-F238E27FC236}">
                              <a16:creationId xmlns:a16="http://schemas.microsoft.com/office/drawing/2014/main" id="{0AEF06ED-D26F-4D4B-BEF1-6A365D52E1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2" y="144"/>
                          <a:ext cx="2592" cy="39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14700" name="Rectangle 5">
              <a:extLst>
                <a:ext uri="{FF2B5EF4-FFF2-40B4-BE49-F238E27FC236}">
                  <a16:creationId xmlns:a16="http://schemas.microsoft.com/office/drawing/2014/main" id="{A3172DB7-0E57-46DC-9CD1-457A979ABC52}"/>
                </a:ext>
              </a:extLst>
            </p:cNvPr>
            <p:cNvSpPr>
              <a:spLocks noChangeArrowheads="1"/>
            </p:cNvSpPr>
            <p:nvPr/>
          </p:nvSpPr>
          <p:spPr bwMode="auto">
            <a:xfrm>
              <a:off x="144" y="3552"/>
              <a:ext cx="3360" cy="624"/>
            </a:xfrm>
            <a:prstGeom prst="rect">
              <a:avLst/>
            </a:prstGeom>
            <a:noFill/>
            <a:ln w="5715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sp>
        <p:nvSpPr>
          <p:cNvPr id="289798" name="Text Box 6">
            <a:extLst>
              <a:ext uri="{FF2B5EF4-FFF2-40B4-BE49-F238E27FC236}">
                <a16:creationId xmlns:a16="http://schemas.microsoft.com/office/drawing/2014/main" id="{D6EFE636-E07E-4776-A51B-7AB8B3761E71}"/>
              </a:ext>
            </a:extLst>
          </p:cNvPr>
          <p:cNvSpPr txBox="1">
            <a:spLocks noChangeArrowheads="1"/>
          </p:cNvSpPr>
          <p:nvPr/>
        </p:nvSpPr>
        <p:spPr bwMode="auto">
          <a:xfrm>
            <a:off x="381000" y="2362200"/>
            <a:ext cx="2951163" cy="302260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400" b="1" i="1" u="sng">
                <a:solidFill>
                  <a:srgbClr val="FF0000"/>
                </a:solidFill>
                <a:effectLst>
                  <a:outerShdw blurRad="38100" dist="38100" dir="2700000" algn="tl">
                    <a:srgbClr val="C0C0C0"/>
                  </a:outerShdw>
                </a:effectLst>
                <a:latin typeface="黑体" panose="02010609060101010101" pitchFamily="49" charset="-122"/>
                <a:ea typeface="黑体" panose="02010609060101010101" pitchFamily="49" charset="-122"/>
              </a:rPr>
              <a:t>能否在代码块和函数</a:t>
            </a:r>
          </a:p>
          <a:p>
            <a:pPr eaLnBrk="1" hangingPunct="1"/>
            <a:r>
              <a:rPr kumimoji="1" lang="zh-CN" altLang="en-US" sz="2400" b="1" i="1" u="sng">
                <a:solidFill>
                  <a:srgbClr val="FF0000"/>
                </a:solidFill>
                <a:effectLst>
                  <a:outerShdw blurRad="38100" dist="38100" dir="2700000" algn="tl">
                    <a:srgbClr val="C0C0C0"/>
                  </a:outerShdw>
                </a:effectLst>
                <a:latin typeface="黑体" panose="02010609060101010101" pitchFamily="49" charset="-122"/>
                <a:ea typeface="黑体" panose="02010609060101010101" pitchFamily="49" charset="-122"/>
              </a:rPr>
              <a:t>之间形成同步呢</a:t>
            </a:r>
            <a:r>
              <a:rPr kumimoji="1" lang="en-US" altLang="zh-CN" sz="2400" b="1" i="1" u="sng">
                <a:solidFill>
                  <a:srgbClr val="FF0000"/>
                </a:solidFill>
                <a:effectLst>
                  <a:outerShdw blurRad="38100" dist="38100" dir="2700000" algn="tl">
                    <a:srgbClr val="C0C0C0"/>
                  </a:outerShdw>
                </a:effectLst>
                <a:latin typeface="黑体" panose="02010609060101010101" pitchFamily="49" charset="-122"/>
                <a:ea typeface="黑体" panose="02010609060101010101" pitchFamily="49" charset="-122"/>
              </a:rPr>
              <a:t>?</a:t>
            </a:r>
          </a:p>
          <a:p>
            <a:pPr eaLnBrk="1" hangingPunct="1"/>
            <a:endParaRPr kumimoji="1" lang="en-US" altLang="zh-CN" sz="2400" b="1" i="1" u="sng">
              <a:solidFill>
                <a:srgbClr val="FF0000"/>
              </a:solidFill>
              <a:effectLst>
                <a:outerShdw blurRad="38100" dist="38100" dir="2700000" algn="tl">
                  <a:srgbClr val="C0C0C0"/>
                </a:outerShdw>
              </a:effectLst>
              <a:latin typeface="黑体" panose="02010609060101010101" pitchFamily="49" charset="-122"/>
              <a:ea typeface="黑体" panose="02010609060101010101" pitchFamily="49" charset="-122"/>
            </a:endParaRPr>
          </a:p>
          <a:p>
            <a:pPr eaLnBrk="1" hangingPunct="1"/>
            <a:r>
              <a:rPr kumimoji="1" lang="zh-CN" altLang="en-US" sz="2400" b="1">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rPr>
              <a:t>答案是肯定的。同步</a:t>
            </a:r>
          </a:p>
          <a:p>
            <a:pPr eaLnBrk="1" hangingPunct="1"/>
            <a:r>
              <a:rPr kumimoji="1" lang="zh-CN" altLang="en-US" sz="2400" b="1">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rPr>
              <a:t>函数中的监视对象是</a:t>
            </a:r>
          </a:p>
          <a:p>
            <a:pPr eaLnBrk="1" hangingPunct="1"/>
            <a:r>
              <a:rPr kumimoji="1" lang="en-US" altLang="zh-CN" sz="2400" b="1">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rPr>
              <a:t>this,</a:t>
            </a:r>
            <a:r>
              <a:rPr kumimoji="1" lang="zh-CN" altLang="en-US" sz="2400" b="1">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rPr>
              <a:t>所以我们让代</a:t>
            </a:r>
          </a:p>
          <a:p>
            <a:pPr eaLnBrk="1" hangingPunct="1"/>
            <a:r>
              <a:rPr kumimoji="1" lang="zh-CN" altLang="en-US" sz="2400" b="1">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rPr>
              <a:t>码块中的监视对象改</a:t>
            </a:r>
          </a:p>
          <a:p>
            <a:pPr eaLnBrk="1" hangingPunct="1"/>
            <a:r>
              <a:rPr kumimoji="1" lang="zh-CN" altLang="en-US" sz="2400" b="1">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rPr>
              <a:t>为</a:t>
            </a:r>
            <a:r>
              <a:rPr kumimoji="1" lang="en-US" altLang="zh-CN" sz="2400" b="1">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rPr>
              <a:t>this</a:t>
            </a:r>
            <a:r>
              <a:rPr kumimoji="1" lang="zh-CN" altLang="en-US" sz="2400" b="1">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rPr>
              <a:t>就可以了。</a:t>
            </a:r>
          </a:p>
        </p:txBody>
      </p:sp>
      <p:grpSp>
        <p:nvGrpSpPr>
          <p:cNvPr id="289799" name="Group 7">
            <a:extLst>
              <a:ext uri="{FF2B5EF4-FFF2-40B4-BE49-F238E27FC236}">
                <a16:creationId xmlns:a16="http://schemas.microsoft.com/office/drawing/2014/main" id="{11AF4CDB-C96E-4E70-B28F-B8433E25B501}"/>
              </a:ext>
            </a:extLst>
          </p:cNvPr>
          <p:cNvGrpSpPr>
            <a:grpSpLocks/>
          </p:cNvGrpSpPr>
          <p:nvPr/>
        </p:nvGrpSpPr>
        <p:grpSpPr bwMode="auto">
          <a:xfrm>
            <a:off x="990600" y="838200"/>
            <a:ext cx="1676400" cy="609600"/>
            <a:chOff x="624" y="528"/>
            <a:chExt cx="1056" cy="384"/>
          </a:xfrm>
        </p:grpSpPr>
        <p:sp>
          <p:nvSpPr>
            <p:cNvPr id="114697" name="AutoShape 8">
              <a:extLst>
                <a:ext uri="{FF2B5EF4-FFF2-40B4-BE49-F238E27FC236}">
                  <a16:creationId xmlns:a16="http://schemas.microsoft.com/office/drawing/2014/main" id="{738DF351-B4BA-4FF8-BF5F-A9731426311F}"/>
                </a:ext>
              </a:extLst>
            </p:cNvPr>
            <p:cNvSpPr>
              <a:spLocks noChangeArrowheads="1"/>
            </p:cNvSpPr>
            <p:nvPr/>
          </p:nvSpPr>
          <p:spPr bwMode="auto">
            <a:xfrm>
              <a:off x="624" y="528"/>
              <a:ext cx="1056" cy="384"/>
            </a:xfrm>
            <a:prstGeom prst="wedgeRoundRectCallout">
              <a:avLst>
                <a:gd name="adj1" fmla="val 267991"/>
                <a:gd name="adj2" fmla="val 777083"/>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kumimoji="1" lang="zh-CN" altLang="zh-CN" sz="2400">
                <a:latin typeface="Times New Roman" panose="02020603050405020304" pitchFamily="18" charset="0"/>
                <a:ea typeface="黑体" panose="02010609060101010101" pitchFamily="49" charset="-122"/>
              </a:endParaRPr>
            </a:p>
          </p:txBody>
        </p:sp>
        <p:sp>
          <p:nvSpPr>
            <p:cNvPr id="114698" name="Text Box 9">
              <a:extLst>
                <a:ext uri="{FF2B5EF4-FFF2-40B4-BE49-F238E27FC236}">
                  <a16:creationId xmlns:a16="http://schemas.microsoft.com/office/drawing/2014/main" id="{9D2091D6-61F3-47B6-8C15-75C034D7F13D}"/>
                </a:ext>
              </a:extLst>
            </p:cNvPr>
            <p:cNvSpPr txBox="1">
              <a:spLocks noChangeArrowheads="1"/>
            </p:cNvSpPr>
            <p:nvPr/>
          </p:nvSpPr>
          <p:spPr bwMode="auto">
            <a:xfrm>
              <a:off x="758" y="541"/>
              <a:ext cx="69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400">
                  <a:solidFill>
                    <a:srgbClr val="0000FF"/>
                  </a:solidFill>
                  <a:latin typeface="Times New Roman" panose="02020603050405020304" pitchFamily="18" charset="0"/>
                  <a:ea typeface="黑体" panose="02010609060101010101" pitchFamily="49" charset="-122"/>
                </a:rPr>
                <a:t>同步了</a:t>
              </a:r>
            </a:p>
          </p:txBody>
        </p:sp>
      </p:gr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89799"/>
                                        </p:tgtEl>
                                        <p:attrNameLst>
                                          <p:attrName>style.visibility</p:attrName>
                                        </p:attrNameLst>
                                      </p:cBhvr>
                                      <p:to>
                                        <p:strVal val="visible"/>
                                      </p:to>
                                    </p:set>
                                    <p:animEffect transition="in" filter="box(in)">
                                      <p:cBhvr>
                                        <p:cTn id="7" dur="500"/>
                                        <p:tgtEl>
                                          <p:spTgt spid="2897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5717" name="Picture 2">
            <a:extLst>
              <a:ext uri="{FF2B5EF4-FFF2-40B4-BE49-F238E27FC236}">
                <a16:creationId xmlns:a16="http://schemas.microsoft.com/office/drawing/2014/main" id="{E9E46B3B-C73B-46B0-91CB-97CE170553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288" y="981075"/>
            <a:ext cx="8353425" cy="488315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115718" name="Oval 3">
            <a:extLst>
              <a:ext uri="{FF2B5EF4-FFF2-40B4-BE49-F238E27FC236}">
                <a16:creationId xmlns:a16="http://schemas.microsoft.com/office/drawing/2014/main" id="{A2AFECE8-3B65-4EE0-B6F9-B4F6DCE6DB26}"/>
              </a:ext>
            </a:extLst>
          </p:cNvPr>
          <p:cNvSpPr>
            <a:spLocks noChangeArrowheads="1"/>
          </p:cNvSpPr>
          <p:nvPr/>
        </p:nvSpPr>
        <p:spPr bwMode="auto">
          <a:xfrm>
            <a:off x="395288" y="3068638"/>
            <a:ext cx="6624637" cy="288925"/>
          </a:xfrm>
          <a:prstGeom prst="ellipse">
            <a:avLst/>
          </a:prstGeom>
          <a:noFill/>
          <a:ln w="38100">
            <a:solidFill>
              <a:srgbClr val="FF0000"/>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Tree>
  </p:cSld>
  <p:clrMapOvr>
    <a:masterClrMapping/>
  </p:clrMapOvr>
  <p:transition/>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41" name="Rectangle 2">
            <a:extLst>
              <a:ext uri="{FF2B5EF4-FFF2-40B4-BE49-F238E27FC236}">
                <a16:creationId xmlns:a16="http://schemas.microsoft.com/office/drawing/2014/main" id="{0ACBD8F2-6F2B-4DF9-8078-5F7AAC2C3BFE}"/>
              </a:ext>
            </a:extLst>
          </p:cNvPr>
          <p:cNvSpPr>
            <a:spLocks noGrp="1" noChangeArrowheads="1"/>
          </p:cNvSpPr>
          <p:nvPr>
            <p:ph type="body" idx="1"/>
          </p:nvPr>
        </p:nvSpPr>
        <p:spPr>
          <a:xfrm>
            <a:off x="685800" y="549275"/>
            <a:ext cx="7772400" cy="5546725"/>
          </a:xfrm>
          <a:ln>
            <a:solidFill>
              <a:srgbClr val="FF0000"/>
            </a:solidFill>
            <a:miter lim="800000"/>
            <a:headEnd/>
            <a:tailEnd/>
          </a:ln>
        </p:spPr>
        <p:txBody>
          <a:bodyPr>
            <a:normAutofit lnSpcReduction="10000"/>
          </a:bodyPr>
          <a:lstStyle/>
          <a:p>
            <a:pPr eaLnBrk="1" hangingPunct="1">
              <a:lnSpc>
                <a:spcPct val="80000"/>
              </a:lnSpc>
            </a:pPr>
            <a:r>
              <a:rPr lang="zh-CN" altLang="en-US" sz="2400" b="1">
                <a:latin typeface="+mn-ea"/>
                <a:ea typeface="+mn-ea"/>
              </a:rPr>
              <a:t>关键字</a:t>
            </a:r>
            <a:r>
              <a:rPr lang="en-US" altLang="zh-CN" sz="2400" b="1">
                <a:latin typeface="+mn-ea"/>
                <a:ea typeface="+mn-ea"/>
              </a:rPr>
              <a:t>synchronized</a:t>
            </a:r>
            <a:r>
              <a:rPr lang="zh-CN" altLang="en-US" sz="2400" b="1">
                <a:latin typeface="+mn-ea"/>
                <a:ea typeface="+mn-ea"/>
              </a:rPr>
              <a:t>可以作为</a:t>
            </a:r>
            <a:r>
              <a:rPr lang="en-US" altLang="zh-CN" sz="2400" b="1">
                <a:latin typeface="+mn-ea"/>
                <a:ea typeface="+mn-ea"/>
              </a:rPr>
              <a:t>JAVA</a:t>
            </a:r>
            <a:r>
              <a:rPr lang="zh-CN" altLang="en-US" sz="2400" b="1">
                <a:latin typeface="+mn-ea"/>
                <a:ea typeface="+mn-ea"/>
              </a:rPr>
              <a:t>方法修饰符，也可以作为</a:t>
            </a:r>
            <a:r>
              <a:rPr lang="en-US" altLang="zh-CN" sz="2400" b="1">
                <a:latin typeface="+mn-ea"/>
                <a:ea typeface="+mn-ea"/>
              </a:rPr>
              <a:t>JAVA</a:t>
            </a:r>
            <a:r>
              <a:rPr lang="zh-CN" altLang="en-US" sz="2400" b="1">
                <a:latin typeface="+mn-ea"/>
                <a:ea typeface="+mn-ea"/>
              </a:rPr>
              <a:t>方法内的语句。</a:t>
            </a:r>
            <a:r>
              <a:rPr lang="zh-CN" altLang="en-US" sz="2400" b="1">
                <a:solidFill>
                  <a:srgbClr val="0000FF"/>
                </a:solidFill>
                <a:latin typeface="+mn-ea"/>
                <a:ea typeface="+mn-ea"/>
              </a:rPr>
              <a:t>被它修饰的代码部分往往被描述为临界区。这使很多人认为，由于代码被</a:t>
            </a:r>
            <a:r>
              <a:rPr lang="en-US" altLang="zh-CN" sz="2400" b="1">
                <a:solidFill>
                  <a:srgbClr val="0000FF"/>
                </a:solidFill>
                <a:latin typeface="+mn-ea"/>
                <a:ea typeface="+mn-ea"/>
              </a:rPr>
              <a:t>syscharonized</a:t>
            </a:r>
            <a:r>
              <a:rPr lang="zh-CN" altLang="en-US" sz="2400" b="1">
                <a:solidFill>
                  <a:srgbClr val="0000FF"/>
                </a:solidFill>
                <a:latin typeface="+mn-ea"/>
                <a:ea typeface="+mn-ea"/>
              </a:rPr>
              <a:t>保护着，因此同一时刻只能有一个线程访问它。但这种观点是错误的。</a:t>
            </a:r>
          </a:p>
          <a:p>
            <a:pPr eaLnBrk="1" hangingPunct="1">
              <a:lnSpc>
                <a:spcPct val="80000"/>
              </a:lnSpc>
            </a:pPr>
            <a:r>
              <a:rPr lang="zh-CN" altLang="en-US" sz="2400" b="1">
                <a:latin typeface="+mn-ea"/>
                <a:ea typeface="+mn-ea"/>
              </a:rPr>
              <a:t>对于</a:t>
            </a:r>
            <a:r>
              <a:rPr lang="en-US" altLang="zh-CN" sz="2400" b="1">
                <a:latin typeface="+mn-ea"/>
                <a:ea typeface="+mn-ea"/>
              </a:rPr>
              <a:t>JAVA</a:t>
            </a:r>
            <a:r>
              <a:rPr lang="zh-CN" altLang="en-US" sz="2400" b="1">
                <a:latin typeface="+mn-ea"/>
                <a:ea typeface="+mn-ea"/>
              </a:rPr>
              <a:t>类中的方法，关键字</a:t>
            </a:r>
            <a:r>
              <a:rPr lang="en-US" altLang="zh-CN" sz="2400" b="1">
                <a:latin typeface="+mn-ea"/>
                <a:ea typeface="+mn-ea"/>
              </a:rPr>
              <a:t>sysnchronized</a:t>
            </a:r>
            <a:r>
              <a:rPr lang="zh-CN" altLang="en-US" sz="2400" b="1">
                <a:latin typeface="+mn-ea"/>
                <a:ea typeface="+mn-ea"/>
              </a:rPr>
              <a:t>其实并不锁定该方法或该方法的部分代码，它只是锁定对象。</a:t>
            </a:r>
            <a:br>
              <a:rPr lang="zh-CN" altLang="en-US" sz="2400" b="1">
                <a:latin typeface="+mn-ea"/>
                <a:ea typeface="+mn-ea"/>
              </a:rPr>
            </a:br>
            <a:r>
              <a:rPr lang="zh-CN" altLang="en-US" sz="2400" b="1">
                <a:latin typeface="+mn-ea"/>
                <a:ea typeface="+mn-ea"/>
              </a:rPr>
              <a:t>当</a:t>
            </a:r>
            <a:r>
              <a:rPr lang="en-US" altLang="zh-CN" sz="2400" b="1">
                <a:latin typeface="+mn-ea"/>
                <a:ea typeface="+mn-ea"/>
              </a:rPr>
              <a:t>synchronized</a:t>
            </a:r>
            <a:r>
              <a:rPr lang="zh-CN" altLang="en-US" sz="2400" b="1">
                <a:latin typeface="+mn-ea"/>
                <a:ea typeface="+mn-ea"/>
              </a:rPr>
              <a:t>被当做方法修饰符的时候，他所取得的</a:t>
            </a:r>
            <a:r>
              <a:rPr lang="en-US" altLang="zh-CN" sz="2400" b="1">
                <a:latin typeface="+mn-ea"/>
                <a:ea typeface="+mn-ea"/>
              </a:rPr>
              <a:t>lock</a:t>
            </a:r>
            <a:r>
              <a:rPr lang="zh-CN" altLang="en-US" sz="2400" b="1">
                <a:latin typeface="+mn-ea"/>
                <a:ea typeface="+mn-ea"/>
              </a:rPr>
              <a:t>将被交给方法调用者（某对象）。如果</a:t>
            </a:r>
            <a:r>
              <a:rPr lang="en-US" altLang="zh-CN" sz="2400" b="1">
                <a:latin typeface="+mn-ea"/>
                <a:ea typeface="+mn-ea"/>
              </a:rPr>
              <a:t>synchronized</a:t>
            </a:r>
            <a:r>
              <a:rPr lang="zh-CN" altLang="en-US" sz="2400" b="1">
                <a:latin typeface="+mn-ea"/>
                <a:ea typeface="+mn-ea"/>
              </a:rPr>
              <a:t>作用于某对象的引用，则取得的</a:t>
            </a:r>
            <a:r>
              <a:rPr lang="en-US" altLang="zh-CN" sz="2400" b="1">
                <a:latin typeface="+mn-ea"/>
                <a:ea typeface="+mn-ea"/>
              </a:rPr>
              <a:t>lock</a:t>
            </a:r>
            <a:r>
              <a:rPr lang="zh-CN" altLang="en-US" sz="2400" b="1">
                <a:latin typeface="+mn-ea"/>
                <a:ea typeface="+mn-ea"/>
              </a:rPr>
              <a:t>将交给该引用所指的对象。</a:t>
            </a:r>
          </a:p>
          <a:p>
            <a:pPr eaLnBrk="1" hangingPunct="1">
              <a:lnSpc>
                <a:spcPct val="80000"/>
              </a:lnSpc>
            </a:pPr>
            <a:r>
              <a:rPr lang="zh-CN" altLang="en-US" sz="2400" b="1">
                <a:latin typeface="+mn-ea"/>
                <a:ea typeface="+mn-ea"/>
              </a:rPr>
              <a:t>对一个对象进行同步控制到底意味什么呢？它说明调用该方法的线程将会取得对象的</a:t>
            </a:r>
            <a:r>
              <a:rPr lang="en-US" altLang="zh-CN" sz="2400" b="1">
                <a:latin typeface="+mn-ea"/>
                <a:ea typeface="+mn-ea"/>
              </a:rPr>
              <a:t>lock</a:t>
            </a:r>
            <a:r>
              <a:rPr lang="zh-CN" altLang="en-US" sz="2400" b="1">
                <a:latin typeface="+mn-ea"/>
                <a:ea typeface="+mn-ea"/>
              </a:rPr>
              <a:t>。通过</a:t>
            </a:r>
            <a:r>
              <a:rPr lang="en-US" altLang="zh-CN" sz="2400" b="1">
                <a:latin typeface="+mn-ea"/>
                <a:ea typeface="+mn-ea"/>
              </a:rPr>
              <a:t>synchronized</a:t>
            </a:r>
            <a:r>
              <a:rPr lang="zh-CN" altLang="en-US" sz="2400" b="1">
                <a:latin typeface="+mn-ea"/>
                <a:ea typeface="+mn-ea"/>
              </a:rPr>
              <a:t>函数或者</a:t>
            </a:r>
            <a:r>
              <a:rPr lang="en-US" altLang="zh-CN" sz="2400" b="1">
                <a:latin typeface="+mn-ea"/>
                <a:ea typeface="+mn-ea"/>
              </a:rPr>
              <a:t>synchronized</a:t>
            </a:r>
            <a:r>
              <a:rPr lang="zh-CN" altLang="en-US" sz="2400" b="1">
                <a:latin typeface="+mn-ea"/>
                <a:ea typeface="+mn-ea"/>
              </a:rPr>
              <a:t>语句来申请对象</a:t>
            </a:r>
            <a:r>
              <a:rPr lang="en-US" altLang="zh-CN" sz="2400" b="1">
                <a:latin typeface="+mn-ea"/>
                <a:ea typeface="+mn-ea"/>
              </a:rPr>
              <a:t>A</a:t>
            </a:r>
            <a:r>
              <a:rPr lang="zh-CN" altLang="en-US" sz="2400" b="1">
                <a:latin typeface="+mn-ea"/>
                <a:ea typeface="+mn-ea"/>
              </a:rPr>
              <a:t>的</a:t>
            </a:r>
            <a:r>
              <a:rPr lang="en-US" altLang="zh-CN" sz="2400" b="1">
                <a:latin typeface="+mn-ea"/>
                <a:ea typeface="+mn-ea"/>
              </a:rPr>
              <a:t>lock</a:t>
            </a:r>
            <a:r>
              <a:rPr lang="zh-CN" altLang="en-US" sz="2400" b="1">
                <a:latin typeface="+mn-ea"/>
                <a:ea typeface="+mn-ea"/>
              </a:rPr>
              <a:t>的线程，在该</a:t>
            </a:r>
            <a:r>
              <a:rPr lang="en-US" altLang="zh-CN" sz="2400" b="1">
                <a:latin typeface="+mn-ea"/>
                <a:ea typeface="+mn-ea"/>
              </a:rPr>
              <a:t>lock</a:t>
            </a:r>
            <a:r>
              <a:rPr lang="zh-CN" altLang="en-US" sz="2400" b="1">
                <a:latin typeface="+mn-ea"/>
                <a:ea typeface="+mn-ea"/>
              </a:rPr>
              <a:t>被释放前无法获得满足。</a:t>
            </a:r>
          </a:p>
          <a:p>
            <a:pPr eaLnBrk="1" hangingPunct="1">
              <a:lnSpc>
                <a:spcPct val="80000"/>
              </a:lnSpc>
            </a:pPr>
            <a:r>
              <a:rPr lang="zh-CN" altLang="en-US" sz="2400" b="1">
                <a:latin typeface="+mn-ea"/>
                <a:ea typeface="+mn-ea"/>
              </a:rPr>
              <a:t>因此，</a:t>
            </a:r>
            <a:r>
              <a:rPr lang="en-US" altLang="zh-CN" sz="2400" b="1">
                <a:latin typeface="+mn-ea"/>
                <a:ea typeface="+mn-ea"/>
              </a:rPr>
              <a:t>synchronized</a:t>
            </a:r>
            <a:r>
              <a:rPr lang="zh-CN" altLang="en-US" sz="2400" b="1">
                <a:latin typeface="+mn-ea"/>
                <a:ea typeface="+mn-ea"/>
              </a:rPr>
              <a:t>方法或</a:t>
            </a:r>
            <a:r>
              <a:rPr lang="en-US" altLang="zh-CN" sz="2400" b="1">
                <a:latin typeface="+mn-ea"/>
                <a:ea typeface="+mn-ea"/>
              </a:rPr>
              <a:t>synchronized</a:t>
            </a:r>
            <a:r>
              <a:rPr lang="zh-CN" altLang="en-US" sz="2400" b="1">
                <a:latin typeface="+mn-ea"/>
                <a:ea typeface="+mn-ea"/>
              </a:rPr>
              <a:t>区段内的代码在同一时刻下可有多个线程执行，只要是对不同的对象调用该方法就可以。</a:t>
            </a:r>
          </a:p>
          <a:p>
            <a:pPr eaLnBrk="1" hangingPunct="1">
              <a:lnSpc>
                <a:spcPct val="80000"/>
              </a:lnSpc>
            </a:pPr>
            <a:endParaRPr lang="en-US" altLang="zh-CN" sz="2000">
              <a:latin typeface="+mn-ea"/>
              <a:ea typeface="+mn-ea"/>
            </a:endParaRPr>
          </a:p>
        </p:txBody>
      </p:sp>
    </p:spTree>
  </p:cSld>
  <p:clrMapOvr>
    <a:masterClrMapping/>
  </p:clrMapOvr>
  <p:transition/>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5" name="Rectangle 2">
            <a:extLst>
              <a:ext uri="{FF2B5EF4-FFF2-40B4-BE49-F238E27FC236}">
                <a16:creationId xmlns:a16="http://schemas.microsoft.com/office/drawing/2014/main" id="{A76F4416-5F44-4DBD-B20C-D648F00C2C26}"/>
              </a:ext>
            </a:extLst>
          </p:cNvPr>
          <p:cNvSpPr>
            <a:spLocks noGrp="1" noChangeArrowheads="1"/>
          </p:cNvSpPr>
          <p:nvPr>
            <p:ph type="title"/>
          </p:nvPr>
        </p:nvSpPr>
        <p:spPr>
          <a:xfrm>
            <a:off x="457200" y="274638"/>
            <a:ext cx="8229600" cy="639762"/>
          </a:xfrm>
        </p:spPr>
        <p:txBody>
          <a:bodyPr>
            <a:normAutofit fontScale="90000"/>
          </a:bodyPr>
          <a:lstStyle/>
          <a:p>
            <a:pPr eaLnBrk="1" hangingPunct="1"/>
            <a:r>
              <a:rPr lang="en-US" altLang="zh-CN" sz="4000" b="1">
                <a:latin typeface="+mn-ea"/>
                <a:ea typeface="+mn-ea"/>
              </a:rPr>
              <a:t>Releasing the Lock Flag</a:t>
            </a:r>
          </a:p>
        </p:txBody>
      </p:sp>
      <p:sp>
        <p:nvSpPr>
          <p:cNvPr id="117766" name="Rectangle 3">
            <a:extLst>
              <a:ext uri="{FF2B5EF4-FFF2-40B4-BE49-F238E27FC236}">
                <a16:creationId xmlns:a16="http://schemas.microsoft.com/office/drawing/2014/main" id="{2420BEFD-5FBE-408A-BB15-64AF9F9498DF}"/>
              </a:ext>
            </a:extLst>
          </p:cNvPr>
          <p:cNvSpPr>
            <a:spLocks noGrp="1" noChangeArrowheads="1"/>
          </p:cNvSpPr>
          <p:nvPr>
            <p:ph type="body" idx="1"/>
          </p:nvPr>
        </p:nvSpPr>
        <p:spPr>
          <a:xfrm>
            <a:off x="533400" y="1295400"/>
            <a:ext cx="8229600" cy="4525963"/>
          </a:xfrm>
        </p:spPr>
        <p:txBody>
          <a:bodyPr/>
          <a:lstStyle/>
          <a:p>
            <a:pPr eaLnBrk="1" hangingPunct="1"/>
            <a:r>
              <a:rPr lang="en-US" altLang="zh-CN" sz="2800" b="1">
                <a:latin typeface="+mn-ea"/>
                <a:ea typeface="+mn-ea"/>
              </a:rPr>
              <a:t>The lock flag is released in the following events:</a:t>
            </a:r>
          </a:p>
          <a:p>
            <a:pPr lvl="1" eaLnBrk="1" hangingPunct="1"/>
            <a:r>
              <a:rPr lang="en-US" altLang="zh-CN" sz="2400" b="1">
                <a:latin typeface="+mn-ea"/>
                <a:ea typeface="+mn-ea"/>
              </a:rPr>
              <a:t>Released when the thread passes the end of the synchronized code block</a:t>
            </a:r>
          </a:p>
          <a:p>
            <a:pPr lvl="1" eaLnBrk="1" hangingPunct="1"/>
            <a:r>
              <a:rPr lang="en-US" altLang="zh-CN" sz="2400" b="1">
                <a:latin typeface="+mn-ea"/>
                <a:ea typeface="+mn-ea"/>
              </a:rPr>
              <a:t>Released automatically when a break, return, or exception is thrown by the synchronized code block</a:t>
            </a:r>
          </a:p>
        </p:txBody>
      </p:sp>
    </p:spTree>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9" name="Rectangle 2">
            <a:extLst>
              <a:ext uri="{FF2B5EF4-FFF2-40B4-BE49-F238E27FC236}">
                <a16:creationId xmlns:a16="http://schemas.microsoft.com/office/drawing/2014/main" id="{EC3318A1-A10A-4C09-97AA-F3BFAEBC1216}"/>
              </a:ext>
            </a:extLst>
          </p:cNvPr>
          <p:cNvSpPr>
            <a:spLocks noGrp="1" noChangeArrowheads="1"/>
          </p:cNvSpPr>
          <p:nvPr>
            <p:ph type="title"/>
          </p:nvPr>
        </p:nvSpPr>
        <p:spPr/>
        <p:txBody>
          <a:bodyPr/>
          <a:lstStyle/>
          <a:p>
            <a:pPr eaLnBrk="1" hangingPunct="1"/>
            <a:r>
              <a:rPr lang="en-US" altLang="zh-CN" sz="4000" b="1">
                <a:latin typeface="+mn-ea"/>
                <a:ea typeface="+mn-ea"/>
              </a:rPr>
              <a:t>Using synchronized – Putting It Together</a:t>
            </a:r>
          </a:p>
        </p:txBody>
      </p:sp>
      <p:sp>
        <p:nvSpPr>
          <p:cNvPr id="118790" name="Rectangle 3">
            <a:extLst>
              <a:ext uri="{FF2B5EF4-FFF2-40B4-BE49-F238E27FC236}">
                <a16:creationId xmlns:a16="http://schemas.microsoft.com/office/drawing/2014/main" id="{306C0D9C-4502-45F7-9A51-B55F06B2D5EA}"/>
              </a:ext>
            </a:extLst>
          </p:cNvPr>
          <p:cNvSpPr>
            <a:spLocks noGrp="1" noChangeArrowheads="1"/>
          </p:cNvSpPr>
          <p:nvPr>
            <p:ph type="body" idx="1"/>
          </p:nvPr>
        </p:nvSpPr>
        <p:spPr/>
        <p:txBody>
          <a:bodyPr/>
          <a:lstStyle/>
          <a:p>
            <a:pPr eaLnBrk="1" hangingPunct="1"/>
            <a:r>
              <a:rPr lang="en-US" altLang="zh-CN" sz="2800" b="1" i="1">
                <a:latin typeface="+mn-ea"/>
                <a:ea typeface="+mn-ea"/>
              </a:rPr>
              <a:t>All </a:t>
            </a:r>
            <a:r>
              <a:rPr lang="en-US" altLang="zh-CN" sz="2800" b="1">
                <a:latin typeface="+mn-ea"/>
                <a:ea typeface="+mn-ea"/>
              </a:rPr>
              <a:t>access to delicate data should be synchronized.</a:t>
            </a:r>
          </a:p>
          <a:p>
            <a:pPr eaLnBrk="1" hangingPunct="1"/>
            <a:r>
              <a:rPr lang="en-US" altLang="zh-CN" sz="2800" b="1">
                <a:latin typeface="+mn-ea"/>
                <a:ea typeface="+mn-ea"/>
              </a:rPr>
              <a:t>Delicate data protected by synchronized should be private.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r>
              <a:rPr lang="zh-CN" altLang="en-US" b="1" dirty="0"/>
              <a:t>接口与类的区别（重点）</a:t>
            </a:r>
            <a:endParaRPr lang="zh-CN" altLang="en-US" dirty="0">
              <a:latin typeface="+mn-ea"/>
              <a:ea typeface="+mn-ea"/>
            </a:endParaRPr>
          </a:p>
        </p:txBody>
      </p:sp>
      <p:sp>
        <p:nvSpPr>
          <p:cNvPr id="43011" name="Rectangle 3"/>
          <p:cNvSpPr>
            <a:spLocks noGrp="1" noChangeArrowheads="1"/>
          </p:cNvSpPr>
          <p:nvPr>
            <p:ph idx="1"/>
          </p:nvPr>
        </p:nvSpPr>
        <p:spPr>
          <a:xfrm>
            <a:off x="628650" y="1825625"/>
            <a:ext cx="7635784" cy="3939449"/>
          </a:xfrm>
        </p:spPr>
        <p:txBody>
          <a:bodyPr/>
          <a:lstStyle/>
          <a:p>
            <a:pPr latinLnBrk="1"/>
            <a:r>
              <a:rPr lang="zh-CN" altLang="en-US" dirty="0"/>
              <a:t>接口不能用于实例化对象。</a:t>
            </a:r>
          </a:p>
          <a:p>
            <a:pPr latinLnBrk="1"/>
            <a:r>
              <a:rPr lang="zh-CN" altLang="en-US" dirty="0"/>
              <a:t>接口没有构造方法。</a:t>
            </a:r>
          </a:p>
          <a:p>
            <a:pPr latinLnBrk="1"/>
            <a:r>
              <a:rPr lang="zh-CN" altLang="en-US" dirty="0"/>
              <a:t>接口中所有的方法必须是抽象方法。</a:t>
            </a:r>
          </a:p>
          <a:p>
            <a:pPr latinLnBrk="1"/>
            <a:r>
              <a:rPr lang="zh-CN" altLang="en-US" dirty="0"/>
              <a:t>接口不能包含成员变量，除了 </a:t>
            </a:r>
            <a:r>
              <a:rPr lang="en-US" altLang="zh-CN" b="1" dirty="0"/>
              <a:t>public static final</a:t>
            </a:r>
            <a:r>
              <a:rPr lang="zh-CN" altLang="en-US" dirty="0"/>
              <a:t>变量。</a:t>
            </a:r>
          </a:p>
          <a:p>
            <a:pPr latinLnBrk="1"/>
            <a:r>
              <a:rPr lang="zh-CN" altLang="en-US" dirty="0"/>
              <a:t>接口不是被继承，而是被类实现。</a:t>
            </a:r>
          </a:p>
          <a:p>
            <a:pPr latinLnBrk="1"/>
            <a:r>
              <a:rPr lang="zh-CN" altLang="en-US" dirty="0"/>
              <a:t>接口支持多继承。</a:t>
            </a:r>
          </a:p>
          <a:p>
            <a:pPr>
              <a:lnSpc>
                <a:spcPct val="90000"/>
              </a:lnSpc>
              <a:spcBef>
                <a:spcPct val="0"/>
              </a:spcBef>
              <a:buClrTx/>
              <a:buFontTx/>
              <a:buNone/>
            </a:pPr>
            <a:endParaRPr lang="en-US" altLang="zh-CN" sz="1950" dirty="0">
              <a:latin typeface="+mn-ea"/>
              <a:ea typeface="+mn-ea"/>
            </a:endParaRPr>
          </a:p>
          <a:p>
            <a:pPr eaLnBrk="1" hangingPunct="1">
              <a:lnSpc>
                <a:spcPct val="90000"/>
              </a:lnSpc>
            </a:pPr>
            <a:endParaRPr lang="en-US" altLang="zh-CN" sz="1950" dirty="0">
              <a:latin typeface="+mn-ea"/>
              <a:ea typeface="+mn-ea"/>
            </a:endParaRPr>
          </a:p>
        </p:txBody>
      </p:sp>
    </p:spTree>
    <p:extLst>
      <p:ext uri="{BB962C8B-B14F-4D97-AF65-F5344CB8AC3E}">
        <p14:creationId xmlns:p14="http://schemas.microsoft.com/office/powerpoint/2010/main" val="1915850768"/>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3" name="Rectangle 2">
            <a:extLst>
              <a:ext uri="{FF2B5EF4-FFF2-40B4-BE49-F238E27FC236}">
                <a16:creationId xmlns:a16="http://schemas.microsoft.com/office/drawing/2014/main" id="{CB21DD12-60A0-419F-A156-ACA1DB504C57}"/>
              </a:ext>
            </a:extLst>
          </p:cNvPr>
          <p:cNvSpPr>
            <a:spLocks noGrp="1" noChangeArrowheads="1"/>
          </p:cNvSpPr>
          <p:nvPr>
            <p:ph type="title"/>
          </p:nvPr>
        </p:nvSpPr>
        <p:spPr/>
        <p:txBody>
          <a:bodyPr/>
          <a:lstStyle/>
          <a:p>
            <a:pPr eaLnBrk="1" hangingPunct="1"/>
            <a:r>
              <a:rPr lang="en-US" altLang="zh-CN" sz="3600" b="1">
                <a:latin typeface="+mn-ea"/>
                <a:ea typeface="+mn-ea"/>
              </a:rPr>
              <a:t>Using synchronized – Putting It Together</a:t>
            </a:r>
          </a:p>
        </p:txBody>
      </p:sp>
      <p:sp>
        <p:nvSpPr>
          <p:cNvPr id="119814" name="Rectangle 3">
            <a:extLst>
              <a:ext uri="{FF2B5EF4-FFF2-40B4-BE49-F238E27FC236}">
                <a16:creationId xmlns:a16="http://schemas.microsoft.com/office/drawing/2014/main" id="{82BDF894-1D87-4A62-AA28-FCD3AE435C19}"/>
              </a:ext>
            </a:extLst>
          </p:cNvPr>
          <p:cNvSpPr>
            <a:spLocks noGrp="1" noChangeArrowheads="1"/>
          </p:cNvSpPr>
          <p:nvPr>
            <p:ph type="body" idx="1"/>
          </p:nvPr>
        </p:nvSpPr>
        <p:spPr>
          <a:xfrm>
            <a:off x="457200" y="1524000"/>
            <a:ext cx="8229600" cy="4602163"/>
          </a:xfrm>
        </p:spPr>
        <p:txBody>
          <a:bodyPr/>
          <a:lstStyle/>
          <a:p>
            <a:pPr eaLnBrk="1" hangingPunct="1"/>
            <a:r>
              <a:rPr lang="en-US" altLang="zh-CN" sz="2800" b="1">
                <a:latin typeface="+mn-ea"/>
                <a:ea typeface="+mn-ea"/>
              </a:rPr>
              <a:t>The following two code segments are equivalent:</a:t>
            </a:r>
          </a:p>
        </p:txBody>
      </p:sp>
      <p:grpSp>
        <p:nvGrpSpPr>
          <p:cNvPr id="119815" name="Group 4">
            <a:extLst>
              <a:ext uri="{FF2B5EF4-FFF2-40B4-BE49-F238E27FC236}">
                <a16:creationId xmlns:a16="http://schemas.microsoft.com/office/drawing/2014/main" id="{E941AB3E-530C-4315-8C4A-0BA84A4E3357}"/>
              </a:ext>
            </a:extLst>
          </p:cNvPr>
          <p:cNvGrpSpPr>
            <a:grpSpLocks/>
          </p:cNvGrpSpPr>
          <p:nvPr/>
        </p:nvGrpSpPr>
        <p:grpSpPr bwMode="auto">
          <a:xfrm>
            <a:off x="914400" y="2514600"/>
            <a:ext cx="7696200" cy="3324225"/>
            <a:chOff x="576" y="1680"/>
            <a:chExt cx="4848" cy="2094"/>
          </a:xfrm>
        </p:grpSpPr>
        <p:pic>
          <p:nvPicPr>
            <p:cNvPr id="119816" name="Picture 5">
              <a:extLst>
                <a:ext uri="{FF2B5EF4-FFF2-40B4-BE49-F238E27FC236}">
                  <a16:creationId xmlns:a16="http://schemas.microsoft.com/office/drawing/2014/main" id="{D6A4F722-EA37-4BFB-8303-A341675613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 y="1680"/>
              <a:ext cx="4272" cy="2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817" name="Line 6">
              <a:extLst>
                <a:ext uri="{FF2B5EF4-FFF2-40B4-BE49-F238E27FC236}">
                  <a16:creationId xmlns:a16="http://schemas.microsoft.com/office/drawing/2014/main" id="{F67337FF-45AD-4002-9991-15C8A75EDFF2}"/>
                </a:ext>
              </a:extLst>
            </p:cNvPr>
            <p:cNvSpPr>
              <a:spLocks noChangeShapeType="1"/>
            </p:cNvSpPr>
            <p:nvPr/>
          </p:nvSpPr>
          <p:spPr bwMode="auto">
            <a:xfrm flipH="1">
              <a:off x="2928" y="2064"/>
              <a:ext cx="768" cy="0"/>
            </a:xfrm>
            <a:prstGeom prst="line">
              <a:avLst/>
            </a:prstGeom>
            <a:noFill/>
            <a:ln w="5715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19818" name="Line 7">
              <a:extLst>
                <a:ext uri="{FF2B5EF4-FFF2-40B4-BE49-F238E27FC236}">
                  <a16:creationId xmlns:a16="http://schemas.microsoft.com/office/drawing/2014/main" id="{F651F836-603D-4933-9729-374D87A4CEEB}"/>
                </a:ext>
              </a:extLst>
            </p:cNvPr>
            <p:cNvSpPr>
              <a:spLocks noChangeShapeType="1"/>
            </p:cNvSpPr>
            <p:nvPr/>
          </p:nvSpPr>
          <p:spPr bwMode="auto">
            <a:xfrm flipH="1">
              <a:off x="4704" y="3168"/>
              <a:ext cx="720" cy="0"/>
            </a:xfrm>
            <a:prstGeom prst="line">
              <a:avLst/>
            </a:prstGeom>
            <a:noFill/>
            <a:ln w="762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Tree>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7" name="Rectangle 2">
            <a:extLst>
              <a:ext uri="{FF2B5EF4-FFF2-40B4-BE49-F238E27FC236}">
                <a16:creationId xmlns:a16="http://schemas.microsoft.com/office/drawing/2014/main" id="{2DDFDCED-56B9-4A67-BAAC-9FCD7F67BDF9}"/>
              </a:ext>
            </a:extLst>
          </p:cNvPr>
          <p:cNvSpPr>
            <a:spLocks noGrp="1" noChangeArrowheads="1"/>
          </p:cNvSpPr>
          <p:nvPr>
            <p:ph type="title"/>
          </p:nvPr>
        </p:nvSpPr>
        <p:spPr>
          <a:xfrm>
            <a:off x="457200" y="274638"/>
            <a:ext cx="8229600" cy="639762"/>
          </a:xfrm>
        </p:spPr>
        <p:txBody>
          <a:bodyPr/>
          <a:lstStyle/>
          <a:p>
            <a:pPr eaLnBrk="1" hangingPunct="1"/>
            <a:r>
              <a:rPr lang="en-US" altLang="zh-CN" sz="3600" b="1">
                <a:latin typeface="+mn-ea"/>
                <a:ea typeface="+mn-ea"/>
              </a:rPr>
              <a:t>Synchronization of Threads (cont.)</a:t>
            </a:r>
          </a:p>
        </p:txBody>
      </p:sp>
      <p:sp>
        <p:nvSpPr>
          <p:cNvPr id="120838" name="Rectangle 3">
            <a:extLst>
              <a:ext uri="{FF2B5EF4-FFF2-40B4-BE49-F238E27FC236}">
                <a16:creationId xmlns:a16="http://schemas.microsoft.com/office/drawing/2014/main" id="{D75531C2-0D70-49F8-9F70-FB7CC9A46815}"/>
              </a:ext>
            </a:extLst>
          </p:cNvPr>
          <p:cNvSpPr>
            <a:spLocks noGrp="1" noChangeArrowheads="1"/>
          </p:cNvSpPr>
          <p:nvPr>
            <p:ph type="body" idx="1"/>
          </p:nvPr>
        </p:nvSpPr>
        <p:spPr>
          <a:xfrm>
            <a:off x="457200" y="1143000"/>
            <a:ext cx="8229600" cy="4983163"/>
          </a:xfrm>
        </p:spPr>
        <p:txBody>
          <a:bodyPr/>
          <a:lstStyle/>
          <a:p>
            <a:pPr eaLnBrk="1" hangingPunct="1"/>
            <a:r>
              <a:rPr lang="en-US" altLang="zh-CN" sz="2600" b="1">
                <a:latin typeface="+mn-ea"/>
                <a:ea typeface="+mn-ea"/>
              </a:rPr>
              <a:t>The Object class has three synchronization methods:</a:t>
            </a:r>
          </a:p>
          <a:p>
            <a:pPr lvl="1" eaLnBrk="1" hangingPunct="1"/>
            <a:r>
              <a:rPr lang="en-US" altLang="zh-CN" sz="2600" b="1">
                <a:solidFill>
                  <a:srgbClr val="FF0000"/>
                </a:solidFill>
                <a:latin typeface="+mn-ea"/>
                <a:ea typeface="+mn-ea"/>
              </a:rPr>
              <a:t>wait()</a:t>
            </a:r>
          </a:p>
          <a:p>
            <a:pPr lvl="1" eaLnBrk="1" hangingPunct="1"/>
            <a:r>
              <a:rPr lang="en-US" altLang="zh-CN" sz="2600" b="1">
                <a:solidFill>
                  <a:srgbClr val="FF0000"/>
                </a:solidFill>
                <a:latin typeface="+mn-ea"/>
                <a:ea typeface="+mn-ea"/>
              </a:rPr>
              <a:t>notify()</a:t>
            </a:r>
          </a:p>
          <a:p>
            <a:pPr lvl="1" eaLnBrk="1" hangingPunct="1"/>
            <a:r>
              <a:rPr lang="en-US" altLang="zh-CN" sz="2600" b="1">
                <a:solidFill>
                  <a:srgbClr val="FF0000"/>
                </a:solidFill>
                <a:latin typeface="+mn-ea"/>
                <a:ea typeface="+mn-ea"/>
              </a:rPr>
              <a:t>notifyAll()</a:t>
            </a:r>
          </a:p>
          <a:p>
            <a:pPr eaLnBrk="1" hangingPunct="1"/>
            <a:r>
              <a:rPr lang="en-US" altLang="zh-CN" sz="2600" b="1">
                <a:latin typeface="+mn-ea"/>
                <a:ea typeface="+mn-ea"/>
              </a:rPr>
              <a:t>To wait on an object, you must first synchronize on it</a:t>
            </a:r>
          </a:p>
        </p:txBody>
      </p:sp>
      <p:pic>
        <p:nvPicPr>
          <p:cNvPr id="120839" name="Picture 4">
            <a:extLst>
              <a:ext uri="{FF2B5EF4-FFF2-40B4-BE49-F238E27FC236}">
                <a16:creationId xmlns:a16="http://schemas.microsoft.com/office/drawing/2014/main" id="{545DB1AF-3EAD-4EFB-B447-B2B0C51275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4038600"/>
            <a:ext cx="6019800" cy="193675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61" name="Rectangle 2">
            <a:extLst>
              <a:ext uri="{FF2B5EF4-FFF2-40B4-BE49-F238E27FC236}">
                <a16:creationId xmlns:a16="http://schemas.microsoft.com/office/drawing/2014/main" id="{6F7B8AE6-7076-4B2C-A8F7-BE3DE62D0814}"/>
              </a:ext>
            </a:extLst>
          </p:cNvPr>
          <p:cNvSpPr>
            <a:spLocks noGrp="1" noChangeArrowheads="1"/>
          </p:cNvSpPr>
          <p:nvPr>
            <p:ph type="title"/>
          </p:nvPr>
        </p:nvSpPr>
        <p:spPr>
          <a:xfrm>
            <a:off x="457200" y="427038"/>
            <a:ext cx="8229600" cy="487362"/>
          </a:xfrm>
        </p:spPr>
        <p:txBody>
          <a:bodyPr>
            <a:normAutofit fontScale="90000"/>
          </a:bodyPr>
          <a:lstStyle/>
          <a:p>
            <a:pPr eaLnBrk="1" hangingPunct="1"/>
            <a:r>
              <a:rPr lang="en-US" altLang="zh-CN" sz="3600" b="1">
                <a:latin typeface="+mn-ea"/>
                <a:ea typeface="+mn-ea"/>
              </a:rPr>
              <a:t>Synchronization of Threads (cont.)</a:t>
            </a:r>
          </a:p>
        </p:txBody>
      </p:sp>
      <p:sp>
        <p:nvSpPr>
          <p:cNvPr id="121862" name="Rectangle 3">
            <a:extLst>
              <a:ext uri="{FF2B5EF4-FFF2-40B4-BE49-F238E27FC236}">
                <a16:creationId xmlns:a16="http://schemas.microsoft.com/office/drawing/2014/main" id="{6FDBECB5-AF36-4576-9665-789FB872DD5F}"/>
              </a:ext>
            </a:extLst>
          </p:cNvPr>
          <p:cNvSpPr>
            <a:spLocks noGrp="1" noChangeArrowheads="1"/>
          </p:cNvSpPr>
          <p:nvPr>
            <p:ph type="body" idx="1"/>
          </p:nvPr>
        </p:nvSpPr>
        <p:spPr>
          <a:xfrm>
            <a:off x="457200" y="1524000"/>
            <a:ext cx="8229600" cy="4754563"/>
          </a:xfrm>
        </p:spPr>
        <p:txBody>
          <a:bodyPr/>
          <a:lstStyle/>
          <a:p>
            <a:pPr eaLnBrk="1" hangingPunct="1">
              <a:lnSpc>
                <a:spcPct val="80000"/>
              </a:lnSpc>
            </a:pPr>
            <a:r>
              <a:rPr lang="en-US" altLang="zh-CN" sz="2800" b="1">
                <a:latin typeface="+mn-ea"/>
                <a:ea typeface="+mn-ea"/>
              </a:rPr>
              <a:t>A thread may call </a:t>
            </a:r>
            <a:r>
              <a:rPr lang="en-US" altLang="zh-CN" sz="2800" b="1">
                <a:solidFill>
                  <a:srgbClr val="FF0000"/>
                </a:solidFill>
                <a:latin typeface="+mn-ea"/>
                <a:ea typeface="+mn-ea"/>
              </a:rPr>
              <a:t>wait()</a:t>
            </a:r>
            <a:r>
              <a:rPr lang="en-US" altLang="zh-CN" sz="2800" b="1">
                <a:latin typeface="+mn-ea"/>
                <a:ea typeface="+mn-ea"/>
              </a:rPr>
              <a:t> inside a synchronized method. A timeout may be provided. If missing or zero then the thread waits until either </a:t>
            </a:r>
            <a:r>
              <a:rPr lang="en-US" altLang="zh-CN" sz="2800" b="1">
                <a:solidFill>
                  <a:srgbClr val="FF0000"/>
                </a:solidFill>
                <a:latin typeface="+mn-ea"/>
                <a:ea typeface="+mn-ea"/>
              </a:rPr>
              <a:t>notify()</a:t>
            </a:r>
            <a:r>
              <a:rPr lang="en-US" altLang="zh-CN" sz="2800" b="1">
                <a:latin typeface="+mn-ea"/>
                <a:ea typeface="+mn-ea"/>
              </a:rPr>
              <a:t> or </a:t>
            </a:r>
            <a:r>
              <a:rPr lang="en-US" altLang="zh-CN" sz="2800" b="1">
                <a:solidFill>
                  <a:srgbClr val="FF0000"/>
                </a:solidFill>
                <a:latin typeface="+mn-ea"/>
                <a:ea typeface="+mn-ea"/>
              </a:rPr>
              <a:t>notifyAll()</a:t>
            </a:r>
            <a:r>
              <a:rPr lang="en-US" altLang="zh-CN" sz="2800" b="1">
                <a:latin typeface="+mn-ea"/>
                <a:ea typeface="+mn-ea"/>
              </a:rPr>
              <a:t> is called, otherwise until the timeout period expires.</a:t>
            </a:r>
          </a:p>
          <a:p>
            <a:pPr eaLnBrk="1" hangingPunct="1">
              <a:lnSpc>
                <a:spcPct val="80000"/>
              </a:lnSpc>
            </a:pPr>
            <a:r>
              <a:rPr lang="en-US" altLang="zh-CN" sz="2800" b="1">
                <a:solidFill>
                  <a:srgbClr val="FF0000"/>
                </a:solidFill>
                <a:latin typeface="+mn-ea"/>
                <a:ea typeface="+mn-ea"/>
              </a:rPr>
              <a:t>wait()</a:t>
            </a:r>
            <a:r>
              <a:rPr lang="en-US" altLang="zh-CN" sz="2800" b="1">
                <a:latin typeface="+mn-ea"/>
                <a:ea typeface="+mn-ea"/>
              </a:rPr>
              <a:t> is called by the thread owning the lock associated with a particular object (it causes the lock to be released).</a:t>
            </a:r>
          </a:p>
        </p:txBody>
      </p:sp>
    </p:spTree>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5" name="Rectangle 2">
            <a:extLst>
              <a:ext uri="{FF2B5EF4-FFF2-40B4-BE49-F238E27FC236}">
                <a16:creationId xmlns:a16="http://schemas.microsoft.com/office/drawing/2014/main" id="{F5659167-BA63-4F79-AAB1-1781DD5C32BF}"/>
              </a:ext>
            </a:extLst>
          </p:cNvPr>
          <p:cNvSpPr>
            <a:spLocks noGrp="1" noChangeArrowheads="1"/>
          </p:cNvSpPr>
          <p:nvPr>
            <p:ph type="title"/>
          </p:nvPr>
        </p:nvSpPr>
        <p:spPr>
          <a:xfrm>
            <a:off x="457200" y="427038"/>
            <a:ext cx="8229600" cy="487362"/>
          </a:xfrm>
        </p:spPr>
        <p:txBody>
          <a:bodyPr>
            <a:normAutofit fontScale="90000"/>
          </a:bodyPr>
          <a:lstStyle/>
          <a:p>
            <a:pPr eaLnBrk="1" hangingPunct="1"/>
            <a:r>
              <a:rPr lang="en-US" altLang="zh-CN" sz="3600" b="1">
                <a:latin typeface="+mn-ea"/>
                <a:ea typeface="+mn-ea"/>
              </a:rPr>
              <a:t>Synchronization of Threads (cont.)</a:t>
            </a:r>
          </a:p>
        </p:txBody>
      </p:sp>
      <p:sp>
        <p:nvSpPr>
          <p:cNvPr id="122886" name="Rectangle 3">
            <a:extLst>
              <a:ext uri="{FF2B5EF4-FFF2-40B4-BE49-F238E27FC236}">
                <a16:creationId xmlns:a16="http://schemas.microsoft.com/office/drawing/2014/main" id="{6D544AC0-3C5B-483C-AEE3-C86F6DA0A765}"/>
              </a:ext>
            </a:extLst>
          </p:cNvPr>
          <p:cNvSpPr>
            <a:spLocks noGrp="1" noChangeArrowheads="1"/>
          </p:cNvSpPr>
          <p:nvPr>
            <p:ph type="body" idx="1"/>
          </p:nvPr>
        </p:nvSpPr>
        <p:spPr>
          <a:xfrm>
            <a:off x="457200" y="1524000"/>
            <a:ext cx="8229600" cy="4754563"/>
          </a:xfrm>
        </p:spPr>
        <p:txBody>
          <a:bodyPr/>
          <a:lstStyle/>
          <a:p>
            <a:pPr eaLnBrk="1" hangingPunct="1">
              <a:lnSpc>
                <a:spcPct val="80000"/>
              </a:lnSpc>
            </a:pPr>
            <a:r>
              <a:rPr lang="en-US" altLang="zh-CN" sz="2800" b="1">
                <a:solidFill>
                  <a:srgbClr val="FF0000"/>
                </a:solidFill>
                <a:latin typeface="+mn-ea"/>
                <a:ea typeface="+mn-ea"/>
              </a:rPr>
              <a:t>notify()</a:t>
            </a:r>
            <a:r>
              <a:rPr lang="en-US" altLang="zh-CN" sz="2800" b="1">
                <a:latin typeface="+mn-ea"/>
                <a:ea typeface="+mn-ea"/>
              </a:rPr>
              <a:t> or </a:t>
            </a:r>
            <a:r>
              <a:rPr lang="en-US" altLang="zh-CN" sz="2800" b="1">
                <a:solidFill>
                  <a:srgbClr val="FF0000"/>
                </a:solidFill>
                <a:latin typeface="+mn-ea"/>
                <a:ea typeface="+mn-ea"/>
              </a:rPr>
              <a:t>notifyAll()</a:t>
            </a:r>
            <a:r>
              <a:rPr lang="en-US" altLang="zh-CN" sz="2800" b="1">
                <a:latin typeface="+mn-ea"/>
                <a:ea typeface="+mn-ea"/>
              </a:rPr>
              <a:t> are only called from a synchronized method. One or all waiting threads are notified, respectively. </a:t>
            </a:r>
          </a:p>
          <a:p>
            <a:pPr eaLnBrk="1" hangingPunct="1">
              <a:lnSpc>
                <a:spcPct val="80000"/>
              </a:lnSpc>
            </a:pPr>
            <a:r>
              <a:rPr lang="en-US" altLang="zh-CN" sz="2800" b="1">
                <a:latin typeface="+mn-ea"/>
                <a:ea typeface="+mn-ea"/>
              </a:rPr>
              <a:t>It’s probably better/safer to use </a:t>
            </a:r>
            <a:r>
              <a:rPr lang="en-US" altLang="zh-CN" sz="2800" b="1">
                <a:solidFill>
                  <a:srgbClr val="FF0000"/>
                </a:solidFill>
                <a:latin typeface="+mn-ea"/>
                <a:ea typeface="+mn-ea"/>
              </a:rPr>
              <a:t>notifyAll().</a:t>
            </a:r>
            <a:r>
              <a:rPr lang="en-US" altLang="zh-CN" sz="2800" b="1">
                <a:latin typeface="+mn-ea"/>
                <a:ea typeface="+mn-ea"/>
              </a:rPr>
              <a:t> These methods don't release the lock. The threads awakened will not return from their wait() call immediately, but only when the thread that called notify() or notifyAll() finally relinquishes ownership of the lock.</a:t>
            </a:r>
          </a:p>
        </p:txBody>
      </p:sp>
    </p:spTree>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9" name="Rectangle 3">
            <a:extLst>
              <a:ext uri="{FF2B5EF4-FFF2-40B4-BE49-F238E27FC236}">
                <a16:creationId xmlns:a16="http://schemas.microsoft.com/office/drawing/2014/main" id="{43700BAA-17E2-484D-819B-0B8670E95991}"/>
              </a:ext>
            </a:extLst>
          </p:cNvPr>
          <p:cNvSpPr>
            <a:spLocks noGrp="1" noChangeArrowheads="1"/>
          </p:cNvSpPr>
          <p:nvPr>
            <p:ph type="body" idx="1"/>
          </p:nvPr>
        </p:nvSpPr>
        <p:spPr>
          <a:xfrm>
            <a:off x="457200" y="1600200"/>
            <a:ext cx="8229600" cy="4419600"/>
          </a:xfrm>
          <a:extLst>
            <a:ext uri="{91240B29-F687-4F45-9708-019B960494DF}">
              <a14:hiddenLine xmlns:a14="http://schemas.microsoft.com/office/drawing/2010/main" w="9525">
                <a:solidFill>
                  <a:srgbClr val="FF0000"/>
                </a:solidFill>
                <a:miter lim="800000"/>
                <a:headEnd/>
                <a:tailEnd/>
              </a14:hiddenLine>
            </a:ext>
          </a:extLst>
        </p:spPr>
        <p:txBody>
          <a:bodyPr/>
          <a:lstStyle/>
          <a:p>
            <a:pPr eaLnBrk="1" hangingPunct="1"/>
            <a:r>
              <a:rPr lang="zh-CN" altLang="en-US" sz="2800" b="1">
                <a:latin typeface="+mn-ea"/>
                <a:ea typeface="+mn-ea"/>
              </a:rPr>
              <a:t>生产者和消费者共同操作堆栈，当堆栈为空时，消费者无法取出产品，应该先通知生产者向堆栈中加入产品。当堆栈已满时，生产者无法继续加入产品，应该先通知消费者从堆栈中取出产品</a:t>
            </a:r>
          </a:p>
        </p:txBody>
      </p:sp>
      <p:sp>
        <p:nvSpPr>
          <p:cNvPr id="123910" name="Rectangle 4">
            <a:extLst>
              <a:ext uri="{FF2B5EF4-FFF2-40B4-BE49-F238E27FC236}">
                <a16:creationId xmlns:a16="http://schemas.microsoft.com/office/drawing/2014/main" id="{0757D5F6-CD57-49DA-83C6-8FB6A3B8D72C}"/>
              </a:ext>
            </a:extLst>
          </p:cNvPr>
          <p:cNvSpPr>
            <a:spLocks noGrp="1" noChangeArrowheads="1"/>
          </p:cNvSpPr>
          <p:nvPr>
            <p:ph type="title"/>
          </p:nvPr>
        </p:nvSpPr>
        <p:spPr/>
        <p:txBody>
          <a:bodyPr/>
          <a:lstStyle/>
          <a:p>
            <a:pPr eaLnBrk="1" hangingPunct="1"/>
            <a:r>
              <a:rPr lang="en-US" altLang="zh-CN" sz="4000" b="1">
                <a:latin typeface="+mn-ea"/>
                <a:ea typeface="+mn-ea"/>
              </a:rPr>
              <a:t>Prodecer and consumer problem</a:t>
            </a:r>
          </a:p>
        </p:txBody>
      </p:sp>
    </p:spTree>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3" name="Rectangle 2">
            <a:extLst>
              <a:ext uri="{FF2B5EF4-FFF2-40B4-BE49-F238E27FC236}">
                <a16:creationId xmlns:a16="http://schemas.microsoft.com/office/drawing/2014/main" id="{3B840DB6-0F6D-45A7-9F5F-1555F791CE9B}"/>
              </a:ext>
            </a:extLst>
          </p:cNvPr>
          <p:cNvSpPr>
            <a:spLocks noGrp="1" noChangeArrowheads="1"/>
          </p:cNvSpPr>
          <p:nvPr>
            <p:ph type="title"/>
          </p:nvPr>
        </p:nvSpPr>
        <p:spPr>
          <a:xfrm>
            <a:off x="457200" y="274638"/>
            <a:ext cx="8229600" cy="639762"/>
          </a:xfrm>
        </p:spPr>
        <p:txBody>
          <a:bodyPr/>
          <a:lstStyle/>
          <a:p>
            <a:pPr eaLnBrk="1" hangingPunct="1"/>
            <a:r>
              <a:rPr lang="en-US" altLang="zh-CN" sz="3600" b="1">
                <a:latin typeface="+mn-ea"/>
                <a:ea typeface="+mn-ea"/>
              </a:rPr>
              <a:t>Synchronization of Threads (cont.)</a:t>
            </a:r>
          </a:p>
        </p:txBody>
      </p:sp>
      <p:pic>
        <p:nvPicPr>
          <p:cNvPr id="124934" name="Picture 3">
            <a:extLst>
              <a:ext uri="{FF2B5EF4-FFF2-40B4-BE49-F238E27FC236}">
                <a16:creationId xmlns:a16="http://schemas.microsoft.com/office/drawing/2014/main" id="{FBFE8F1D-A4B6-40FA-9844-0A84631AA4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143000"/>
            <a:ext cx="8305800" cy="502761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7" name="Rectangle 2">
            <a:extLst>
              <a:ext uri="{FF2B5EF4-FFF2-40B4-BE49-F238E27FC236}">
                <a16:creationId xmlns:a16="http://schemas.microsoft.com/office/drawing/2014/main" id="{11B7DBDE-EA0D-4936-815E-A0984686BDE3}"/>
              </a:ext>
            </a:extLst>
          </p:cNvPr>
          <p:cNvSpPr>
            <a:spLocks noGrp="1" noChangeArrowheads="1"/>
          </p:cNvSpPr>
          <p:nvPr>
            <p:ph type="title"/>
          </p:nvPr>
        </p:nvSpPr>
        <p:spPr>
          <a:xfrm>
            <a:off x="457200" y="274638"/>
            <a:ext cx="8229600" cy="715962"/>
          </a:xfrm>
        </p:spPr>
        <p:txBody>
          <a:bodyPr/>
          <a:lstStyle/>
          <a:p>
            <a:pPr eaLnBrk="1" hangingPunct="1"/>
            <a:r>
              <a:rPr lang="en-US" altLang="zh-CN" sz="4000" b="1">
                <a:latin typeface="+mn-ea"/>
                <a:ea typeface="+mn-ea"/>
              </a:rPr>
              <a:t>The Producer Class</a:t>
            </a:r>
          </a:p>
        </p:txBody>
      </p:sp>
      <p:pic>
        <p:nvPicPr>
          <p:cNvPr id="125958" name="Picture 3">
            <a:extLst>
              <a:ext uri="{FF2B5EF4-FFF2-40B4-BE49-F238E27FC236}">
                <a16:creationId xmlns:a16="http://schemas.microsoft.com/office/drawing/2014/main" id="{5F9532C9-A659-4667-B3D8-0181309347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1295400"/>
            <a:ext cx="7467600" cy="3932238"/>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81" name="Rectangle 2">
            <a:extLst>
              <a:ext uri="{FF2B5EF4-FFF2-40B4-BE49-F238E27FC236}">
                <a16:creationId xmlns:a16="http://schemas.microsoft.com/office/drawing/2014/main" id="{84397A4E-94B2-41F8-933B-61BDCA1D322F}"/>
              </a:ext>
            </a:extLst>
          </p:cNvPr>
          <p:cNvSpPr>
            <a:spLocks noGrp="1" noChangeArrowheads="1"/>
          </p:cNvSpPr>
          <p:nvPr>
            <p:ph type="title"/>
          </p:nvPr>
        </p:nvSpPr>
        <p:spPr>
          <a:xfrm>
            <a:off x="457200" y="274638"/>
            <a:ext cx="8229600" cy="563562"/>
          </a:xfrm>
        </p:spPr>
        <p:txBody>
          <a:bodyPr>
            <a:normAutofit fontScale="90000"/>
          </a:bodyPr>
          <a:lstStyle/>
          <a:p>
            <a:pPr eaLnBrk="1" hangingPunct="1"/>
            <a:r>
              <a:rPr lang="en-US" altLang="zh-CN" sz="4000" b="1">
                <a:latin typeface="+mn-ea"/>
                <a:ea typeface="+mn-ea"/>
              </a:rPr>
              <a:t>The Producer Class</a:t>
            </a:r>
          </a:p>
        </p:txBody>
      </p:sp>
      <p:pic>
        <p:nvPicPr>
          <p:cNvPr id="126982" name="Picture 3">
            <a:extLst>
              <a:ext uri="{FF2B5EF4-FFF2-40B4-BE49-F238E27FC236}">
                <a16:creationId xmlns:a16="http://schemas.microsoft.com/office/drawing/2014/main" id="{304AFD70-4C9A-417B-85B4-AC51D316F0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143000"/>
            <a:ext cx="7620000" cy="4638675"/>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5" name="Rectangle 2">
            <a:extLst>
              <a:ext uri="{FF2B5EF4-FFF2-40B4-BE49-F238E27FC236}">
                <a16:creationId xmlns:a16="http://schemas.microsoft.com/office/drawing/2014/main" id="{2B590DAE-8DC9-4E6E-A5CD-6160686A4CE6}"/>
              </a:ext>
            </a:extLst>
          </p:cNvPr>
          <p:cNvSpPr>
            <a:spLocks noGrp="1" noChangeArrowheads="1"/>
          </p:cNvSpPr>
          <p:nvPr>
            <p:ph type="title"/>
          </p:nvPr>
        </p:nvSpPr>
        <p:spPr>
          <a:xfrm>
            <a:off x="457200" y="274638"/>
            <a:ext cx="8229600" cy="639762"/>
          </a:xfrm>
        </p:spPr>
        <p:txBody>
          <a:bodyPr>
            <a:normAutofit fontScale="90000"/>
          </a:bodyPr>
          <a:lstStyle/>
          <a:p>
            <a:pPr eaLnBrk="1" hangingPunct="1"/>
            <a:r>
              <a:rPr lang="en-US" altLang="zh-CN" sz="4000" b="1">
                <a:latin typeface="+mn-ea"/>
                <a:ea typeface="+mn-ea"/>
              </a:rPr>
              <a:t>The Consumer Class</a:t>
            </a:r>
          </a:p>
        </p:txBody>
      </p:sp>
      <p:pic>
        <p:nvPicPr>
          <p:cNvPr id="128006" name="Picture 3">
            <a:extLst>
              <a:ext uri="{FF2B5EF4-FFF2-40B4-BE49-F238E27FC236}">
                <a16:creationId xmlns:a16="http://schemas.microsoft.com/office/drawing/2014/main" id="{052B26E2-42D4-4B8A-9561-406562E947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219200"/>
            <a:ext cx="7010400" cy="3671888"/>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9" name="Rectangle 2">
            <a:extLst>
              <a:ext uri="{FF2B5EF4-FFF2-40B4-BE49-F238E27FC236}">
                <a16:creationId xmlns:a16="http://schemas.microsoft.com/office/drawing/2014/main" id="{1C77DD0F-4393-4399-BBB4-BA0DA724BDBA}"/>
              </a:ext>
            </a:extLst>
          </p:cNvPr>
          <p:cNvSpPr>
            <a:spLocks noGrp="1" noChangeArrowheads="1"/>
          </p:cNvSpPr>
          <p:nvPr>
            <p:ph type="title"/>
          </p:nvPr>
        </p:nvSpPr>
        <p:spPr>
          <a:xfrm>
            <a:off x="457200" y="274638"/>
            <a:ext cx="8229600" cy="792162"/>
          </a:xfrm>
        </p:spPr>
        <p:txBody>
          <a:bodyPr/>
          <a:lstStyle/>
          <a:p>
            <a:pPr eaLnBrk="1" hangingPunct="1"/>
            <a:r>
              <a:rPr lang="en-US" altLang="zh-CN" sz="4000" b="1">
                <a:latin typeface="+mn-ea"/>
                <a:ea typeface="+mn-ea"/>
              </a:rPr>
              <a:t>The Consumer Class</a:t>
            </a:r>
          </a:p>
        </p:txBody>
      </p:sp>
      <p:pic>
        <p:nvPicPr>
          <p:cNvPr id="129030" name="Picture 3">
            <a:extLst>
              <a:ext uri="{FF2B5EF4-FFF2-40B4-BE49-F238E27FC236}">
                <a16:creationId xmlns:a16="http://schemas.microsoft.com/office/drawing/2014/main" id="{B08C734B-F202-4783-8373-2A90DA6E5E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295400"/>
            <a:ext cx="7696200" cy="397351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r>
              <a:rPr lang="zh-CN" altLang="en-US" b="1" dirty="0"/>
              <a:t>接口与抽象类的区别</a:t>
            </a:r>
            <a:endParaRPr lang="zh-CN" altLang="en-US" dirty="0">
              <a:latin typeface="+mn-ea"/>
              <a:ea typeface="+mn-ea"/>
            </a:endParaRPr>
          </a:p>
        </p:txBody>
      </p:sp>
      <p:sp>
        <p:nvSpPr>
          <p:cNvPr id="43011" name="Rectangle 3"/>
          <p:cNvSpPr>
            <a:spLocks noGrp="1" noChangeArrowheads="1"/>
          </p:cNvSpPr>
          <p:nvPr>
            <p:ph idx="1"/>
          </p:nvPr>
        </p:nvSpPr>
        <p:spPr>
          <a:xfrm>
            <a:off x="628650" y="1825625"/>
            <a:ext cx="7635784" cy="3939449"/>
          </a:xfrm>
        </p:spPr>
        <p:txBody>
          <a:bodyPr>
            <a:normAutofit lnSpcReduction="10000"/>
          </a:bodyPr>
          <a:lstStyle/>
          <a:p>
            <a:pPr latinLnBrk="1"/>
            <a:r>
              <a:rPr lang="zh-CN" altLang="en-US" dirty="0"/>
              <a:t>抽象类中的方法可以有方法体，就是能实现方法的具体功能，但是接口中的方法不行。</a:t>
            </a:r>
          </a:p>
          <a:p>
            <a:pPr latinLnBrk="1"/>
            <a:r>
              <a:rPr lang="zh-CN" altLang="en-US" dirty="0"/>
              <a:t>抽象类中的成员变量可以是各种类型的，而接口中的成员变量只能是 </a:t>
            </a:r>
            <a:r>
              <a:rPr lang="en-US" altLang="zh-CN" b="1" dirty="0"/>
              <a:t>public static final</a:t>
            </a:r>
            <a:r>
              <a:rPr lang="zh-CN" altLang="en-US" dirty="0"/>
              <a:t> 类型的。</a:t>
            </a:r>
          </a:p>
          <a:p>
            <a:pPr latinLnBrk="1"/>
            <a:r>
              <a:rPr lang="zh-CN" altLang="en-US" dirty="0"/>
              <a:t>接口中不能含有静态代码块以及静态方法</a:t>
            </a:r>
            <a:r>
              <a:rPr lang="en-US" altLang="zh-CN" dirty="0"/>
              <a:t>(</a:t>
            </a:r>
            <a:r>
              <a:rPr lang="zh-CN" altLang="en-US" dirty="0"/>
              <a:t>用 </a:t>
            </a:r>
            <a:r>
              <a:rPr lang="en-US" altLang="zh-CN" dirty="0"/>
              <a:t>static </a:t>
            </a:r>
            <a:r>
              <a:rPr lang="zh-CN" altLang="en-US" dirty="0"/>
              <a:t>修饰的方法</a:t>
            </a:r>
            <a:r>
              <a:rPr lang="en-US" altLang="zh-CN" dirty="0"/>
              <a:t>)</a:t>
            </a:r>
            <a:r>
              <a:rPr lang="zh-CN" altLang="en-US" dirty="0"/>
              <a:t>，而抽象类是可以有静态代码块和静态方法。</a:t>
            </a:r>
          </a:p>
          <a:p>
            <a:pPr latinLnBrk="1"/>
            <a:r>
              <a:rPr lang="zh-CN" altLang="en-US" dirty="0"/>
              <a:t>一个类只能继承一个抽象类，而一个类却可以实现多个接口。</a:t>
            </a:r>
          </a:p>
          <a:p>
            <a:pPr>
              <a:lnSpc>
                <a:spcPct val="90000"/>
              </a:lnSpc>
              <a:spcBef>
                <a:spcPct val="0"/>
              </a:spcBef>
              <a:buClrTx/>
              <a:buFontTx/>
              <a:buNone/>
            </a:pPr>
            <a:endParaRPr lang="en-US" altLang="zh-CN" sz="1950" dirty="0">
              <a:latin typeface="+mn-ea"/>
              <a:ea typeface="+mn-ea"/>
            </a:endParaRPr>
          </a:p>
          <a:p>
            <a:pPr eaLnBrk="1" hangingPunct="1">
              <a:lnSpc>
                <a:spcPct val="90000"/>
              </a:lnSpc>
            </a:pPr>
            <a:endParaRPr lang="en-US" altLang="zh-CN" sz="1950" dirty="0">
              <a:latin typeface="+mn-ea"/>
              <a:ea typeface="+mn-ea"/>
            </a:endParaRPr>
          </a:p>
        </p:txBody>
      </p:sp>
    </p:spTree>
    <p:extLst>
      <p:ext uri="{BB962C8B-B14F-4D97-AF65-F5344CB8AC3E}">
        <p14:creationId xmlns:p14="http://schemas.microsoft.com/office/powerpoint/2010/main" val="1723034592"/>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3" name="Rectangle 2">
            <a:extLst>
              <a:ext uri="{FF2B5EF4-FFF2-40B4-BE49-F238E27FC236}">
                <a16:creationId xmlns:a16="http://schemas.microsoft.com/office/drawing/2014/main" id="{50783518-6649-4692-BED9-28B6F4906218}"/>
              </a:ext>
            </a:extLst>
          </p:cNvPr>
          <p:cNvSpPr>
            <a:spLocks noGrp="1" noChangeArrowheads="1"/>
          </p:cNvSpPr>
          <p:nvPr>
            <p:ph type="title"/>
          </p:nvPr>
        </p:nvSpPr>
        <p:spPr>
          <a:xfrm>
            <a:off x="457200" y="274638"/>
            <a:ext cx="8229600" cy="715962"/>
          </a:xfrm>
        </p:spPr>
        <p:txBody>
          <a:bodyPr/>
          <a:lstStyle/>
          <a:p>
            <a:pPr eaLnBrk="1" hangingPunct="1"/>
            <a:r>
              <a:rPr lang="en-US" altLang="zh-CN" sz="4000" b="1">
                <a:latin typeface="+mn-ea"/>
                <a:ea typeface="+mn-ea"/>
              </a:rPr>
              <a:t>The SyncStack Class</a:t>
            </a:r>
          </a:p>
        </p:txBody>
      </p:sp>
      <p:pic>
        <p:nvPicPr>
          <p:cNvPr id="130054" name="Picture 3">
            <a:extLst>
              <a:ext uri="{FF2B5EF4-FFF2-40B4-BE49-F238E27FC236}">
                <a16:creationId xmlns:a16="http://schemas.microsoft.com/office/drawing/2014/main" id="{95035CDD-423C-491B-9623-9C585C111C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066800"/>
            <a:ext cx="8534400" cy="342900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7" name="Rectangle 2">
            <a:extLst>
              <a:ext uri="{FF2B5EF4-FFF2-40B4-BE49-F238E27FC236}">
                <a16:creationId xmlns:a16="http://schemas.microsoft.com/office/drawing/2014/main" id="{529F3142-6451-4145-B41B-49936A82990B}"/>
              </a:ext>
            </a:extLst>
          </p:cNvPr>
          <p:cNvSpPr>
            <a:spLocks noGrp="1" noChangeArrowheads="1"/>
          </p:cNvSpPr>
          <p:nvPr>
            <p:ph type="title"/>
          </p:nvPr>
        </p:nvSpPr>
        <p:spPr>
          <a:xfrm>
            <a:off x="457200" y="274638"/>
            <a:ext cx="8229600" cy="639762"/>
          </a:xfrm>
        </p:spPr>
        <p:txBody>
          <a:bodyPr>
            <a:normAutofit fontScale="90000"/>
          </a:bodyPr>
          <a:lstStyle/>
          <a:p>
            <a:pPr eaLnBrk="1" hangingPunct="1"/>
            <a:r>
              <a:rPr lang="en-US" altLang="zh-CN" sz="4000" b="1">
                <a:latin typeface="+mn-ea"/>
                <a:ea typeface="+mn-ea"/>
              </a:rPr>
              <a:t>The pop Method</a:t>
            </a:r>
          </a:p>
        </p:txBody>
      </p:sp>
      <p:pic>
        <p:nvPicPr>
          <p:cNvPr id="131078" name="Picture 3">
            <a:extLst>
              <a:ext uri="{FF2B5EF4-FFF2-40B4-BE49-F238E27FC236}">
                <a16:creationId xmlns:a16="http://schemas.microsoft.com/office/drawing/2014/main" id="{F2EBBB96-C727-4177-9568-F9BE9FFBFC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219200"/>
            <a:ext cx="7010400" cy="42465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101" name="Rectangle 2">
            <a:extLst>
              <a:ext uri="{FF2B5EF4-FFF2-40B4-BE49-F238E27FC236}">
                <a16:creationId xmlns:a16="http://schemas.microsoft.com/office/drawing/2014/main" id="{C5EF2BB6-F09E-4CCD-B1F5-146308A8EAB3}"/>
              </a:ext>
            </a:extLst>
          </p:cNvPr>
          <p:cNvSpPr>
            <a:spLocks noGrp="1" noChangeArrowheads="1"/>
          </p:cNvSpPr>
          <p:nvPr>
            <p:ph type="title"/>
          </p:nvPr>
        </p:nvSpPr>
        <p:spPr/>
        <p:txBody>
          <a:bodyPr/>
          <a:lstStyle/>
          <a:p>
            <a:pPr eaLnBrk="1" hangingPunct="1"/>
            <a:r>
              <a:rPr lang="en-US" altLang="zh-CN" sz="4000" b="1">
                <a:latin typeface="+mn-ea"/>
                <a:ea typeface="+mn-ea"/>
              </a:rPr>
              <a:t>The push Method</a:t>
            </a:r>
          </a:p>
        </p:txBody>
      </p:sp>
      <p:pic>
        <p:nvPicPr>
          <p:cNvPr id="132102" name="Picture 3">
            <a:extLst>
              <a:ext uri="{FF2B5EF4-FFF2-40B4-BE49-F238E27FC236}">
                <a16:creationId xmlns:a16="http://schemas.microsoft.com/office/drawing/2014/main" id="{4C7CB866-7921-4774-AE81-937E708CE3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447800"/>
            <a:ext cx="8077200" cy="1685925"/>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5" name="Rectangle 2">
            <a:extLst>
              <a:ext uri="{FF2B5EF4-FFF2-40B4-BE49-F238E27FC236}">
                <a16:creationId xmlns:a16="http://schemas.microsoft.com/office/drawing/2014/main" id="{15179DAF-09A6-46E8-83AE-CF82B31EAC52}"/>
              </a:ext>
            </a:extLst>
          </p:cNvPr>
          <p:cNvSpPr>
            <a:spLocks noGrp="1" noChangeArrowheads="1"/>
          </p:cNvSpPr>
          <p:nvPr>
            <p:ph type="title"/>
          </p:nvPr>
        </p:nvSpPr>
        <p:spPr>
          <a:xfrm>
            <a:off x="457200" y="152400"/>
            <a:ext cx="8229600" cy="639763"/>
          </a:xfrm>
        </p:spPr>
        <p:txBody>
          <a:bodyPr/>
          <a:lstStyle/>
          <a:p>
            <a:pPr eaLnBrk="1" hangingPunct="1"/>
            <a:r>
              <a:rPr lang="en-US" altLang="zh-CN" sz="3600" b="1">
                <a:latin typeface="+mn-ea"/>
                <a:ea typeface="+mn-ea"/>
              </a:rPr>
              <a:t>The SyncTest Class</a:t>
            </a:r>
          </a:p>
        </p:txBody>
      </p:sp>
      <p:pic>
        <p:nvPicPr>
          <p:cNvPr id="133126" name="Picture 3">
            <a:extLst>
              <a:ext uri="{FF2B5EF4-FFF2-40B4-BE49-F238E27FC236}">
                <a16:creationId xmlns:a16="http://schemas.microsoft.com/office/drawing/2014/main" id="{774E965E-7E3B-41FB-8CB3-5850473ECB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817563"/>
            <a:ext cx="7239000" cy="5527675"/>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9" name="Rectangle 2">
            <a:extLst>
              <a:ext uri="{FF2B5EF4-FFF2-40B4-BE49-F238E27FC236}">
                <a16:creationId xmlns:a16="http://schemas.microsoft.com/office/drawing/2014/main" id="{96859040-9DB3-4C67-932D-4BFA3EEE0189}"/>
              </a:ext>
            </a:extLst>
          </p:cNvPr>
          <p:cNvSpPr>
            <a:spLocks noGrp="1" noChangeArrowheads="1"/>
          </p:cNvSpPr>
          <p:nvPr>
            <p:ph type="title"/>
          </p:nvPr>
        </p:nvSpPr>
        <p:spPr>
          <a:xfrm>
            <a:off x="457200" y="274638"/>
            <a:ext cx="8229600" cy="487362"/>
          </a:xfrm>
        </p:spPr>
        <p:txBody>
          <a:bodyPr>
            <a:normAutofit fontScale="90000"/>
          </a:bodyPr>
          <a:lstStyle/>
          <a:p>
            <a:pPr eaLnBrk="1" hangingPunct="1"/>
            <a:r>
              <a:rPr lang="en-US" altLang="zh-CN" sz="4000" b="1">
                <a:latin typeface="+mn-ea"/>
                <a:ea typeface="+mn-ea"/>
              </a:rPr>
              <a:t>The SyncTest Class</a:t>
            </a:r>
          </a:p>
        </p:txBody>
      </p:sp>
      <p:pic>
        <p:nvPicPr>
          <p:cNvPr id="134150" name="Picture 3">
            <a:extLst>
              <a:ext uri="{FF2B5EF4-FFF2-40B4-BE49-F238E27FC236}">
                <a16:creationId xmlns:a16="http://schemas.microsoft.com/office/drawing/2014/main" id="{2DA5D6F1-0570-4DB2-BBD5-3F8821E325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1066800"/>
            <a:ext cx="2701925" cy="487680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3" name="Rectangle 2">
            <a:extLst>
              <a:ext uri="{FF2B5EF4-FFF2-40B4-BE49-F238E27FC236}">
                <a16:creationId xmlns:a16="http://schemas.microsoft.com/office/drawing/2014/main" id="{BB38BA8D-6726-4D79-9162-0507E0D89891}"/>
              </a:ext>
            </a:extLst>
          </p:cNvPr>
          <p:cNvSpPr>
            <a:spLocks noGrp="1" noChangeArrowheads="1"/>
          </p:cNvSpPr>
          <p:nvPr>
            <p:ph type="body" idx="1"/>
          </p:nvPr>
        </p:nvSpPr>
        <p:spPr>
          <a:xfrm>
            <a:off x="684213" y="1412875"/>
            <a:ext cx="7772400" cy="4032250"/>
          </a:xfrm>
          <a:ln>
            <a:solidFill>
              <a:srgbClr val="FF0000"/>
            </a:solidFill>
            <a:miter lim="800000"/>
            <a:headEnd/>
            <a:tailEnd/>
          </a:ln>
        </p:spPr>
        <p:txBody>
          <a:bodyPr/>
          <a:lstStyle/>
          <a:p>
            <a:pPr marL="533400" indent="-533400" eaLnBrk="1" hangingPunct="1">
              <a:buFontTx/>
              <a:buAutoNum type="arabicPeriod"/>
            </a:pPr>
            <a:r>
              <a:rPr lang="zh-CN" altLang="en-US" sz="2600" b="1">
                <a:solidFill>
                  <a:srgbClr val="0000FF"/>
                </a:solidFill>
                <a:latin typeface="+mn-ea"/>
                <a:ea typeface="+mn-ea"/>
              </a:rPr>
              <a:t>方法</a:t>
            </a:r>
            <a:r>
              <a:rPr lang="en-US" altLang="zh-CN" sz="2600" b="1">
                <a:solidFill>
                  <a:srgbClr val="0000FF"/>
                </a:solidFill>
                <a:latin typeface="+mn-ea"/>
                <a:ea typeface="+mn-ea"/>
              </a:rPr>
              <a:t>wait()</a:t>
            </a:r>
            <a:r>
              <a:rPr lang="zh-CN" altLang="en-US" sz="2600" b="1">
                <a:solidFill>
                  <a:srgbClr val="0000FF"/>
                </a:solidFill>
                <a:latin typeface="+mn-ea"/>
                <a:ea typeface="+mn-ea"/>
              </a:rPr>
              <a:t>与</a:t>
            </a:r>
            <a:r>
              <a:rPr lang="en-US" altLang="zh-CN" sz="2600" b="1">
                <a:solidFill>
                  <a:srgbClr val="0000FF"/>
                </a:solidFill>
                <a:latin typeface="+mn-ea"/>
                <a:ea typeface="+mn-ea"/>
              </a:rPr>
              <a:t>sleep() </a:t>
            </a:r>
            <a:r>
              <a:rPr lang="zh-CN" altLang="en-US" sz="2600" b="1">
                <a:solidFill>
                  <a:srgbClr val="0000FF"/>
                </a:solidFill>
                <a:latin typeface="+mn-ea"/>
                <a:ea typeface="+mn-ea"/>
              </a:rPr>
              <a:t>方法一样，都能使线程等待而停止运行，</a:t>
            </a:r>
            <a:r>
              <a:rPr lang="zh-CN" altLang="en-US" sz="2600" b="1">
                <a:solidFill>
                  <a:srgbClr val="FF0000"/>
                </a:solidFill>
                <a:latin typeface="+mn-ea"/>
                <a:ea typeface="+mn-ea"/>
              </a:rPr>
              <a:t>其区别在于</a:t>
            </a:r>
            <a:r>
              <a:rPr lang="en-US" altLang="zh-CN" sz="2600" b="1">
                <a:solidFill>
                  <a:srgbClr val="FF0000"/>
                </a:solidFill>
                <a:latin typeface="+mn-ea"/>
                <a:ea typeface="+mn-ea"/>
              </a:rPr>
              <a:t>sleep()</a:t>
            </a:r>
            <a:r>
              <a:rPr lang="zh-CN" altLang="en-US" sz="2600" b="1">
                <a:solidFill>
                  <a:srgbClr val="FF0000"/>
                </a:solidFill>
                <a:latin typeface="+mn-ea"/>
                <a:ea typeface="+mn-ea"/>
              </a:rPr>
              <a:t>方法不会释放对象的锁，而</a:t>
            </a:r>
            <a:r>
              <a:rPr lang="en-US" altLang="zh-CN" sz="2600" b="1">
                <a:solidFill>
                  <a:srgbClr val="FF0000"/>
                </a:solidFill>
                <a:latin typeface="+mn-ea"/>
                <a:ea typeface="+mn-ea"/>
              </a:rPr>
              <a:t>wait()</a:t>
            </a:r>
            <a:r>
              <a:rPr lang="zh-CN" altLang="en-US" sz="2600" b="1">
                <a:solidFill>
                  <a:srgbClr val="FF0000"/>
                </a:solidFill>
                <a:latin typeface="+mn-ea"/>
                <a:ea typeface="+mn-ea"/>
              </a:rPr>
              <a:t>方法进入等待时，可以释放对象的锁，因而别的线程能对这些加锁的对象进行操作。所以，</a:t>
            </a:r>
            <a:r>
              <a:rPr lang="en-US" altLang="zh-CN" sz="2600" b="1">
                <a:solidFill>
                  <a:srgbClr val="FF0000"/>
                </a:solidFill>
                <a:latin typeface="+mn-ea"/>
                <a:ea typeface="+mn-ea"/>
              </a:rPr>
              <a:t>wait,notify</a:t>
            </a:r>
            <a:r>
              <a:rPr lang="zh-CN" altLang="en-US" sz="2600" b="1">
                <a:solidFill>
                  <a:srgbClr val="FF0000"/>
                </a:solidFill>
                <a:latin typeface="+mn-ea"/>
                <a:ea typeface="+mn-ea"/>
              </a:rPr>
              <a:t>和</a:t>
            </a:r>
            <a:r>
              <a:rPr lang="en-US" altLang="zh-CN" sz="2600" b="1">
                <a:solidFill>
                  <a:srgbClr val="FF0000"/>
                </a:solidFill>
                <a:latin typeface="+mn-ea"/>
                <a:ea typeface="+mn-ea"/>
              </a:rPr>
              <a:t>notifyAll</a:t>
            </a:r>
            <a:r>
              <a:rPr lang="zh-CN" altLang="en-US" sz="2600" b="1">
                <a:solidFill>
                  <a:srgbClr val="FF0000"/>
                </a:solidFill>
                <a:latin typeface="+mn-ea"/>
                <a:ea typeface="+mn-ea"/>
              </a:rPr>
              <a:t>都是与同步相关联的方法</a:t>
            </a:r>
            <a:r>
              <a:rPr lang="en-US" altLang="zh-CN" sz="2600" b="1">
                <a:solidFill>
                  <a:srgbClr val="FF0000"/>
                </a:solidFill>
                <a:latin typeface="+mn-ea"/>
                <a:ea typeface="+mn-ea"/>
              </a:rPr>
              <a:t>,</a:t>
            </a:r>
            <a:r>
              <a:rPr lang="zh-CN" altLang="en-US" sz="2600" b="1">
                <a:solidFill>
                  <a:srgbClr val="FF0000"/>
                </a:solidFill>
                <a:latin typeface="+mn-ea"/>
                <a:ea typeface="+mn-ea"/>
              </a:rPr>
              <a:t>只有在</a:t>
            </a:r>
            <a:r>
              <a:rPr lang="en-US" altLang="zh-CN" sz="2600" b="1">
                <a:solidFill>
                  <a:srgbClr val="FF0000"/>
                </a:solidFill>
                <a:latin typeface="+mn-ea"/>
                <a:ea typeface="+mn-ea"/>
              </a:rPr>
              <a:t>synchronized</a:t>
            </a:r>
            <a:r>
              <a:rPr lang="zh-CN" altLang="en-US" sz="2600" b="1">
                <a:solidFill>
                  <a:srgbClr val="FF0000"/>
                </a:solidFill>
                <a:latin typeface="+mn-ea"/>
                <a:ea typeface="+mn-ea"/>
              </a:rPr>
              <a:t>方法中才可以用。</a:t>
            </a:r>
          </a:p>
          <a:p>
            <a:pPr marL="533400" indent="-533400" eaLnBrk="1" hangingPunct="1">
              <a:buFontTx/>
              <a:buAutoNum type="arabicPeriod"/>
            </a:pPr>
            <a:r>
              <a:rPr lang="zh-CN" altLang="en-US" sz="2600" b="1">
                <a:solidFill>
                  <a:srgbClr val="FF0000"/>
                </a:solidFill>
                <a:latin typeface="+mn-ea"/>
                <a:ea typeface="+mn-ea"/>
              </a:rPr>
              <a:t>在不同步的方法或代码中则使用</a:t>
            </a:r>
            <a:r>
              <a:rPr lang="en-US" altLang="zh-CN" sz="2600" b="1">
                <a:solidFill>
                  <a:srgbClr val="FF0000"/>
                </a:solidFill>
                <a:latin typeface="+mn-ea"/>
                <a:ea typeface="+mn-ea"/>
              </a:rPr>
              <a:t>sleep()</a:t>
            </a:r>
            <a:r>
              <a:rPr lang="zh-CN" altLang="en-US" sz="2600" b="1">
                <a:solidFill>
                  <a:srgbClr val="FF0000"/>
                </a:solidFill>
                <a:latin typeface="+mn-ea"/>
                <a:ea typeface="+mn-ea"/>
              </a:rPr>
              <a:t>方法使线程暂时停止运行。</a:t>
            </a:r>
          </a:p>
          <a:p>
            <a:pPr marL="533400" indent="-533400" eaLnBrk="1" hangingPunct="1"/>
            <a:endParaRPr lang="en-US" altLang="zh-CN" sz="2600">
              <a:latin typeface="+mn-ea"/>
              <a:ea typeface="+mn-ea"/>
            </a:endParaRPr>
          </a:p>
        </p:txBody>
      </p:sp>
    </p:spTree>
  </p:cSld>
  <p:clrMapOvr>
    <a:masterClrMapping/>
  </p:clrMapOvr>
  <p:transition/>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7" name="Rectangle 2">
            <a:extLst>
              <a:ext uri="{FF2B5EF4-FFF2-40B4-BE49-F238E27FC236}">
                <a16:creationId xmlns:a16="http://schemas.microsoft.com/office/drawing/2014/main" id="{27E03C85-41B0-422B-8FC8-42CB0EF2CF4F}"/>
              </a:ext>
            </a:extLst>
          </p:cNvPr>
          <p:cNvSpPr>
            <a:spLocks noGrp="1" noChangeArrowheads="1"/>
          </p:cNvSpPr>
          <p:nvPr>
            <p:ph type="title"/>
          </p:nvPr>
        </p:nvSpPr>
        <p:spPr/>
        <p:txBody>
          <a:bodyPr/>
          <a:lstStyle/>
          <a:p>
            <a:pPr eaLnBrk="1" hangingPunct="1"/>
            <a:r>
              <a:rPr lang="en-US" altLang="zh-CN" sz="4000" b="1">
                <a:latin typeface="+mn-ea"/>
                <a:ea typeface="+mn-ea"/>
              </a:rPr>
              <a:t>Wait() and notify()</a:t>
            </a:r>
          </a:p>
        </p:txBody>
      </p:sp>
      <p:sp>
        <p:nvSpPr>
          <p:cNvPr id="136198" name="Rectangle 3">
            <a:extLst>
              <a:ext uri="{FF2B5EF4-FFF2-40B4-BE49-F238E27FC236}">
                <a16:creationId xmlns:a16="http://schemas.microsoft.com/office/drawing/2014/main" id="{24EE3AAC-BEF2-4FAA-BA72-815BF7AAD215}"/>
              </a:ext>
            </a:extLst>
          </p:cNvPr>
          <p:cNvSpPr>
            <a:spLocks noGrp="1" noChangeArrowheads="1"/>
          </p:cNvSpPr>
          <p:nvPr>
            <p:ph type="body" idx="1"/>
          </p:nvPr>
        </p:nvSpPr>
        <p:spPr/>
        <p:txBody>
          <a:bodyPr/>
          <a:lstStyle/>
          <a:p>
            <a:pPr algn="just" eaLnBrk="1" hangingPunct="1"/>
            <a:r>
              <a:rPr lang="en-US" altLang="zh-CN" sz="2400" b="1">
                <a:solidFill>
                  <a:srgbClr val="FF0000"/>
                </a:solidFill>
                <a:latin typeface="+mn-ea"/>
                <a:ea typeface="+mn-ea"/>
              </a:rPr>
              <a:t>java.lang.Object</a:t>
            </a:r>
            <a:r>
              <a:rPr lang="zh-CN" altLang="en-US" sz="2400" b="1">
                <a:solidFill>
                  <a:srgbClr val="FF0000"/>
                </a:solidFill>
                <a:latin typeface="+mn-ea"/>
                <a:ea typeface="+mn-ea"/>
              </a:rPr>
              <a:t>类中提供了两个用于线程通信的方法：</a:t>
            </a:r>
          </a:p>
          <a:p>
            <a:pPr lvl="1" algn="just" eaLnBrk="1" hangingPunct="1"/>
            <a:r>
              <a:rPr lang="en-US" altLang="zh-CN" sz="2400" b="1">
                <a:solidFill>
                  <a:srgbClr val="FF0000"/>
                </a:solidFill>
                <a:latin typeface="+mn-ea"/>
                <a:ea typeface="+mn-ea"/>
              </a:rPr>
              <a:t>wait()</a:t>
            </a:r>
            <a:r>
              <a:rPr lang="zh-CN" altLang="en-US" sz="2400" b="1">
                <a:solidFill>
                  <a:srgbClr val="FF0000"/>
                </a:solidFill>
                <a:latin typeface="+mn-ea"/>
                <a:ea typeface="+mn-ea"/>
              </a:rPr>
              <a:t>：执行该方法的线程释放对象的锁，</a:t>
            </a:r>
            <a:r>
              <a:rPr lang="en-US" altLang="zh-CN" sz="2400" b="1">
                <a:solidFill>
                  <a:srgbClr val="FF0000"/>
                </a:solidFill>
                <a:latin typeface="+mn-ea"/>
                <a:ea typeface="+mn-ea"/>
              </a:rPr>
              <a:t>Java</a:t>
            </a:r>
            <a:r>
              <a:rPr lang="zh-CN" altLang="en-US" sz="2400" b="1">
                <a:solidFill>
                  <a:srgbClr val="FF0000"/>
                </a:solidFill>
                <a:latin typeface="+mn-ea"/>
                <a:ea typeface="+mn-ea"/>
              </a:rPr>
              <a:t>虚拟机把该线程放到该对象的等待池中。该线程等待其他线程将它唤醒。</a:t>
            </a:r>
          </a:p>
          <a:p>
            <a:pPr lvl="1" algn="just" eaLnBrk="1" hangingPunct="1"/>
            <a:r>
              <a:rPr lang="en-US" altLang="zh-CN" sz="2400" b="1">
                <a:solidFill>
                  <a:srgbClr val="FF0000"/>
                </a:solidFill>
                <a:latin typeface="+mn-ea"/>
                <a:ea typeface="+mn-ea"/>
              </a:rPr>
              <a:t>notify()</a:t>
            </a:r>
            <a:r>
              <a:rPr lang="zh-CN" altLang="en-US" sz="2400" b="1">
                <a:solidFill>
                  <a:srgbClr val="FF0000"/>
                </a:solidFill>
                <a:latin typeface="+mn-ea"/>
                <a:ea typeface="+mn-ea"/>
              </a:rPr>
              <a:t>：执行该方法的线程唤醒在对象的等待池中等待的一个线程。</a:t>
            </a:r>
            <a:r>
              <a:rPr lang="en-US" altLang="zh-CN" sz="2400" b="1">
                <a:solidFill>
                  <a:srgbClr val="FF0000"/>
                </a:solidFill>
                <a:latin typeface="+mn-ea"/>
                <a:ea typeface="+mn-ea"/>
              </a:rPr>
              <a:t>Java</a:t>
            </a:r>
            <a:r>
              <a:rPr lang="zh-CN" altLang="en-US" sz="2400" b="1">
                <a:solidFill>
                  <a:srgbClr val="FF0000"/>
                </a:solidFill>
                <a:latin typeface="+mn-ea"/>
                <a:ea typeface="+mn-ea"/>
              </a:rPr>
              <a:t>虚拟机从对象的等待池中随机的选择一个线程，把它转到对象的锁池中。</a:t>
            </a:r>
          </a:p>
          <a:p>
            <a:pPr eaLnBrk="1" hangingPunct="1"/>
            <a:endParaRPr lang="en-US" altLang="zh-CN">
              <a:latin typeface="+mn-ea"/>
              <a:ea typeface="+mn-ea"/>
            </a:endParaRPr>
          </a:p>
        </p:txBody>
      </p:sp>
    </p:spTree>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21" name="Rectangle 2">
            <a:extLst>
              <a:ext uri="{FF2B5EF4-FFF2-40B4-BE49-F238E27FC236}">
                <a16:creationId xmlns:a16="http://schemas.microsoft.com/office/drawing/2014/main" id="{532B7642-FD70-468B-BA53-ECBCFE75926B}"/>
              </a:ext>
            </a:extLst>
          </p:cNvPr>
          <p:cNvSpPr>
            <a:spLocks noGrp="1" noChangeArrowheads="1"/>
          </p:cNvSpPr>
          <p:nvPr>
            <p:ph type="title"/>
          </p:nvPr>
        </p:nvSpPr>
        <p:spPr/>
        <p:txBody>
          <a:bodyPr/>
          <a:lstStyle/>
          <a:p>
            <a:pPr eaLnBrk="1" hangingPunct="1"/>
            <a:r>
              <a:rPr lang="en-US" altLang="zh-CN" sz="3600" b="1">
                <a:latin typeface="+mn-ea"/>
                <a:ea typeface="+mn-ea"/>
              </a:rPr>
              <a:t>Thread Interaction – wait and notify</a:t>
            </a:r>
          </a:p>
        </p:txBody>
      </p:sp>
      <p:sp>
        <p:nvSpPr>
          <p:cNvPr id="137222" name="Rectangle 3">
            <a:extLst>
              <a:ext uri="{FF2B5EF4-FFF2-40B4-BE49-F238E27FC236}">
                <a16:creationId xmlns:a16="http://schemas.microsoft.com/office/drawing/2014/main" id="{E455DA12-B040-4DB3-B79B-987D346B7015}"/>
              </a:ext>
            </a:extLst>
          </p:cNvPr>
          <p:cNvSpPr>
            <a:spLocks noGrp="1" noChangeArrowheads="1"/>
          </p:cNvSpPr>
          <p:nvPr>
            <p:ph type="body" idx="1"/>
          </p:nvPr>
        </p:nvSpPr>
        <p:spPr/>
        <p:txBody>
          <a:bodyPr/>
          <a:lstStyle/>
          <a:p>
            <a:pPr eaLnBrk="1" hangingPunct="1"/>
            <a:r>
              <a:rPr lang="en-US" altLang="zh-CN" sz="2800" b="1">
                <a:latin typeface="+mn-ea"/>
                <a:ea typeface="+mn-ea"/>
              </a:rPr>
              <a:t>Thread interactions include:</a:t>
            </a:r>
          </a:p>
          <a:p>
            <a:pPr lvl="1" eaLnBrk="1" hangingPunct="1"/>
            <a:r>
              <a:rPr lang="en-US" altLang="zh-CN" b="1">
                <a:latin typeface="+mn-ea"/>
                <a:ea typeface="+mn-ea"/>
              </a:rPr>
              <a:t>The wait and notify methods</a:t>
            </a:r>
          </a:p>
          <a:p>
            <a:pPr lvl="1" eaLnBrk="1" hangingPunct="1"/>
            <a:r>
              <a:rPr lang="en-US" altLang="zh-CN" b="1">
                <a:latin typeface="+mn-ea"/>
                <a:ea typeface="+mn-ea"/>
              </a:rPr>
              <a:t>The pools:</a:t>
            </a:r>
          </a:p>
          <a:p>
            <a:pPr lvl="2" eaLnBrk="1" hangingPunct="1"/>
            <a:r>
              <a:rPr lang="en-US" altLang="zh-CN" sz="2800" b="1">
                <a:solidFill>
                  <a:srgbClr val="FF0000"/>
                </a:solidFill>
                <a:latin typeface="+mn-ea"/>
                <a:ea typeface="+mn-ea"/>
              </a:rPr>
              <a:t>Wait pool</a:t>
            </a:r>
          </a:p>
          <a:p>
            <a:pPr lvl="2" eaLnBrk="1" hangingPunct="1"/>
            <a:r>
              <a:rPr lang="en-US" altLang="zh-CN" sz="2800" b="1">
                <a:solidFill>
                  <a:srgbClr val="FF0000"/>
                </a:solidFill>
                <a:latin typeface="+mn-ea"/>
                <a:ea typeface="+mn-ea"/>
              </a:rPr>
              <a:t>Lock pool</a:t>
            </a:r>
          </a:p>
        </p:txBody>
      </p:sp>
    </p:spTree>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5" name="Rectangle 2">
            <a:extLst>
              <a:ext uri="{FF2B5EF4-FFF2-40B4-BE49-F238E27FC236}">
                <a16:creationId xmlns:a16="http://schemas.microsoft.com/office/drawing/2014/main" id="{858E7C42-BB8E-4EC3-B6DC-B6B6D1202DF2}"/>
              </a:ext>
            </a:extLst>
          </p:cNvPr>
          <p:cNvSpPr>
            <a:spLocks noGrp="1" noChangeArrowheads="1"/>
          </p:cNvSpPr>
          <p:nvPr>
            <p:ph type="title"/>
          </p:nvPr>
        </p:nvSpPr>
        <p:spPr/>
        <p:txBody>
          <a:bodyPr/>
          <a:lstStyle/>
          <a:p>
            <a:pPr eaLnBrk="1" hangingPunct="1"/>
            <a:r>
              <a:rPr lang="en-US" altLang="zh-CN" sz="3600" b="1">
                <a:latin typeface="+mn-ea"/>
                <a:ea typeface="+mn-ea"/>
              </a:rPr>
              <a:t>Thread State Diagram With wait and notify</a:t>
            </a:r>
          </a:p>
        </p:txBody>
      </p:sp>
      <p:pic>
        <p:nvPicPr>
          <p:cNvPr id="138246" name="Picture 3">
            <a:extLst>
              <a:ext uri="{FF2B5EF4-FFF2-40B4-BE49-F238E27FC236}">
                <a16:creationId xmlns:a16="http://schemas.microsoft.com/office/drawing/2014/main" id="{EF9AEB85-E2B7-44E7-8238-F099C452BE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524000"/>
            <a:ext cx="7696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9" name="Text Box 2">
            <a:extLst>
              <a:ext uri="{FF2B5EF4-FFF2-40B4-BE49-F238E27FC236}">
                <a16:creationId xmlns:a16="http://schemas.microsoft.com/office/drawing/2014/main" id="{2BBF855C-5C3A-48F6-8EB9-FE5992958FBB}"/>
              </a:ext>
            </a:extLst>
          </p:cNvPr>
          <p:cNvSpPr txBox="1">
            <a:spLocks noChangeArrowheads="1"/>
          </p:cNvSpPr>
          <p:nvPr/>
        </p:nvSpPr>
        <p:spPr bwMode="auto">
          <a:xfrm>
            <a:off x="441325" y="1011238"/>
            <a:ext cx="8324850" cy="4848225"/>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914400" indent="-45720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Tx/>
              <a:buAutoNum type="arabicPeriod"/>
            </a:pPr>
            <a:r>
              <a:rPr kumimoji="1" lang="zh-CN" altLang="en-US" sz="2400" b="1">
                <a:solidFill>
                  <a:srgbClr val="0000FF"/>
                </a:solidFill>
                <a:latin typeface="仿宋_GB2312" pitchFamily="49" charset="-122"/>
                <a:ea typeface="仿宋_GB2312" pitchFamily="49" charset="-122"/>
              </a:rPr>
              <a:t>一般来说，每个共享对象的互斥锁存在两个队列，一个是</a:t>
            </a:r>
          </a:p>
          <a:p>
            <a:pPr eaLnBrk="1" hangingPunct="1"/>
            <a:r>
              <a:rPr kumimoji="1" lang="zh-CN" altLang="en-US" sz="2400" b="1">
                <a:solidFill>
                  <a:srgbClr val="0000FF"/>
                </a:solidFill>
                <a:latin typeface="仿宋_GB2312" pitchFamily="49" charset="-122"/>
                <a:ea typeface="仿宋_GB2312" pitchFamily="49" charset="-122"/>
              </a:rPr>
              <a:t>锁等待队列，另一个是锁申请队列，锁申请队列中的第一个</a:t>
            </a:r>
          </a:p>
          <a:p>
            <a:pPr eaLnBrk="1" hangingPunct="1"/>
            <a:r>
              <a:rPr kumimoji="1" lang="zh-CN" altLang="en-US" sz="2400" b="1">
                <a:solidFill>
                  <a:srgbClr val="0000FF"/>
                </a:solidFill>
                <a:latin typeface="仿宋_GB2312" pitchFamily="49" charset="-122"/>
                <a:ea typeface="仿宋_GB2312" pitchFamily="49" charset="-122"/>
              </a:rPr>
              <a:t>线程可以对该共享对象进行操作，而锁等待队列中的线程在</a:t>
            </a:r>
          </a:p>
          <a:p>
            <a:pPr eaLnBrk="1" hangingPunct="1"/>
            <a:r>
              <a:rPr kumimoji="1" lang="zh-CN" altLang="en-US" sz="2400" b="1">
                <a:solidFill>
                  <a:srgbClr val="0000FF"/>
                </a:solidFill>
                <a:latin typeface="仿宋_GB2312" pitchFamily="49" charset="-122"/>
                <a:ea typeface="仿宋_GB2312" pitchFamily="49" charset="-122"/>
              </a:rPr>
              <a:t>某些情况下将移入到锁申请队列。</a:t>
            </a:r>
          </a:p>
          <a:p>
            <a:pPr eaLnBrk="1" hangingPunct="1">
              <a:buClr>
                <a:srgbClr val="FF0000"/>
              </a:buClr>
              <a:buFont typeface="Wingdings" panose="05000000000000000000" pitchFamily="2" charset="2"/>
              <a:buAutoNum type="arabicPeriod" startAt="2"/>
            </a:pPr>
            <a:r>
              <a:rPr kumimoji="1" lang="zh-CN" altLang="en-US" sz="2400" b="1">
                <a:solidFill>
                  <a:srgbClr val="0000FF"/>
                </a:solidFill>
                <a:latin typeface="仿宋_GB2312" pitchFamily="49" charset="-122"/>
                <a:ea typeface="仿宋_GB2312" pitchFamily="49" charset="-122"/>
              </a:rPr>
              <a:t>下面比较一下</a:t>
            </a:r>
            <a:r>
              <a:rPr kumimoji="1" lang="en-US" altLang="zh-CN" sz="2400" b="1">
                <a:solidFill>
                  <a:srgbClr val="0000FF"/>
                </a:solidFill>
                <a:latin typeface="仿宋_GB2312" pitchFamily="49" charset="-122"/>
                <a:ea typeface="仿宋_GB2312" pitchFamily="49" charset="-122"/>
              </a:rPr>
              <a:t>wait()</a:t>
            </a:r>
            <a:r>
              <a:rPr kumimoji="1" lang="zh-CN" altLang="en-US" sz="2400" b="1">
                <a:solidFill>
                  <a:srgbClr val="0000FF"/>
                </a:solidFill>
                <a:latin typeface="仿宋_GB2312" pitchFamily="49" charset="-122"/>
                <a:ea typeface="仿宋_GB2312" pitchFamily="49" charset="-122"/>
              </a:rPr>
              <a:t>、</a:t>
            </a:r>
            <a:r>
              <a:rPr kumimoji="1" lang="en-US" altLang="zh-CN" sz="2400" b="1">
                <a:solidFill>
                  <a:srgbClr val="0000FF"/>
                </a:solidFill>
                <a:latin typeface="仿宋_GB2312" pitchFamily="49" charset="-122"/>
                <a:ea typeface="仿宋_GB2312" pitchFamily="49" charset="-122"/>
              </a:rPr>
              <a:t>notify()</a:t>
            </a:r>
            <a:r>
              <a:rPr kumimoji="1" lang="zh-CN" altLang="en-US" sz="2400" b="1">
                <a:solidFill>
                  <a:srgbClr val="0000FF"/>
                </a:solidFill>
                <a:latin typeface="仿宋_GB2312" pitchFamily="49" charset="-122"/>
                <a:ea typeface="仿宋_GB2312" pitchFamily="49" charset="-122"/>
              </a:rPr>
              <a:t>和</a:t>
            </a:r>
            <a:r>
              <a:rPr kumimoji="1" lang="en-US" altLang="zh-CN" sz="2400" b="1">
                <a:solidFill>
                  <a:srgbClr val="0000FF"/>
                </a:solidFill>
                <a:latin typeface="仿宋_GB2312" pitchFamily="49" charset="-122"/>
                <a:ea typeface="仿宋_GB2312" pitchFamily="49" charset="-122"/>
              </a:rPr>
              <a:t>notifyAll()</a:t>
            </a:r>
            <a:r>
              <a:rPr kumimoji="1" lang="zh-CN" altLang="en-US" sz="2400" b="1">
                <a:solidFill>
                  <a:srgbClr val="0000FF"/>
                </a:solidFill>
                <a:latin typeface="仿宋_GB2312" pitchFamily="49" charset="-122"/>
                <a:ea typeface="仿宋_GB2312" pitchFamily="49" charset="-122"/>
              </a:rPr>
              <a:t>方法：</a:t>
            </a:r>
          </a:p>
          <a:p>
            <a:pPr lvl="1" eaLnBrk="1" hangingPunct="1">
              <a:buClr>
                <a:srgbClr val="FF0000"/>
              </a:buClr>
              <a:buFont typeface="Wingdings" panose="05000000000000000000" pitchFamily="2" charset="2"/>
              <a:buChar char="ü"/>
            </a:pPr>
            <a:r>
              <a:rPr kumimoji="1" lang="en-US" altLang="zh-CN" sz="2400" b="1">
                <a:solidFill>
                  <a:srgbClr val="FF0000"/>
                </a:solidFill>
                <a:latin typeface="仿宋_GB2312" pitchFamily="49" charset="-122"/>
                <a:ea typeface="仿宋_GB2312" pitchFamily="49" charset="-122"/>
              </a:rPr>
              <a:t>wait,nofity,notifyAll</a:t>
            </a:r>
            <a:r>
              <a:rPr kumimoji="1" lang="zh-CN" altLang="en-US" sz="2400" b="1">
                <a:solidFill>
                  <a:srgbClr val="FF0000"/>
                </a:solidFill>
                <a:latin typeface="仿宋_GB2312" pitchFamily="49" charset="-122"/>
                <a:ea typeface="仿宋_GB2312" pitchFamily="49" charset="-122"/>
              </a:rPr>
              <a:t>必须在已经持有锁的情况下执</a:t>
            </a:r>
          </a:p>
          <a:p>
            <a:pPr lvl="1" eaLnBrk="1" hangingPunct="1">
              <a:buClr>
                <a:srgbClr val="FF0000"/>
              </a:buClr>
              <a:buFont typeface="Wingdings" panose="05000000000000000000" pitchFamily="2" charset="2"/>
              <a:buNone/>
            </a:pPr>
            <a:r>
              <a:rPr kumimoji="1" lang="zh-CN" altLang="en-US" sz="2400" b="1">
                <a:solidFill>
                  <a:srgbClr val="FF0000"/>
                </a:solidFill>
                <a:latin typeface="仿宋_GB2312" pitchFamily="49" charset="-122"/>
                <a:ea typeface="仿宋_GB2312" pitchFamily="49" charset="-122"/>
              </a:rPr>
              <a:t>   行</a:t>
            </a:r>
            <a:r>
              <a:rPr kumimoji="1" lang="en-US" altLang="zh-CN" sz="2400" b="1">
                <a:solidFill>
                  <a:srgbClr val="FF0000"/>
                </a:solidFill>
                <a:latin typeface="仿宋_GB2312" pitchFamily="49" charset="-122"/>
                <a:ea typeface="仿宋_GB2312" pitchFamily="49" charset="-122"/>
              </a:rPr>
              <a:t>,</a:t>
            </a:r>
            <a:r>
              <a:rPr kumimoji="1" lang="zh-CN" altLang="en-US" sz="2400" b="1">
                <a:solidFill>
                  <a:srgbClr val="FF0000"/>
                </a:solidFill>
                <a:latin typeface="仿宋_GB2312" pitchFamily="49" charset="-122"/>
                <a:ea typeface="仿宋_GB2312" pitchFamily="49" charset="-122"/>
              </a:rPr>
              <a:t>所以它们只能出现在</a:t>
            </a:r>
            <a:r>
              <a:rPr kumimoji="1" lang="en-US" altLang="zh-CN" sz="2400" b="1">
                <a:solidFill>
                  <a:srgbClr val="FF0000"/>
                </a:solidFill>
                <a:latin typeface="仿宋_GB2312" pitchFamily="49" charset="-122"/>
                <a:ea typeface="仿宋_GB2312" pitchFamily="49" charset="-122"/>
              </a:rPr>
              <a:t>synchronized</a:t>
            </a:r>
            <a:r>
              <a:rPr kumimoji="1" lang="zh-CN" altLang="en-US" sz="2400" b="1">
                <a:solidFill>
                  <a:srgbClr val="FF0000"/>
                </a:solidFill>
                <a:latin typeface="仿宋_GB2312" pitchFamily="49" charset="-122"/>
                <a:ea typeface="仿宋_GB2312" pitchFamily="49" charset="-122"/>
              </a:rPr>
              <a:t>作用的范围内，</a:t>
            </a:r>
          </a:p>
          <a:p>
            <a:pPr lvl="1" eaLnBrk="1" hangingPunct="1">
              <a:buClr>
                <a:srgbClr val="FF0000"/>
              </a:buClr>
              <a:buFont typeface="Wingdings" panose="05000000000000000000" pitchFamily="2" charset="2"/>
              <a:buNone/>
            </a:pPr>
            <a:r>
              <a:rPr kumimoji="1" lang="zh-CN" altLang="en-US" sz="2400" b="1">
                <a:solidFill>
                  <a:srgbClr val="FF0000"/>
                </a:solidFill>
                <a:latin typeface="仿宋_GB2312" pitchFamily="49" charset="-122"/>
                <a:ea typeface="仿宋_GB2312" pitchFamily="49" charset="-122"/>
              </a:rPr>
              <a:t>   也就是出现在用</a:t>
            </a:r>
            <a:r>
              <a:rPr kumimoji="1" lang="en-US" altLang="zh-CN" sz="2400" b="1">
                <a:solidFill>
                  <a:srgbClr val="FF0000"/>
                </a:solidFill>
                <a:latin typeface="仿宋_GB2312" pitchFamily="49" charset="-122"/>
                <a:ea typeface="仿宋_GB2312" pitchFamily="49" charset="-122"/>
              </a:rPr>
              <a:t>synchronized</a:t>
            </a:r>
            <a:r>
              <a:rPr kumimoji="1" lang="zh-CN" altLang="en-US" sz="2400" b="1">
                <a:solidFill>
                  <a:srgbClr val="FF0000"/>
                </a:solidFill>
                <a:latin typeface="仿宋_GB2312" pitchFamily="49" charset="-122"/>
                <a:ea typeface="仿宋_GB2312" pitchFamily="49" charset="-122"/>
              </a:rPr>
              <a:t>修饰的方法或类中。</a:t>
            </a:r>
          </a:p>
          <a:p>
            <a:pPr lvl="1" eaLnBrk="1" hangingPunct="1">
              <a:buClr>
                <a:srgbClr val="FF0000"/>
              </a:buClr>
              <a:buFont typeface="Wingdings" panose="05000000000000000000" pitchFamily="2" charset="2"/>
              <a:buChar char="ü"/>
            </a:pPr>
            <a:r>
              <a:rPr kumimoji="1" lang="en-US" altLang="zh-CN" sz="2400" b="1">
                <a:solidFill>
                  <a:srgbClr val="FF0000"/>
                </a:solidFill>
                <a:latin typeface="仿宋_GB2312" pitchFamily="49" charset="-122"/>
                <a:ea typeface="仿宋_GB2312" pitchFamily="49" charset="-122"/>
              </a:rPr>
              <a:t>wait</a:t>
            </a:r>
            <a:r>
              <a:rPr kumimoji="1" lang="zh-CN" altLang="en-US" sz="2400" b="1">
                <a:solidFill>
                  <a:srgbClr val="FF0000"/>
                </a:solidFill>
                <a:latin typeface="仿宋_GB2312" pitchFamily="49" charset="-122"/>
                <a:ea typeface="仿宋_GB2312" pitchFamily="49" charset="-122"/>
              </a:rPr>
              <a:t>的作用</a:t>
            </a:r>
            <a:r>
              <a:rPr kumimoji="1" lang="en-US" altLang="zh-CN" sz="2400" b="1">
                <a:solidFill>
                  <a:srgbClr val="FF0000"/>
                </a:solidFill>
                <a:latin typeface="仿宋_GB2312" pitchFamily="49" charset="-122"/>
                <a:ea typeface="仿宋_GB2312" pitchFamily="49" charset="-122"/>
              </a:rPr>
              <a:t>:</a:t>
            </a:r>
            <a:r>
              <a:rPr kumimoji="1" lang="zh-CN" altLang="en-US" sz="2400" b="1">
                <a:solidFill>
                  <a:srgbClr val="FF0000"/>
                </a:solidFill>
                <a:latin typeface="仿宋_GB2312" pitchFamily="49" charset="-122"/>
                <a:ea typeface="仿宋_GB2312" pitchFamily="49" charset="-122"/>
              </a:rPr>
              <a:t>释放已持有的锁</a:t>
            </a:r>
            <a:r>
              <a:rPr kumimoji="1" lang="en-US" altLang="zh-CN" sz="2400" b="1">
                <a:solidFill>
                  <a:srgbClr val="FF0000"/>
                </a:solidFill>
                <a:latin typeface="仿宋_GB2312" pitchFamily="49" charset="-122"/>
                <a:ea typeface="仿宋_GB2312" pitchFamily="49" charset="-122"/>
              </a:rPr>
              <a:t>,</a:t>
            </a:r>
            <a:r>
              <a:rPr kumimoji="1" lang="zh-CN" altLang="en-US" sz="2400" b="1">
                <a:solidFill>
                  <a:srgbClr val="FF0000"/>
                </a:solidFill>
                <a:latin typeface="仿宋_GB2312" pitchFamily="49" charset="-122"/>
                <a:ea typeface="仿宋_GB2312" pitchFamily="49" charset="-122"/>
              </a:rPr>
              <a:t>进入等待队列</a:t>
            </a:r>
            <a:r>
              <a:rPr kumimoji="1" lang="en-US" altLang="zh-CN" sz="2400" b="1">
                <a:solidFill>
                  <a:srgbClr val="FF0000"/>
                </a:solidFill>
                <a:latin typeface="仿宋_GB2312" pitchFamily="49" charset="-122"/>
                <a:ea typeface="仿宋_GB2312" pitchFamily="49" charset="-122"/>
              </a:rPr>
              <a:t>.</a:t>
            </a:r>
          </a:p>
          <a:p>
            <a:pPr lvl="1" eaLnBrk="1" hangingPunct="1">
              <a:buClr>
                <a:srgbClr val="FF0000"/>
              </a:buClr>
              <a:buFont typeface="Wingdings" panose="05000000000000000000" pitchFamily="2" charset="2"/>
              <a:buChar char="ü"/>
            </a:pPr>
            <a:r>
              <a:rPr kumimoji="1" lang="en-US" altLang="zh-CN" sz="2400" b="1">
                <a:solidFill>
                  <a:srgbClr val="FF0000"/>
                </a:solidFill>
                <a:latin typeface="仿宋_GB2312" pitchFamily="49" charset="-122"/>
                <a:ea typeface="仿宋_GB2312" pitchFamily="49" charset="-122"/>
              </a:rPr>
              <a:t>notify</a:t>
            </a:r>
            <a:r>
              <a:rPr kumimoji="1" lang="zh-CN" altLang="en-US" sz="2400" b="1">
                <a:solidFill>
                  <a:srgbClr val="FF0000"/>
                </a:solidFill>
                <a:latin typeface="仿宋_GB2312" pitchFamily="49" charset="-122"/>
                <a:ea typeface="仿宋_GB2312" pitchFamily="49" charset="-122"/>
              </a:rPr>
              <a:t>的作用</a:t>
            </a:r>
            <a:r>
              <a:rPr kumimoji="1" lang="en-US" altLang="zh-CN" sz="2400" b="1">
                <a:solidFill>
                  <a:srgbClr val="FF0000"/>
                </a:solidFill>
                <a:latin typeface="仿宋_GB2312" pitchFamily="49" charset="-122"/>
                <a:ea typeface="仿宋_GB2312" pitchFamily="49" charset="-122"/>
              </a:rPr>
              <a:t>:</a:t>
            </a:r>
            <a:r>
              <a:rPr kumimoji="1" lang="zh-CN" altLang="en-US" sz="2400" b="1">
                <a:solidFill>
                  <a:srgbClr val="FF0000"/>
                </a:solidFill>
                <a:latin typeface="仿宋_GB2312" pitchFamily="49" charset="-122"/>
                <a:ea typeface="仿宋_GB2312" pitchFamily="49" charset="-122"/>
              </a:rPr>
              <a:t>唤醒</a:t>
            </a:r>
            <a:r>
              <a:rPr kumimoji="1" lang="en-US" altLang="zh-CN" sz="2400" b="1">
                <a:solidFill>
                  <a:srgbClr val="FF0000"/>
                </a:solidFill>
                <a:latin typeface="仿宋_GB2312" pitchFamily="49" charset="-122"/>
                <a:ea typeface="仿宋_GB2312" pitchFamily="49" charset="-122"/>
              </a:rPr>
              <a:t>wait</a:t>
            </a:r>
            <a:r>
              <a:rPr kumimoji="1" lang="zh-CN" altLang="en-US" sz="2400" b="1">
                <a:solidFill>
                  <a:srgbClr val="FF0000"/>
                </a:solidFill>
                <a:latin typeface="仿宋_GB2312" pitchFamily="49" charset="-122"/>
                <a:ea typeface="仿宋_GB2312" pitchFamily="49" charset="-122"/>
              </a:rPr>
              <a:t>队列中的第一个线程并把它移</a:t>
            </a:r>
          </a:p>
          <a:p>
            <a:pPr lvl="1" eaLnBrk="1" hangingPunct="1">
              <a:buClr>
                <a:srgbClr val="FF0000"/>
              </a:buClr>
              <a:buFont typeface="Wingdings" panose="05000000000000000000" pitchFamily="2" charset="2"/>
              <a:buNone/>
            </a:pPr>
            <a:r>
              <a:rPr kumimoji="1" lang="zh-CN" altLang="en-US" sz="2400" b="1">
                <a:solidFill>
                  <a:srgbClr val="FF0000"/>
                </a:solidFill>
                <a:latin typeface="仿宋_GB2312" pitchFamily="49" charset="-122"/>
                <a:ea typeface="仿宋_GB2312" pitchFamily="49" charset="-122"/>
              </a:rPr>
              <a:t>   入锁申请队列</a:t>
            </a:r>
          </a:p>
          <a:p>
            <a:pPr lvl="1" eaLnBrk="1" hangingPunct="1">
              <a:buClr>
                <a:srgbClr val="FF0000"/>
              </a:buClr>
              <a:buFont typeface="Wingdings" panose="05000000000000000000" pitchFamily="2" charset="2"/>
              <a:buChar char="ü"/>
            </a:pPr>
            <a:r>
              <a:rPr kumimoji="1" lang="en-US" altLang="zh-CN" sz="2400" b="1">
                <a:solidFill>
                  <a:srgbClr val="FF0000"/>
                </a:solidFill>
                <a:latin typeface="仿宋_GB2312" pitchFamily="49" charset="-122"/>
                <a:ea typeface="仿宋_GB2312" pitchFamily="49" charset="-122"/>
              </a:rPr>
              <a:t>notifyAll</a:t>
            </a:r>
            <a:r>
              <a:rPr kumimoji="1" lang="zh-CN" altLang="en-US" sz="2400" b="1">
                <a:solidFill>
                  <a:srgbClr val="FF0000"/>
                </a:solidFill>
                <a:latin typeface="仿宋_GB2312" pitchFamily="49" charset="-122"/>
                <a:ea typeface="仿宋_GB2312" pitchFamily="49" charset="-122"/>
              </a:rPr>
              <a:t>的作用</a:t>
            </a:r>
            <a:r>
              <a:rPr kumimoji="1" lang="en-US" altLang="zh-CN" sz="2400" b="1">
                <a:solidFill>
                  <a:srgbClr val="FF0000"/>
                </a:solidFill>
                <a:latin typeface="仿宋_GB2312" pitchFamily="49" charset="-122"/>
                <a:ea typeface="仿宋_GB2312" pitchFamily="49" charset="-122"/>
              </a:rPr>
              <a:t>:</a:t>
            </a:r>
            <a:r>
              <a:rPr kumimoji="1" lang="zh-CN" altLang="en-US" sz="2400" b="1">
                <a:solidFill>
                  <a:srgbClr val="FF0000"/>
                </a:solidFill>
                <a:latin typeface="仿宋_GB2312" pitchFamily="49" charset="-122"/>
                <a:ea typeface="仿宋_GB2312" pitchFamily="49" charset="-122"/>
              </a:rPr>
              <a:t>唤醒</a:t>
            </a:r>
            <a:r>
              <a:rPr kumimoji="1" lang="en-US" altLang="zh-CN" sz="2400" b="1">
                <a:solidFill>
                  <a:srgbClr val="FF0000"/>
                </a:solidFill>
                <a:latin typeface="仿宋_GB2312" pitchFamily="49" charset="-122"/>
                <a:ea typeface="仿宋_GB2312" pitchFamily="49" charset="-122"/>
              </a:rPr>
              <a:t>wait</a:t>
            </a:r>
            <a:r>
              <a:rPr kumimoji="1" lang="zh-CN" altLang="en-US" sz="2400" b="1">
                <a:solidFill>
                  <a:srgbClr val="FF0000"/>
                </a:solidFill>
                <a:latin typeface="仿宋_GB2312" pitchFamily="49" charset="-122"/>
                <a:ea typeface="仿宋_GB2312" pitchFamily="49" charset="-122"/>
              </a:rPr>
              <a:t>队列中的所有的线程并把</a:t>
            </a:r>
          </a:p>
          <a:p>
            <a:pPr lvl="1" eaLnBrk="1" hangingPunct="1">
              <a:buClr>
                <a:srgbClr val="FF0000"/>
              </a:buClr>
              <a:buFont typeface="Wingdings" panose="05000000000000000000" pitchFamily="2" charset="2"/>
              <a:buNone/>
            </a:pPr>
            <a:r>
              <a:rPr kumimoji="1" lang="zh-CN" altLang="en-US" sz="2400" b="1">
                <a:solidFill>
                  <a:srgbClr val="FF0000"/>
                </a:solidFill>
                <a:latin typeface="仿宋_GB2312" pitchFamily="49" charset="-122"/>
                <a:ea typeface="仿宋_GB2312" pitchFamily="49" charset="-122"/>
              </a:rPr>
              <a:t>   它们移入锁申请队列</a:t>
            </a:r>
            <a:r>
              <a:rPr kumimoji="1" lang="en-US" altLang="zh-CN" sz="2400" b="1">
                <a:solidFill>
                  <a:srgbClr val="FF0000"/>
                </a:solidFill>
                <a:latin typeface="仿宋_GB2312" pitchFamily="49" charset="-122"/>
                <a:ea typeface="仿宋_GB2312" pitchFamily="49" charset="-122"/>
              </a:rPr>
              <a:t>.</a:t>
            </a:r>
            <a:endParaRPr kumimoji="1" lang="en-US" altLang="zh-CN" sz="2400" b="1">
              <a:solidFill>
                <a:srgbClr val="0000FF"/>
              </a:solidFill>
              <a:latin typeface="仿宋_GB2312" pitchFamily="49" charset="-122"/>
              <a:ea typeface="仿宋_GB2312" pitchFamily="49" charset="-122"/>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5954" name="Rectangle 2">
            <a:extLst>
              <a:ext uri="{FF2B5EF4-FFF2-40B4-BE49-F238E27FC236}">
                <a16:creationId xmlns:a16="http://schemas.microsoft.com/office/drawing/2014/main" id="{402DD367-D400-4A0B-8FC3-28D5913D03E1}"/>
              </a:ext>
            </a:extLst>
          </p:cNvPr>
          <p:cNvSpPr>
            <a:spLocks noGrp="1" noChangeArrowheads="1"/>
          </p:cNvSpPr>
          <p:nvPr>
            <p:ph type="title"/>
          </p:nvPr>
        </p:nvSpPr>
        <p:spPr>
          <a:xfrm>
            <a:off x="685800" y="615950"/>
            <a:ext cx="7772400" cy="755650"/>
          </a:xfrm>
        </p:spPr>
        <p:txBody>
          <a:bodyPr/>
          <a:lstStyle/>
          <a:p>
            <a:r>
              <a:rPr lang="zh-CN" altLang="en-US" dirty="0">
                <a:latin typeface="+mn-ea"/>
                <a:ea typeface="+mn-ea"/>
              </a:rPr>
              <a:t>接口</a:t>
            </a:r>
          </a:p>
        </p:txBody>
      </p:sp>
      <p:sp>
        <p:nvSpPr>
          <p:cNvPr id="765955" name="Rectangle 3">
            <a:extLst>
              <a:ext uri="{FF2B5EF4-FFF2-40B4-BE49-F238E27FC236}">
                <a16:creationId xmlns:a16="http://schemas.microsoft.com/office/drawing/2014/main" id="{DF771E0B-7644-432E-A0F4-730DB247F20E}"/>
              </a:ext>
            </a:extLst>
          </p:cNvPr>
          <p:cNvSpPr>
            <a:spLocks noGrp="1" noChangeArrowheads="1"/>
          </p:cNvSpPr>
          <p:nvPr>
            <p:ph type="body" idx="1"/>
          </p:nvPr>
        </p:nvSpPr>
        <p:spPr>
          <a:xfrm>
            <a:off x="924886" y="1575033"/>
            <a:ext cx="7294228" cy="4191000"/>
          </a:xfrm>
        </p:spPr>
        <p:txBody>
          <a:bodyPr>
            <a:normAutofit/>
          </a:bodyPr>
          <a:lstStyle/>
          <a:p>
            <a:r>
              <a:rPr lang="zh-CN" altLang="en-US" dirty="0"/>
              <a:t>通过接口可以实现不相关类的相同行为，而不需要考虑这些类之间的层次关系</a:t>
            </a:r>
          </a:p>
          <a:p>
            <a:r>
              <a:rPr lang="zh-CN" altLang="en-US" dirty="0"/>
              <a:t>通过接口可以指明多个类需要实现的方法</a:t>
            </a:r>
          </a:p>
          <a:p>
            <a:r>
              <a:rPr lang="zh-CN" altLang="en-US" dirty="0"/>
              <a:t>通过接口可以了解对象的交互界面，而不需要了解对象所对应的类</a:t>
            </a:r>
          </a:p>
          <a:p>
            <a:r>
              <a:rPr lang="zh-CN" altLang="en-US" dirty="0"/>
              <a:t>通过接口可以在运行时动态地定位类所调用的方法</a:t>
            </a:r>
          </a:p>
          <a:p>
            <a:endParaRPr lang="zh-CN" altLang="en-US" dirty="0"/>
          </a:p>
        </p:txBody>
      </p:sp>
    </p:spTree>
    <p:extLst>
      <p:ext uri="{BB962C8B-B14F-4D97-AF65-F5344CB8AC3E}">
        <p14:creationId xmlns:p14="http://schemas.microsoft.com/office/powerpoint/2010/main" val="2209847979"/>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3" name="Rectangle 2">
            <a:extLst>
              <a:ext uri="{FF2B5EF4-FFF2-40B4-BE49-F238E27FC236}">
                <a16:creationId xmlns:a16="http://schemas.microsoft.com/office/drawing/2014/main" id="{338C1032-3F3C-4EC1-BD75-FBC0855F5BB3}"/>
              </a:ext>
            </a:extLst>
          </p:cNvPr>
          <p:cNvSpPr>
            <a:spLocks noGrp="1" noChangeArrowheads="1"/>
          </p:cNvSpPr>
          <p:nvPr>
            <p:ph type="title"/>
          </p:nvPr>
        </p:nvSpPr>
        <p:spPr/>
        <p:txBody>
          <a:bodyPr/>
          <a:lstStyle/>
          <a:p>
            <a:pPr eaLnBrk="1" hangingPunct="1"/>
            <a:r>
              <a:rPr lang="en-US" altLang="zh-CN" sz="3600" b="1">
                <a:latin typeface="+mn-ea"/>
                <a:ea typeface="+mn-ea"/>
              </a:rPr>
              <a:t>Monitor Model for Synchronization</a:t>
            </a:r>
          </a:p>
        </p:txBody>
      </p:sp>
      <p:sp>
        <p:nvSpPr>
          <p:cNvPr id="140294" name="Rectangle 3">
            <a:extLst>
              <a:ext uri="{FF2B5EF4-FFF2-40B4-BE49-F238E27FC236}">
                <a16:creationId xmlns:a16="http://schemas.microsoft.com/office/drawing/2014/main" id="{3004DBF2-A02C-40EC-9AC1-149DACC21574}"/>
              </a:ext>
            </a:extLst>
          </p:cNvPr>
          <p:cNvSpPr>
            <a:spLocks noGrp="1" noChangeArrowheads="1"/>
          </p:cNvSpPr>
          <p:nvPr>
            <p:ph type="body" idx="1"/>
          </p:nvPr>
        </p:nvSpPr>
        <p:spPr/>
        <p:txBody>
          <a:bodyPr/>
          <a:lstStyle/>
          <a:p>
            <a:pPr eaLnBrk="1" hangingPunct="1"/>
            <a:r>
              <a:rPr lang="en-US" altLang="zh-CN" sz="2800" b="1">
                <a:latin typeface="+mn-ea"/>
                <a:ea typeface="+mn-ea"/>
              </a:rPr>
              <a:t>Leave shared data in a consistent state.</a:t>
            </a:r>
          </a:p>
          <a:p>
            <a:pPr eaLnBrk="1" hangingPunct="1"/>
            <a:r>
              <a:rPr lang="en-US" altLang="zh-CN" sz="2800" b="1">
                <a:latin typeface="+mn-ea"/>
                <a:ea typeface="+mn-ea"/>
              </a:rPr>
              <a:t>Ensure programs cannot deadlock.</a:t>
            </a:r>
          </a:p>
          <a:p>
            <a:pPr eaLnBrk="1" hangingPunct="1"/>
            <a:r>
              <a:rPr lang="en-US" altLang="zh-CN" sz="2800" b="1">
                <a:latin typeface="+mn-ea"/>
                <a:ea typeface="+mn-ea"/>
              </a:rPr>
              <a:t>Do not put threads expecting different notifications in the same wait pool.</a:t>
            </a:r>
          </a:p>
        </p:txBody>
      </p:sp>
    </p:spTree>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317" name="Picture 2">
            <a:extLst>
              <a:ext uri="{FF2B5EF4-FFF2-40B4-BE49-F238E27FC236}">
                <a16:creationId xmlns:a16="http://schemas.microsoft.com/office/drawing/2014/main" id="{0818698E-BE75-4D94-B20F-55A1392B82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825" y="1989138"/>
            <a:ext cx="8713788" cy="2925762"/>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41" name="Picture 2">
            <a:extLst>
              <a:ext uri="{FF2B5EF4-FFF2-40B4-BE49-F238E27FC236}">
                <a16:creationId xmlns:a16="http://schemas.microsoft.com/office/drawing/2014/main" id="{50DBBC24-7242-4289-8347-88737F436B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765175"/>
            <a:ext cx="8351838" cy="547211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65" name="Picture 2">
            <a:extLst>
              <a:ext uri="{FF2B5EF4-FFF2-40B4-BE49-F238E27FC236}">
                <a16:creationId xmlns:a16="http://schemas.microsoft.com/office/drawing/2014/main" id="{92E23F05-F60C-48DF-B4AD-7F281D8D7C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825" y="836613"/>
            <a:ext cx="8642350" cy="5329237"/>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389" name="Picture 2">
            <a:extLst>
              <a:ext uri="{FF2B5EF4-FFF2-40B4-BE49-F238E27FC236}">
                <a16:creationId xmlns:a16="http://schemas.microsoft.com/office/drawing/2014/main" id="{01537D40-1EF3-40CF-AE59-B71F04F171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1196975"/>
            <a:ext cx="8569325" cy="45640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5413" name="Picture 2">
            <a:extLst>
              <a:ext uri="{FF2B5EF4-FFF2-40B4-BE49-F238E27FC236}">
                <a16:creationId xmlns:a16="http://schemas.microsoft.com/office/drawing/2014/main" id="{48412CED-2BB3-4F78-B455-56DFBF30BA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825" y="908050"/>
            <a:ext cx="8640763" cy="428625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145414" name="Text Box 3">
            <a:extLst>
              <a:ext uri="{FF2B5EF4-FFF2-40B4-BE49-F238E27FC236}">
                <a16:creationId xmlns:a16="http://schemas.microsoft.com/office/drawing/2014/main" id="{DE33F6A2-F169-41AF-B16D-4CAE78AB670A}"/>
              </a:ext>
            </a:extLst>
          </p:cNvPr>
          <p:cNvSpPr txBox="1">
            <a:spLocks noChangeArrowheads="1"/>
          </p:cNvSpPr>
          <p:nvPr/>
        </p:nvSpPr>
        <p:spPr bwMode="auto">
          <a:xfrm>
            <a:off x="7596188" y="5300663"/>
            <a:ext cx="1157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a:latin typeface="Times New Roman" panose="02020603050405020304" pitchFamily="18" charset="0"/>
                <a:ea typeface="黑体" panose="02010609060101010101" pitchFamily="49" charset="-122"/>
                <a:hlinkClick r:id="rId3" action="ppaction://hlinkfile"/>
              </a:rPr>
              <a:t>PV.java</a:t>
            </a:r>
            <a:endParaRPr kumimoji="1" lang="en-US" altLang="zh-CN" sz="2400">
              <a:latin typeface="Times New Roman" panose="02020603050405020304" pitchFamily="18" charset="0"/>
              <a:ea typeface="黑体" panose="02010609060101010101" pitchFamily="49" charset="-122"/>
            </a:endParaRPr>
          </a:p>
        </p:txBody>
      </p:sp>
    </p:spTree>
  </p:cSld>
  <p:clrMapOvr>
    <a:masterClrMapping/>
  </p:clrMapOvr>
  <p:transition/>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7" name="Rectangle 2">
            <a:extLst>
              <a:ext uri="{FF2B5EF4-FFF2-40B4-BE49-F238E27FC236}">
                <a16:creationId xmlns:a16="http://schemas.microsoft.com/office/drawing/2014/main" id="{FFCE193B-B4F3-4660-9CB2-2ECD7C75825D}"/>
              </a:ext>
            </a:extLst>
          </p:cNvPr>
          <p:cNvSpPr>
            <a:spLocks noGrp="1" noChangeArrowheads="1"/>
          </p:cNvSpPr>
          <p:nvPr>
            <p:ph type="title"/>
          </p:nvPr>
        </p:nvSpPr>
        <p:spPr>
          <a:xfrm>
            <a:off x="457200" y="274638"/>
            <a:ext cx="8229600" cy="715962"/>
          </a:xfrm>
        </p:spPr>
        <p:txBody>
          <a:bodyPr/>
          <a:lstStyle/>
          <a:p>
            <a:pPr eaLnBrk="1" hangingPunct="1"/>
            <a:r>
              <a:rPr lang="en-US" altLang="zh-CN" sz="4000" b="1">
                <a:latin typeface="+mn-ea"/>
                <a:ea typeface="+mn-ea"/>
              </a:rPr>
              <a:t>Deadlock</a:t>
            </a:r>
          </a:p>
        </p:txBody>
      </p:sp>
      <p:sp>
        <p:nvSpPr>
          <p:cNvPr id="146438" name="Rectangle 3">
            <a:extLst>
              <a:ext uri="{FF2B5EF4-FFF2-40B4-BE49-F238E27FC236}">
                <a16:creationId xmlns:a16="http://schemas.microsoft.com/office/drawing/2014/main" id="{67DA4232-426D-4768-9236-489980BD3D91}"/>
              </a:ext>
            </a:extLst>
          </p:cNvPr>
          <p:cNvSpPr>
            <a:spLocks noGrp="1" noChangeArrowheads="1"/>
          </p:cNvSpPr>
          <p:nvPr>
            <p:ph type="body" idx="1"/>
          </p:nvPr>
        </p:nvSpPr>
        <p:spPr>
          <a:xfrm>
            <a:off x="533400" y="1219200"/>
            <a:ext cx="8229600" cy="4525963"/>
          </a:xfrm>
        </p:spPr>
        <p:txBody>
          <a:bodyPr/>
          <a:lstStyle/>
          <a:p>
            <a:pPr eaLnBrk="1" hangingPunct="1"/>
            <a:r>
              <a:rPr lang="en-US" altLang="zh-CN" sz="2800" b="1">
                <a:latin typeface="+mn-ea"/>
                <a:ea typeface="+mn-ea"/>
              </a:rPr>
              <a:t>A deadlock has the following characteristics:</a:t>
            </a:r>
          </a:p>
          <a:p>
            <a:pPr lvl="1" eaLnBrk="1" hangingPunct="1"/>
            <a:r>
              <a:rPr lang="en-US" altLang="zh-CN" b="1">
                <a:latin typeface="+mn-ea"/>
                <a:ea typeface="+mn-ea"/>
              </a:rPr>
              <a:t>It is two or more threads, each waiting for a lock from the other.</a:t>
            </a:r>
          </a:p>
          <a:p>
            <a:pPr lvl="1" eaLnBrk="1" hangingPunct="1"/>
            <a:r>
              <a:rPr lang="en-US" altLang="zh-CN" b="1">
                <a:latin typeface="+mn-ea"/>
                <a:ea typeface="+mn-ea"/>
              </a:rPr>
              <a:t>Deadlock can be avoided by:</a:t>
            </a:r>
          </a:p>
          <a:p>
            <a:pPr lvl="2" eaLnBrk="1" hangingPunct="1"/>
            <a:r>
              <a:rPr lang="en-US" altLang="zh-CN" sz="2800" b="1">
                <a:latin typeface="+mn-ea"/>
                <a:ea typeface="+mn-ea"/>
              </a:rPr>
              <a:t>Deciding on the order to obtain locks</a:t>
            </a:r>
          </a:p>
          <a:p>
            <a:pPr lvl="2" eaLnBrk="1" hangingPunct="1"/>
            <a:r>
              <a:rPr lang="en-US" altLang="zh-CN" sz="2800" b="1">
                <a:latin typeface="+mn-ea"/>
                <a:ea typeface="+mn-ea"/>
              </a:rPr>
              <a:t>Releasing locks in reverse order</a:t>
            </a:r>
          </a:p>
        </p:txBody>
      </p:sp>
    </p:spTree>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61" name="Rectangle 4">
            <a:extLst>
              <a:ext uri="{FF2B5EF4-FFF2-40B4-BE49-F238E27FC236}">
                <a16:creationId xmlns:a16="http://schemas.microsoft.com/office/drawing/2014/main" id="{574E1176-07BD-48EC-95A2-B53E24F68CAD}"/>
              </a:ext>
            </a:extLst>
          </p:cNvPr>
          <p:cNvSpPr>
            <a:spLocks noGrp="1" noChangeArrowheads="1"/>
          </p:cNvSpPr>
          <p:nvPr>
            <p:ph type="ctrTitle"/>
          </p:nvPr>
        </p:nvSpPr>
        <p:spPr/>
        <p:txBody>
          <a:bodyPr/>
          <a:lstStyle/>
          <a:p>
            <a:pPr eaLnBrk="1" hangingPunct="1"/>
            <a:r>
              <a:rPr lang="en-US" altLang="zh-CN" b="1">
                <a:latin typeface="+mn-ea"/>
                <a:ea typeface="+mn-ea"/>
              </a:rPr>
              <a:t>Grouping of threads</a:t>
            </a:r>
          </a:p>
        </p:txBody>
      </p:sp>
      <p:sp>
        <p:nvSpPr>
          <p:cNvPr id="147462" name="Rectangle 5">
            <a:extLst>
              <a:ext uri="{FF2B5EF4-FFF2-40B4-BE49-F238E27FC236}">
                <a16:creationId xmlns:a16="http://schemas.microsoft.com/office/drawing/2014/main" id="{251BCD70-DF0E-4BAC-97B7-0D6C9E28871E}"/>
              </a:ext>
            </a:extLst>
          </p:cNvPr>
          <p:cNvSpPr>
            <a:spLocks noGrp="1" noChangeArrowheads="1"/>
          </p:cNvSpPr>
          <p:nvPr>
            <p:ph type="subTitle" idx="1"/>
          </p:nvPr>
        </p:nvSpPr>
        <p:spPr/>
        <p:txBody>
          <a:bodyPr/>
          <a:lstStyle/>
          <a:p>
            <a:pPr eaLnBrk="1" hangingPunct="1"/>
            <a:endParaRPr lang="zh-CN" altLang="zh-CN"/>
          </a:p>
        </p:txBody>
      </p:sp>
      <p:grpSp>
        <p:nvGrpSpPr>
          <p:cNvPr id="147463" name="Group 6">
            <a:extLst>
              <a:ext uri="{FF2B5EF4-FFF2-40B4-BE49-F238E27FC236}">
                <a16:creationId xmlns:a16="http://schemas.microsoft.com/office/drawing/2014/main" id="{F81A4827-690D-44AB-A649-45127E926DBA}"/>
              </a:ext>
            </a:extLst>
          </p:cNvPr>
          <p:cNvGrpSpPr>
            <a:grpSpLocks/>
          </p:cNvGrpSpPr>
          <p:nvPr/>
        </p:nvGrpSpPr>
        <p:grpSpPr bwMode="auto">
          <a:xfrm>
            <a:off x="7391400" y="5105400"/>
            <a:ext cx="1295400" cy="1524000"/>
            <a:chOff x="3627" y="2688"/>
            <a:chExt cx="1174" cy="977"/>
          </a:xfrm>
        </p:grpSpPr>
        <p:grpSp>
          <p:nvGrpSpPr>
            <p:cNvPr id="147464" name="Group 7">
              <a:extLst>
                <a:ext uri="{FF2B5EF4-FFF2-40B4-BE49-F238E27FC236}">
                  <a16:creationId xmlns:a16="http://schemas.microsoft.com/office/drawing/2014/main" id="{12451BA6-D80A-410B-8024-18E07168FC97}"/>
                </a:ext>
              </a:extLst>
            </p:cNvPr>
            <p:cNvGrpSpPr>
              <a:grpSpLocks/>
            </p:cNvGrpSpPr>
            <p:nvPr/>
          </p:nvGrpSpPr>
          <p:grpSpPr bwMode="auto">
            <a:xfrm>
              <a:off x="4137" y="2688"/>
              <a:ext cx="664" cy="970"/>
              <a:chOff x="4137" y="2688"/>
              <a:chExt cx="664" cy="970"/>
            </a:xfrm>
          </p:grpSpPr>
          <p:sp>
            <p:nvSpPr>
              <p:cNvPr id="147494" name="Freeform 8">
                <a:extLst>
                  <a:ext uri="{FF2B5EF4-FFF2-40B4-BE49-F238E27FC236}">
                    <a16:creationId xmlns:a16="http://schemas.microsoft.com/office/drawing/2014/main" id="{953050B3-3349-445B-9948-E8A480CCD973}"/>
                  </a:ext>
                </a:extLst>
              </p:cNvPr>
              <p:cNvSpPr>
                <a:spLocks/>
              </p:cNvSpPr>
              <p:nvPr/>
            </p:nvSpPr>
            <p:spPr bwMode="auto">
              <a:xfrm>
                <a:off x="4430" y="3093"/>
                <a:ext cx="371" cy="553"/>
              </a:xfrm>
              <a:custGeom>
                <a:avLst/>
                <a:gdLst>
                  <a:gd name="T0" fmla="*/ 0 w 371"/>
                  <a:gd name="T1" fmla="*/ 260 h 553"/>
                  <a:gd name="T2" fmla="*/ 105 w 371"/>
                  <a:gd name="T3" fmla="*/ 205 h 553"/>
                  <a:gd name="T4" fmla="*/ 222 w 371"/>
                  <a:gd name="T5" fmla="*/ 11 h 553"/>
                  <a:gd name="T6" fmla="*/ 226 w 371"/>
                  <a:gd name="T7" fmla="*/ 8 h 553"/>
                  <a:gd name="T8" fmla="*/ 235 w 371"/>
                  <a:gd name="T9" fmla="*/ 3 h 553"/>
                  <a:gd name="T10" fmla="*/ 244 w 371"/>
                  <a:gd name="T11" fmla="*/ 2 h 553"/>
                  <a:gd name="T12" fmla="*/ 256 w 371"/>
                  <a:gd name="T13" fmla="*/ 0 h 553"/>
                  <a:gd name="T14" fmla="*/ 267 w 371"/>
                  <a:gd name="T15" fmla="*/ 2 h 553"/>
                  <a:gd name="T16" fmla="*/ 278 w 371"/>
                  <a:gd name="T17" fmla="*/ 5 h 553"/>
                  <a:gd name="T18" fmla="*/ 291 w 371"/>
                  <a:gd name="T19" fmla="*/ 11 h 553"/>
                  <a:gd name="T20" fmla="*/ 307 w 371"/>
                  <a:gd name="T21" fmla="*/ 19 h 553"/>
                  <a:gd name="T22" fmla="*/ 320 w 371"/>
                  <a:gd name="T23" fmla="*/ 27 h 553"/>
                  <a:gd name="T24" fmla="*/ 332 w 371"/>
                  <a:gd name="T25" fmla="*/ 35 h 553"/>
                  <a:gd name="T26" fmla="*/ 340 w 371"/>
                  <a:gd name="T27" fmla="*/ 42 h 553"/>
                  <a:gd name="T28" fmla="*/ 348 w 371"/>
                  <a:gd name="T29" fmla="*/ 52 h 553"/>
                  <a:gd name="T30" fmla="*/ 358 w 371"/>
                  <a:gd name="T31" fmla="*/ 65 h 553"/>
                  <a:gd name="T32" fmla="*/ 363 w 371"/>
                  <a:gd name="T33" fmla="*/ 75 h 553"/>
                  <a:gd name="T34" fmla="*/ 368 w 371"/>
                  <a:gd name="T35" fmla="*/ 89 h 553"/>
                  <a:gd name="T36" fmla="*/ 370 w 371"/>
                  <a:gd name="T37" fmla="*/ 105 h 553"/>
                  <a:gd name="T38" fmla="*/ 370 w 371"/>
                  <a:gd name="T39" fmla="*/ 129 h 553"/>
                  <a:gd name="T40" fmla="*/ 366 w 371"/>
                  <a:gd name="T41" fmla="*/ 156 h 553"/>
                  <a:gd name="T42" fmla="*/ 361 w 371"/>
                  <a:gd name="T43" fmla="*/ 182 h 553"/>
                  <a:gd name="T44" fmla="*/ 351 w 371"/>
                  <a:gd name="T45" fmla="*/ 213 h 553"/>
                  <a:gd name="T46" fmla="*/ 341 w 371"/>
                  <a:gd name="T47" fmla="*/ 238 h 553"/>
                  <a:gd name="T48" fmla="*/ 333 w 371"/>
                  <a:gd name="T49" fmla="*/ 255 h 553"/>
                  <a:gd name="T50" fmla="*/ 320 w 371"/>
                  <a:gd name="T51" fmla="*/ 274 h 553"/>
                  <a:gd name="T52" fmla="*/ 309 w 371"/>
                  <a:gd name="T53" fmla="*/ 287 h 553"/>
                  <a:gd name="T54" fmla="*/ 298 w 371"/>
                  <a:gd name="T55" fmla="*/ 301 h 553"/>
                  <a:gd name="T56" fmla="*/ 286 w 371"/>
                  <a:gd name="T57" fmla="*/ 316 h 553"/>
                  <a:gd name="T58" fmla="*/ 274 w 371"/>
                  <a:gd name="T59" fmla="*/ 324 h 553"/>
                  <a:gd name="T60" fmla="*/ 44 w 371"/>
                  <a:gd name="T61" fmla="*/ 308 h 553"/>
                  <a:gd name="T62" fmla="*/ 34 w 371"/>
                  <a:gd name="T63" fmla="*/ 328 h 553"/>
                  <a:gd name="T64" fmla="*/ 34 w 371"/>
                  <a:gd name="T65" fmla="*/ 473 h 553"/>
                  <a:gd name="T66" fmla="*/ 36 w 371"/>
                  <a:gd name="T67" fmla="*/ 487 h 553"/>
                  <a:gd name="T68" fmla="*/ 38 w 371"/>
                  <a:gd name="T69" fmla="*/ 496 h 553"/>
                  <a:gd name="T70" fmla="*/ 43 w 371"/>
                  <a:gd name="T71" fmla="*/ 505 h 553"/>
                  <a:gd name="T72" fmla="*/ 48 w 371"/>
                  <a:gd name="T73" fmla="*/ 512 h 553"/>
                  <a:gd name="T74" fmla="*/ 56 w 371"/>
                  <a:gd name="T75" fmla="*/ 518 h 553"/>
                  <a:gd name="T76" fmla="*/ 64 w 371"/>
                  <a:gd name="T77" fmla="*/ 522 h 553"/>
                  <a:gd name="T78" fmla="*/ 72 w 371"/>
                  <a:gd name="T79" fmla="*/ 524 h 553"/>
                  <a:gd name="T80" fmla="*/ 81 w 371"/>
                  <a:gd name="T81" fmla="*/ 526 h 553"/>
                  <a:gd name="T82" fmla="*/ 331 w 371"/>
                  <a:gd name="T83" fmla="*/ 525 h 553"/>
                  <a:gd name="T84" fmla="*/ 332 w 371"/>
                  <a:gd name="T85" fmla="*/ 552 h 553"/>
                  <a:gd name="T86" fmla="*/ 75 w 371"/>
                  <a:gd name="T87" fmla="*/ 551 h 553"/>
                  <a:gd name="T88" fmla="*/ 61 w 371"/>
                  <a:gd name="T89" fmla="*/ 550 h 553"/>
                  <a:gd name="T90" fmla="*/ 52 w 371"/>
                  <a:gd name="T91" fmla="*/ 549 h 553"/>
                  <a:gd name="T92" fmla="*/ 42 w 371"/>
                  <a:gd name="T93" fmla="*/ 547 h 553"/>
                  <a:gd name="T94" fmla="*/ 34 w 371"/>
                  <a:gd name="T95" fmla="*/ 543 h 553"/>
                  <a:gd name="T96" fmla="*/ 26 w 371"/>
                  <a:gd name="T97" fmla="*/ 537 h 553"/>
                  <a:gd name="T98" fmla="*/ 18 w 371"/>
                  <a:gd name="T99" fmla="*/ 527 h 553"/>
                  <a:gd name="T100" fmla="*/ 12 w 371"/>
                  <a:gd name="T101" fmla="*/ 518 h 553"/>
                  <a:gd name="T102" fmla="*/ 7 w 371"/>
                  <a:gd name="T103" fmla="*/ 508 h 553"/>
                  <a:gd name="T104" fmla="*/ 4 w 371"/>
                  <a:gd name="T105" fmla="*/ 497 h 553"/>
                  <a:gd name="T106" fmla="*/ 1 w 371"/>
                  <a:gd name="T107" fmla="*/ 485 h 553"/>
                  <a:gd name="T108" fmla="*/ 0 w 371"/>
                  <a:gd name="T109" fmla="*/ 470 h 553"/>
                  <a:gd name="T110" fmla="*/ 0 w 371"/>
                  <a:gd name="T111" fmla="*/ 260 h 55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71" h="553">
                    <a:moveTo>
                      <a:pt x="0" y="260"/>
                    </a:moveTo>
                    <a:lnTo>
                      <a:pt x="105" y="205"/>
                    </a:lnTo>
                    <a:lnTo>
                      <a:pt x="222" y="11"/>
                    </a:lnTo>
                    <a:lnTo>
                      <a:pt x="226" y="8"/>
                    </a:lnTo>
                    <a:lnTo>
                      <a:pt x="235" y="3"/>
                    </a:lnTo>
                    <a:lnTo>
                      <a:pt x="244" y="2"/>
                    </a:lnTo>
                    <a:lnTo>
                      <a:pt x="256" y="0"/>
                    </a:lnTo>
                    <a:lnTo>
                      <a:pt x="267" y="2"/>
                    </a:lnTo>
                    <a:lnTo>
                      <a:pt x="278" y="5"/>
                    </a:lnTo>
                    <a:lnTo>
                      <a:pt x="291" y="11"/>
                    </a:lnTo>
                    <a:lnTo>
                      <a:pt x="307" y="19"/>
                    </a:lnTo>
                    <a:lnTo>
                      <a:pt x="320" y="27"/>
                    </a:lnTo>
                    <a:lnTo>
                      <a:pt x="332" y="35"/>
                    </a:lnTo>
                    <a:lnTo>
                      <a:pt x="340" y="42"/>
                    </a:lnTo>
                    <a:lnTo>
                      <a:pt x="348" y="52"/>
                    </a:lnTo>
                    <a:lnTo>
                      <a:pt x="358" y="65"/>
                    </a:lnTo>
                    <a:lnTo>
                      <a:pt x="363" y="75"/>
                    </a:lnTo>
                    <a:lnTo>
                      <a:pt x="368" y="89"/>
                    </a:lnTo>
                    <a:lnTo>
                      <a:pt x="370" y="105"/>
                    </a:lnTo>
                    <a:lnTo>
                      <a:pt x="370" y="129"/>
                    </a:lnTo>
                    <a:lnTo>
                      <a:pt x="366" y="156"/>
                    </a:lnTo>
                    <a:lnTo>
                      <a:pt x="361" y="182"/>
                    </a:lnTo>
                    <a:lnTo>
                      <a:pt x="351" y="213"/>
                    </a:lnTo>
                    <a:lnTo>
                      <a:pt x="341" y="238"/>
                    </a:lnTo>
                    <a:lnTo>
                      <a:pt x="333" y="255"/>
                    </a:lnTo>
                    <a:lnTo>
                      <a:pt x="320" y="274"/>
                    </a:lnTo>
                    <a:lnTo>
                      <a:pt x="309" y="287"/>
                    </a:lnTo>
                    <a:lnTo>
                      <a:pt x="298" y="301"/>
                    </a:lnTo>
                    <a:lnTo>
                      <a:pt x="286" y="316"/>
                    </a:lnTo>
                    <a:lnTo>
                      <a:pt x="274" y="324"/>
                    </a:lnTo>
                    <a:lnTo>
                      <a:pt x="44" y="308"/>
                    </a:lnTo>
                    <a:lnTo>
                      <a:pt x="34" y="328"/>
                    </a:lnTo>
                    <a:lnTo>
                      <a:pt x="34" y="473"/>
                    </a:lnTo>
                    <a:lnTo>
                      <a:pt x="36" y="487"/>
                    </a:lnTo>
                    <a:lnTo>
                      <a:pt x="38" y="496"/>
                    </a:lnTo>
                    <a:lnTo>
                      <a:pt x="43" y="505"/>
                    </a:lnTo>
                    <a:lnTo>
                      <a:pt x="48" y="512"/>
                    </a:lnTo>
                    <a:lnTo>
                      <a:pt x="56" y="518"/>
                    </a:lnTo>
                    <a:lnTo>
                      <a:pt x="64" y="522"/>
                    </a:lnTo>
                    <a:lnTo>
                      <a:pt x="72" y="524"/>
                    </a:lnTo>
                    <a:lnTo>
                      <a:pt x="81" y="526"/>
                    </a:lnTo>
                    <a:lnTo>
                      <a:pt x="331" y="525"/>
                    </a:lnTo>
                    <a:lnTo>
                      <a:pt x="332" y="552"/>
                    </a:lnTo>
                    <a:lnTo>
                      <a:pt x="75" y="551"/>
                    </a:lnTo>
                    <a:lnTo>
                      <a:pt x="61" y="550"/>
                    </a:lnTo>
                    <a:lnTo>
                      <a:pt x="52" y="549"/>
                    </a:lnTo>
                    <a:lnTo>
                      <a:pt x="42" y="547"/>
                    </a:lnTo>
                    <a:lnTo>
                      <a:pt x="34" y="543"/>
                    </a:lnTo>
                    <a:lnTo>
                      <a:pt x="26" y="537"/>
                    </a:lnTo>
                    <a:lnTo>
                      <a:pt x="18" y="527"/>
                    </a:lnTo>
                    <a:lnTo>
                      <a:pt x="12" y="518"/>
                    </a:lnTo>
                    <a:lnTo>
                      <a:pt x="7" y="508"/>
                    </a:lnTo>
                    <a:lnTo>
                      <a:pt x="4" y="497"/>
                    </a:lnTo>
                    <a:lnTo>
                      <a:pt x="1" y="485"/>
                    </a:lnTo>
                    <a:lnTo>
                      <a:pt x="0" y="470"/>
                    </a:lnTo>
                    <a:lnTo>
                      <a:pt x="0" y="260"/>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147495" name="Group 9">
                <a:extLst>
                  <a:ext uri="{FF2B5EF4-FFF2-40B4-BE49-F238E27FC236}">
                    <a16:creationId xmlns:a16="http://schemas.microsoft.com/office/drawing/2014/main" id="{E8BD283F-57DC-41DD-A00B-9E94C7120489}"/>
                  </a:ext>
                </a:extLst>
              </p:cNvPr>
              <p:cNvGrpSpPr>
                <a:grpSpLocks/>
              </p:cNvGrpSpPr>
              <p:nvPr/>
            </p:nvGrpSpPr>
            <p:grpSpPr bwMode="auto">
              <a:xfrm>
                <a:off x="4137" y="2688"/>
                <a:ext cx="583" cy="970"/>
                <a:chOff x="4137" y="2688"/>
                <a:chExt cx="583" cy="970"/>
              </a:xfrm>
            </p:grpSpPr>
            <p:sp>
              <p:nvSpPr>
                <p:cNvPr id="147496" name="Freeform 10">
                  <a:extLst>
                    <a:ext uri="{FF2B5EF4-FFF2-40B4-BE49-F238E27FC236}">
                      <a16:creationId xmlns:a16="http://schemas.microsoft.com/office/drawing/2014/main" id="{FDF12B93-616D-4EA3-9D6F-B3D06C7FC992}"/>
                    </a:ext>
                  </a:extLst>
                </p:cNvPr>
                <p:cNvSpPr>
                  <a:spLocks/>
                </p:cNvSpPr>
                <p:nvPr/>
              </p:nvSpPr>
              <p:spPr bwMode="auto">
                <a:xfrm>
                  <a:off x="4137" y="2688"/>
                  <a:ext cx="583" cy="970"/>
                </a:xfrm>
                <a:custGeom>
                  <a:avLst/>
                  <a:gdLst>
                    <a:gd name="T0" fmla="*/ 527 w 583"/>
                    <a:gd name="T1" fmla="*/ 120 h 970"/>
                    <a:gd name="T2" fmla="*/ 479 w 583"/>
                    <a:gd name="T3" fmla="*/ 112 h 970"/>
                    <a:gd name="T4" fmla="*/ 480 w 583"/>
                    <a:gd name="T5" fmla="*/ 100 h 970"/>
                    <a:gd name="T6" fmla="*/ 428 w 583"/>
                    <a:gd name="T7" fmla="*/ 117 h 970"/>
                    <a:gd name="T8" fmla="*/ 430 w 583"/>
                    <a:gd name="T9" fmla="*/ 89 h 970"/>
                    <a:gd name="T10" fmla="*/ 448 w 583"/>
                    <a:gd name="T11" fmla="*/ 41 h 970"/>
                    <a:gd name="T12" fmla="*/ 402 w 583"/>
                    <a:gd name="T13" fmla="*/ 79 h 970"/>
                    <a:gd name="T14" fmla="*/ 406 w 583"/>
                    <a:gd name="T15" fmla="*/ 38 h 970"/>
                    <a:gd name="T16" fmla="*/ 391 w 583"/>
                    <a:gd name="T17" fmla="*/ 38 h 970"/>
                    <a:gd name="T18" fmla="*/ 373 w 583"/>
                    <a:gd name="T19" fmla="*/ 41 h 970"/>
                    <a:gd name="T20" fmla="*/ 349 w 583"/>
                    <a:gd name="T21" fmla="*/ 65 h 970"/>
                    <a:gd name="T22" fmla="*/ 330 w 583"/>
                    <a:gd name="T23" fmla="*/ 42 h 970"/>
                    <a:gd name="T24" fmla="*/ 310 w 583"/>
                    <a:gd name="T25" fmla="*/ 63 h 970"/>
                    <a:gd name="T26" fmla="*/ 284 w 583"/>
                    <a:gd name="T27" fmla="*/ 19 h 970"/>
                    <a:gd name="T28" fmla="*/ 267 w 583"/>
                    <a:gd name="T29" fmla="*/ 57 h 970"/>
                    <a:gd name="T30" fmla="*/ 259 w 583"/>
                    <a:gd name="T31" fmla="*/ 82 h 970"/>
                    <a:gd name="T32" fmla="*/ 230 w 583"/>
                    <a:gd name="T33" fmla="*/ 28 h 970"/>
                    <a:gd name="T34" fmla="*/ 237 w 583"/>
                    <a:gd name="T35" fmla="*/ 77 h 970"/>
                    <a:gd name="T36" fmla="*/ 218 w 583"/>
                    <a:gd name="T37" fmla="*/ 116 h 970"/>
                    <a:gd name="T38" fmla="*/ 177 w 583"/>
                    <a:gd name="T39" fmla="*/ 156 h 970"/>
                    <a:gd name="T40" fmla="*/ 127 w 583"/>
                    <a:gd name="T41" fmla="*/ 215 h 970"/>
                    <a:gd name="T42" fmla="*/ 110 w 583"/>
                    <a:gd name="T43" fmla="*/ 246 h 970"/>
                    <a:gd name="T44" fmla="*/ 121 w 583"/>
                    <a:gd name="T45" fmla="*/ 260 h 970"/>
                    <a:gd name="T46" fmla="*/ 156 w 583"/>
                    <a:gd name="T47" fmla="*/ 266 h 970"/>
                    <a:gd name="T48" fmla="*/ 152 w 583"/>
                    <a:gd name="T49" fmla="*/ 369 h 970"/>
                    <a:gd name="T50" fmla="*/ 164 w 583"/>
                    <a:gd name="T51" fmla="*/ 385 h 970"/>
                    <a:gd name="T52" fmla="*/ 192 w 583"/>
                    <a:gd name="T53" fmla="*/ 391 h 970"/>
                    <a:gd name="T54" fmla="*/ 239 w 583"/>
                    <a:gd name="T55" fmla="*/ 377 h 970"/>
                    <a:gd name="T56" fmla="*/ 210 w 583"/>
                    <a:gd name="T57" fmla="*/ 533 h 970"/>
                    <a:gd name="T58" fmla="*/ 218 w 583"/>
                    <a:gd name="T59" fmla="*/ 556 h 970"/>
                    <a:gd name="T60" fmla="*/ 245 w 583"/>
                    <a:gd name="T61" fmla="*/ 567 h 970"/>
                    <a:gd name="T62" fmla="*/ 282 w 583"/>
                    <a:gd name="T63" fmla="*/ 564 h 970"/>
                    <a:gd name="T64" fmla="*/ 213 w 583"/>
                    <a:gd name="T65" fmla="*/ 646 h 970"/>
                    <a:gd name="T66" fmla="*/ 196 w 583"/>
                    <a:gd name="T67" fmla="*/ 776 h 970"/>
                    <a:gd name="T68" fmla="*/ 173 w 583"/>
                    <a:gd name="T69" fmla="*/ 865 h 970"/>
                    <a:gd name="T70" fmla="*/ 148 w 583"/>
                    <a:gd name="T71" fmla="*/ 884 h 970"/>
                    <a:gd name="T72" fmla="*/ 52 w 583"/>
                    <a:gd name="T73" fmla="*/ 917 h 970"/>
                    <a:gd name="T74" fmla="*/ 6 w 583"/>
                    <a:gd name="T75" fmla="*/ 942 h 970"/>
                    <a:gd name="T76" fmla="*/ 0 w 583"/>
                    <a:gd name="T77" fmla="*/ 961 h 970"/>
                    <a:gd name="T78" fmla="*/ 106 w 583"/>
                    <a:gd name="T79" fmla="*/ 965 h 970"/>
                    <a:gd name="T80" fmla="*/ 190 w 583"/>
                    <a:gd name="T81" fmla="*/ 965 h 970"/>
                    <a:gd name="T82" fmla="*/ 269 w 583"/>
                    <a:gd name="T83" fmla="*/ 964 h 970"/>
                    <a:gd name="T84" fmla="*/ 307 w 583"/>
                    <a:gd name="T85" fmla="*/ 957 h 970"/>
                    <a:gd name="T86" fmla="*/ 305 w 583"/>
                    <a:gd name="T87" fmla="*/ 773 h 970"/>
                    <a:gd name="T88" fmla="*/ 313 w 583"/>
                    <a:gd name="T89" fmla="*/ 696 h 970"/>
                    <a:gd name="T90" fmla="*/ 387 w 583"/>
                    <a:gd name="T91" fmla="*/ 681 h 970"/>
                    <a:gd name="T92" fmla="*/ 474 w 583"/>
                    <a:gd name="T93" fmla="*/ 683 h 970"/>
                    <a:gd name="T94" fmla="*/ 536 w 583"/>
                    <a:gd name="T95" fmla="*/ 678 h 970"/>
                    <a:gd name="T96" fmla="*/ 562 w 583"/>
                    <a:gd name="T97" fmla="*/ 650 h 970"/>
                    <a:gd name="T98" fmla="*/ 577 w 583"/>
                    <a:gd name="T99" fmla="*/ 605 h 970"/>
                    <a:gd name="T100" fmla="*/ 580 w 583"/>
                    <a:gd name="T101" fmla="*/ 550 h 970"/>
                    <a:gd name="T102" fmla="*/ 562 w 583"/>
                    <a:gd name="T103" fmla="*/ 493 h 970"/>
                    <a:gd name="T104" fmla="*/ 528 w 583"/>
                    <a:gd name="T105" fmla="*/ 428 h 970"/>
                    <a:gd name="T106" fmla="*/ 496 w 583"/>
                    <a:gd name="T107" fmla="*/ 370 h 970"/>
                    <a:gd name="T108" fmla="*/ 463 w 583"/>
                    <a:gd name="T109" fmla="*/ 294 h 970"/>
                    <a:gd name="T110" fmla="*/ 452 w 583"/>
                    <a:gd name="T111" fmla="*/ 238 h 97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3" h="970">
                      <a:moveTo>
                        <a:pt x="464" y="142"/>
                      </a:moveTo>
                      <a:lnTo>
                        <a:pt x="494" y="126"/>
                      </a:lnTo>
                      <a:lnTo>
                        <a:pt x="527" y="120"/>
                      </a:lnTo>
                      <a:lnTo>
                        <a:pt x="490" y="121"/>
                      </a:lnTo>
                      <a:lnTo>
                        <a:pt x="461" y="135"/>
                      </a:lnTo>
                      <a:lnTo>
                        <a:pt x="479" y="112"/>
                      </a:lnTo>
                      <a:lnTo>
                        <a:pt x="457" y="122"/>
                      </a:lnTo>
                      <a:lnTo>
                        <a:pt x="447" y="121"/>
                      </a:lnTo>
                      <a:lnTo>
                        <a:pt x="480" y="100"/>
                      </a:lnTo>
                      <a:lnTo>
                        <a:pt x="498" y="74"/>
                      </a:lnTo>
                      <a:lnTo>
                        <a:pt x="472" y="97"/>
                      </a:lnTo>
                      <a:lnTo>
                        <a:pt x="428" y="117"/>
                      </a:lnTo>
                      <a:lnTo>
                        <a:pt x="434" y="98"/>
                      </a:lnTo>
                      <a:lnTo>
                        <a:pt x="458" y="67"/>
                      </a:lnTo>
                      <a:lnTo>
                        <a:pt x="430" y="89"/>
                      </a:lnTo>
                      <a:lnTo>
                        <a:pt x="465" y="41"/>
                      </a:lnTo>
                      <a:lnTo>
                        <a:pt x="480" y="6"/>
                      </a:lnTo>
                      <a:lnTo>
                        <a:pt x="448" y="41"/>
                      </a:lnTo>
                      <a:lnTo>
                        <a:pt x="407" y="97"/>
                      </a:lnTo>
                      <a:lnTo>
                        <a:pt x="437" y="40"/>
                      </a:lnTo>
                      <a:lnTo>
                        <a:pt x="402" y="79"/>
                      </a:lnTo>
                      <a:lnTo>
                        <a:pt x="396" y="80"/>
                      </a:lnTo>
                      <a:lnTo>
                        <a:pt x="420" y="24"/>
                      </a:lnTo>
                      <a:lnTo>
                        <a:pt x="406" y="38"/>
                      </a:lnTo>
                      <a:lnTo>
                        <a:pt x="386" y="71"/>
                      </a:lnTo>
                      <a:lnTo>
                        <a:pt x="401" y="26"/>
                      </a:lnTo>
                      <a:lnTo>
                        <a:pt x="391" y="38"/>
                      </a:lnTo>
                      <a:lnTo>
                        <a:pt x="392" y="0"/>
                      </a:lnTo>
                      <a:lnTo>
                        <a:pt x="376" y="52"/>
                      </a:lnTo>
                      <a:lnTo>
                        <a:pt x="373" y="41"/>
                      </a:lnTo>
                      <a:lnTo>
                        <a:pt x="363" y="59"/>
                      </a:lnTo>
                      <a:lnTo>
                        <a:pt x="374" y="3"/>
                      </a:lnTo>
                      <a:lnTo>
                        <a:pt x="349" y="65"/>
                      </a:lnTo>
                      <a:lnTo>
                        <a:pt x="336" y="66"/>
                      </a:lnTo>
                      <a:lnTo>
                        <a:pt x="345" y="12"/>
                      </a:lnTo>
                      <a:lnTo>
                        <a:pt x="330" y="42"/>
                      </a:lnTo>
                      <a:lnTo>
                        <a:pt x="318" y="65"/>
                      </a:lnTo>
                      <a:lnTo>
                        <a:pt x="319" y="45"/>
                      </a:lnTo>
                      <a:lnTo>
                        <a:pt x="310" y="63"/>
                      </a:lnTo>
                      <a:lnTo>
                        <a:pt x="312" y="16"/>
                      </a:lnTo>
                      <a:lnTo>
                        <a:pt x="294" y="79"/>
                      </a:lnTo>
                      <a:lnTo>
                        <a:pt x="284" y="19"/>
                      </a:lnTo>
                      <a:lnTo>
                        <a:pt x="282" y="59"/>
                      </a:lnTo>
                      <a:lnTo>
                        <a:pt x="276" y="79"/>
                      </a:lnTo>
                      <a:lnTo>
                        <a:pt x="267" y="57"/>
                      </a:lnTo>
                      <a:lnTo>
                        <a:pt x="257" y="27"/>
                      </a:lnTo>
                      <a:lnTo>
                        <a:pt x="261" y="61"/>
                      </a:lnTo>
                      <a:lnTo>
                        <a:pt x="259" y="82"/>
                      </a:lnTo>
                      <a:lnTo>
                        <a:pt x="248" y="31"/>
                      </a:lnTo>
                      <a:lnTo>
                        <a:pt x="246" y="69"/>
                      </a:lnTo>
                      <a:lnTo>
                        <a:pt x="230" y="28"/>
                      </a:lnTo>
                      <a:lnTo>
                        <a:pt x="210" y="11"/>
                      </a:lnTo>
                      <a:lnTo>
                        <a:pt x="225" y="36"/>
                      </a:lnTo>
                      <a:lnTo>
                        <a:pt x="237" y="77"/>
                      </a:lnTo>
                      <a:lnTo>
                        <a:pt x="237" y="101"/>
                      </a:lnTo>
                      <a:lnTo>
                        <a:pt x="229" y="107"/>
                      </a:lnTo>
                      <a:lnTo>
                        <a:pt x="218" y="116"/>
                      </a:lnTo>
                      <a:lnTo>
                        <a:pt x="207" y="127"/>
                      </a:lnTo>
                      <a:lnTo>
                        <a:pt x="192" y="141"/>
                      </a:lnTo>
                      <a:lnTo>
                        <a:pt x="177" y="156"/>
                      </a:lnTo>
                      <a:lnTo>
                        <a:pt x="159" y="176"/>
                      </a:lnTo>
                      <a:lnTo>
                        <a:pt x="142" y="198"/>
                      </a:lnTo>
                      <a:lnTo>
                        <a:pt x="127" y="215"/>
                      </a:lnTo>
                      <a:lnTo>
                        <a:pt x="115" y="231"/>
                      </a:lnTo>
                      <a:lnTo>
                        <a:pt x="112" y="238"/>
                      </a:lnTo>
                      <a:lnTo>
                        <a:pt x="110" y="246"/>
                      </a:lnTo>
                      <a:lnTo>
                        <a:pt x="113" y="253"/>
                      </a:lnTo>
                      <a:lnTo>
                        <a:pt x="115" y="257"/>
                      </a:lnTo>
                      <a:lnTo>
                        <a:pt x="121" y="260"/>
                      </a:lnTo>
                      <a:lnTo>
                        <a:pt x="129" y="262"/>
                      </a:lnTo>
                      <a:lnTo>
                        <a:pt x="146" y="264"/>
                      </a:lnTo>
                      <a:lnTo>
                        <a:pt x="156" y="266"/>
                      </a:lnTo>
                      <a:lnTo>
                        <a:pt x="156" y="300"/>
                      </a:lnTo>
                      <a:lnTo>
                        <a:pt x="150" y="355"/>
                      </a:lnTo>
                      <a:lnTo>
                        <a:pt x="152" y="369"/>
                      </a:lnTo>
                      <a:lnTo>
                        <a:pt x="154" y="376"/>
                      </a:lnTo>
                      <a:lnTo>
                        <a:pt x="157" y="381"/>
                      </a:lnTo>
                      <a:lnTo>
                        <a:pt x="164" y="385"/>
                      </a:lnTo>
                      <a:lnTo>
                        <a:pt x="171" y="388"/>
                      </a:lnTo>
                      <a:lnTo>
                        <a:pt x="180" y="391"/>
                      </a:lnTo>
                      <a:lnTo>
                        <a:pt x="192" y="391"/>
                      </a:lnTo>
                      <a:lnTo>
                        <a:pt x="210" y="388"/>
                      </a:lnTo>
                      <a:lnTo>
                        <a:pt x="226" y="383"/>
                      </a:lnTo>
                      <a:lnTo>
                        <a:pt x="239" y="377"/>
                      </a:lnTo>
                      <a:lnTo>
                        <a:pt x="230" y="433"/>
                      </a:lnTo>
                      <a:lnTo>
                        <a:pt x="219" y="488"/>
                      </a:lnTo>
                      <a:lnTo>
                        <a:pt x="210" y="533"/>
                      </a:lnTo>
                      <a:lnTo>
                        <a:pt x="212" y="543"/>
                      </a:lnTo>
                      <a:lnTo>
                        <a:pt x="214" y="550"/>
                      </a:lnTo>
                      <a:lnTo>
                        <a:pt x="218" y="556"/>
                      </a:lnTo>
                      <a:lnTo>
                        <a:pt x="223" y="560"/>
                      </a:lnTo>
                      <a:lnTo>
                        <a:pt x="228" y="564"/>
                      </a:lnTo>
                      <a:lnTo>
                        <a:pt x="245" y="567"/>
                      </a:lnTo>
                      <a:lnTo>
                        <a:pt x="264" y="570"/>
                      </a:lnTo>
                      <a:lnTo>
                        <a:pt x="272" y="568"/>
                      </a:lnTo>
                      <a:lnTo>
                        <a:pt x="282" y="564"/>
                      </a:lnTo>
                      <a:lnTo>
                        <a:pt x="275" y="602"/>
                      </a:lnTo>
                      <a:lnTo>
                        <a:pt x="228" y="634"/>
                      </a:lnTo>
                      <a:lnTo>
                        <a:pt x="213" y="646"/>
                      </a:lnTo>
                      <a:lnTo>
                        <a:pt x="213" y="672"/>
                      </a:lnTo>
                      <a:lnTo>
                        <a:pt x="204" y="733"/>
                      </a:lnTo>
                      <a:lnTo>
                        <a:pt x="196" y="776"/>
                      </a:lnTo>
                      <a:lnTo>
                        <a:pt x="188" y="829"/>
                      </a:lnTo>
                      <a:lnTo>
                        <a:pt x="183" y="846"/>
                      </a:lnTo>
                      <a:lnTo>
                        <a:pt x="173" y="865"/>
                      </a:lnTo>
                      <a:lnTo>
                        <a:pt x="167" y="870"/>
                      </a:lnTo>
                      <a:lnTo>
                        <a:pt x="157" y="878"/>
                      </a:lnTo>
                      <a:lnTo>
                        <a:pt x="148" y="884"/>
                      </a:lnTo>
                      <a:lnTo>
                        <a:pt x="125" y="893"/>
                      </a:lnTo>
                      <a:lnTo>
                        <a:pt x="91" y="903"/>
                      </a:lnTo>
                      <a:lnTo>
                        <a:pt x="52" y="917"/>
                      </a:lnTo>
                      <a:lnTo>
                        <a:pt x="15" y="931"/>
                      </a:lnTo>
                      <a:lnTo>
                        <a:pt x="9" y="937"/>
                      </a:lnTo>
                      <a:lnTo>
                        <a:pt x="6" y="942"/>
                      </a:lnTo>
                      <a:lnTo>
                        <a:pt x="2" y="949"/>
                      </a:lnTo>
                      <a:lnTo>
                        <a:pt x="0" y="955"/>
                      </a:lnTo>
                      <a:lnTo>
                        <a:pt x="0" y="961"/>
                      </a:lnTo>
                      <a:lnTo>
                        <a:pt x="25" y="966"/>
                      </a:lnTo>
                      <a:lnTo>
                        <a:pt x="71" y="969"/>
                      </a:lnTo>
                      <a:lnTo>
                        <a:pt x="106" y="965"/>
                      </a:lnTo>
                      <a:lnTo>
                        <a:pt x="142" y="959"/>
                      </a:lnTo>
                      <a:lnTo>
                        <a:pt x="159" y="961"/>
                      </a:lnTo>
                      <a:lnTo>
                        <a:pt x="190" y="965"/>
                      </a:lnTo>
                      <a:lnTo>
                        <a:pt x="219" y="966"/>
                      </a:lnTo>
                      <a:lnTo>
                        <a:pt x="239" y="966"/>
                      </a:lnTo>
                      <a:lnTo>
                        <a:pt x="269" y="964"/>
                      </a:lnTo>
                      <a:lnTo>
                        <a:pt x="300" y="964"/>
                      </a:lnTo>
                      <a:lnTo>
                        <a:pt x="305" y="961"/>
                      </a:lnTo>
                      <a:lnTo>
                        <a:pt x="307" y="957"/>
                      </a:lnTo>
                      <a:lnTo>
                        <a:pt x="306" y="912"/>
                      </a:lnTo>
                      <a:lnTo>
                        <a:pt x="303" y="830"/>
                      </a:lnTo>
                      <a:lnTo>
                        <a:pt x="305" y="773"/>
                      </a:lnTo>
                      <a:lnTo>
                        <a:pt x="308" y="721"/>
                      </a:lnTo>
                      <a:lnTo>
                        <a:pt x="310" y="707"/>
                      </a:lnTo>
                      <a:lnTo>
                        <a:pt x="313" y="696"/>
                      </a:lnTo>
                      <a:lnTo>
                        <a:pt x="317" y="689"/>
                      </a:lnTo>
                      <a:lnTo>
                        <a:pt x="321" y="685"/>
                      </a:lnTo>
                      <a:lnTo>
                        <a:pt x="387" y="681"/>
                      </a:lnTo>
                      <a:lnTo>
                        <a:pt x="414" y="682"/>
                      </a:lnTo>
                      <a:lnTo>
                        <a:pt x="439" y="685"/>
                      </a:lnTo>
                      <a:lnTo>
                        <a:pt x="474" y="683"/>
                      </a:lnTo>
                      <a:lnTo>
                        <a:pt x="502" y="682"/>
                      </a:lnTo>
                      <a:lnTo>
                        <a:pt x="524" y="680"/>
                      </a:lnTo>
                      <a:lnTo>
                        <a:pt x="536" y="678"/>
                      </a:lnTo>
                      <a:lnTo>
                        <a:pt x="548" y="674"/>
                      </a:lnTo>
                      <a:lnTo>
                        <a:pt x="554" y="662"/>
                      </a:lnTo>
                      <a:lnTo>
                        <a:pt x="562" y="650"/>
                      </a:lnTo>
                      <a:lnTo>
                        <a:pt x="568" y="633"/>
                      </a:lnTo>
                      <a:lnTo>
                        <a:pt x="573" y="619"/>
                      </a:lnTo>
                      <a:lnTo>
                        <a:pt x="577" y="605"/>
                      </a:lnTo>
                      <a:lnTo>
                        <a:pt x="581" y="587"/>
                      </a:lnTo>
                      <a:lnTo>
                        <a:pt x="582" y="570"/>
                      </a:lnTo>
                      <a:lnTo>
                        <a:pt x="580" y="550"/>
                      </a:lnTo>
                      <a:lnTo>
                        <a:pt x="576" y="533"/>
                      </a:lnTo>
                      <a:lnTo>
                        <a:pt x="570" y="515"/>
                      </a:lnTo>
                      <a:lnTo>
                        <a:pt x="562" y="493"/>
                      </a:lnTo>
                      <a:lnTo>
                        <a:pt x="553" y="475"/>
                      </a:lnTo>
                      <a:lnTo>
                        <a:pt x="540" y="450"/>
                      </a:lnTo>
                      <a:lnTo>
                        <a:pt x="528" y="428"/>
                      </a:lnTo>
                      <a:lnTo>
                        <a:pt x="518" y="410"/>
                      </a:lnTo>
                      <a:lnTo>
                        <a:pt x="509" y="393"/>
                      </a:lnTo>
                      <a:lnTo>
                        <a:pt x="496" y="370"/>
                      </a:lnTo>
                      <a:lnTo>
                        <a:pt x="485" y="347"/>
                      </a:lnTo>
                      <a:lnTo>
                        <a:pt x="474" y="324"/>
                      </a:lnTo>
                      <a:lnTo>
                        <a:pt x="463" y="294"/>
                      </a:lnTo>
                      <a:lnTo>
                        <a:pt x="456" y="273"/>
                      </a:lnTo>
                      <a:lnTo>
                        <a:pt x="453" y="256"/>
                      </a:lnTo>
                      <a:lnTo>
                        <a:pt x="452" y="238"/>
                      </a:lnTo>
                      <a:lnTo>
                        <a:pt x="464" y="142"/>
                      </a:lnTo>
                    </a:path>
                  </a:pathLst>
                </a:custGeom>
                <a:solidFill>
                  <a:srgbClr val="DFDFF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147497" name="Group 11">
                  <a:extLst>
                    <a:ext uri="{FF2B5EF4-FFF2-40B4-BE49-F238E27FC236}">
                      <a16:creationId xmlns:a16="http://schemas.microsoft.com/office/drawing/2014/main" id="{996A62C9-FCF0-4B00-8B90-EE2797953F89}"/>
                    </a:ext>
                  </a:extLst>
                </p:cNvPr>
                <p:cNvGrpSpPr>
                  <a:grpSpLocks/>
                </p:cNvGrpSpPr>
                <p:nvPr/>
              </p:nvGrpSpPr>
              <p:grpSpPr bwMode="auto">
                <a:xfrm>
                  <a:off x="4365" y="2834"/>
                  <a:ext cx="213" cy="420"/>
                  <a:chOff x="4365" y="2834"/>
                  <a:chExt cx="213" cy="420"/>
                </a:xfrm>
              </p:grpSpPr>
              <p:sp>
                <p:nvSpPr>
                  <p:cNvPr id="147498" name="Oval 12">
                    <a:extLst>
                      <a:ext uri="{FF2B5EF4-FFF2-40B4-BE49-F238E27FC236}">
                        <a16:creationId xmlns:a16="http://schemas.microsoft.com/office/drawing/2014/main" id="{DF50271A-8877-4F85-967B-1282F2273023}"/>
                      </a:ext>
                    </a:extLst>
                  </p:cNvPr>
                  <p:cNvSpPr>
                    <a:spLocks noChangeArrowheads="1"/>
                  </p:cNvSpPr>
                  <p:nvPr/>
                </p:nvSpPr>
                <p:spPr bwMode="auto">
                  <a:xfrm>
                    <a:off x="4383" y="2834"/>
                    <a:ext cx="1" cy="60"/>
                  </a:xfrm>
                  <a:prstGeom prst="ellipse">
                    <a:avLst/>
                  </a:prstGeom>
                  <a:solidFill>
                    <a:srgbClr val="DFDFFF"/>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nvGrpSpPr>
                  <p:cNvPr id="147499" name="Group 13">
                    <a:extLst>
                      <a:ext uri="{FF2B5EF4-FFF2-40B4-BE49-F238E27FC236}">
                        <a16:creationId xmlns:a16="http://schemas.microsoft.com/office/drawing/2014/main" id="{2F171CAD-3F03-445D-8A14-100CC9C8C1EC}"/>
                      </a:ext>
                    </a:extLst>
                  </p:cNvPr>
                  <p:cNvGrpSpPr>
                    <a:grpSpLocks/>
                  </p:cNvGrpSpPr>
                  <p:nvPr/>
                </p:nvGrpSpPr>
                <p:grpSpPr bwMode="auto">
                  <a:xfrm>
                    <a:off x="4365" y="2966"/>
                    <a:ext cx="213" cy="288"/>
                    <a:chOff x="4365" y="2966"/>
                    <a:chExt cx="213" cy="288"/>
                  </a:xfrm>
                </p:grpSpPr>
                <p:sp>
                  <p:nvSpPr>
                    <p:cNvPr id="147500" name="Freeform 14">
                      <a:extLst>
                        <a:ext uri="{FF2B5EF4-FFF2-40B4-BE49-F238E27FC236}">
                          <a16:creationId xmlns:a16="http://schemas.microsoft.com/office/drawing/2014/main" id="{403D155B-D77D-4FE6-9E61-4C24E6586A09}"/>
                        </a:ext>
                      </a:extLst>
                    </p:cNvPr>
                    <p:cNvSpPr>
                      <a:spLocks/>
                    </p:cNvSpPr>
                    <p:nvPr/>
                  </p:nvSpPr>
                  <p:spPr bwMode="auto">
                    <a:xfrm>
                      <a:off x="4365" y="2966"/>
                      <a:ext cx="182" cy="207"/>
                    </a:xfrm>
                    <a:custGeom>
                      <a:avLst/>
                      <a:gdLst>
                        <a:gd name="T0" fmla="*/ 12 w 182"/>
                        <a:gd name="T1" fmla="*/ 98 h 207"/>
                        <a:gd name="T2" fmla="*/ 7 w 182"/>
                        <a:gd name="T3" fmla="*/ 85 h 207"/>
                        <a:gd name="T4" fmla="*/ 2 w 182"/>
                        <a:gd name="T5" fmla="*/ 67 h 207"/>
                        <a:gd name="T6" fmla="*/ 0 w 182"/>
                        <a:gd name="T7" fmla="*/ 53 h 207"/>
                        <a:gd name="T8" fmla="*/ 1 w 182"/>
                        <a:gd name="T9" fmla="*/ 40 h 207"/>
                        <a:gd name="T10" fmla="*/ 2 w 182"/>
                        <a:gd name="T11" fmla="*/ 26 h 207"/>
                        <a:gd name="T12" fmla="*/ 4 w 182"/>
                        <a:gd name="T13" fmla="*/ 24 h 207"/>
                        <a:gd name="T14" fmla="*/ 7 w 182"/>
                        <a:gd name="T15" fmla="*/ 23 h 207"/>
                        <a:gd name="T16" fmla="*/ 11 w 182"/>
                        <a:gd name="T17" fmla="*/ 24 h 207"/>
                        <a:gd name="T18" fmla="*/ 19 w 182"/>
                        <a:gd name="T19" fmla="*/ 27 h 207"/>
                        <a:gd name="T20" fmla="*/ 29 w 182"/>
                        <a:gd name="T21" fmla="*/ 31 h 207"/>
                        <a:gd name="T22" fmla="*/ 36 w 182"/>
                        <a:gd name="T23" fmla="*/ 31 h 207"/>
                        <a:gd name="T24" fmla="*/ 44 w 182"/>
                        <a:gd name="T25" fmla="*/ 31 h 207"/>
                        <a:gd name="T26" fmla="*/ 56 w 182"/>
                        <a:gd name="T27" fmla="*/ 21 h 207"/>
                        <a:gd name="T28" fmla="*/ 69 w 182"/>
                        <a:gd name="T29" fmla="*/ 11 h 207"/>
                        <a:gd name="T30" fmla="*/ 79 w 182"/>
                        <a:gd name="T31" fmla="*/ 1 h 207"/>
                        <a:gd name="T32" fmla="*/ 82 w 182"/>
                        <a:gd name="T33" fmla="*/ 0 h 207"/>
                        <a:gd name="T34" fmla="*/ 87 w 182"/>
                        <a:gd name="T35" fmla="*/ 1 h 207"/>
                        <a:gd name="T36" fmla="*/ 96 w 182"/>
                        <a:gd name="T37" fmla="*/ 8 h 207"/>
                        <a:gd name="T38" fmla="*/ 104 w 182"/>
                        <a:gd name="T39" fmla="*/ 15 h 207"/>
                        <a:gd name="T40" fmla="*/ 112 w 182"/>
                        <a:gd name="T41" fmla="*/ 18 h 207"/>
                        <a:gd name="T42" fmla="*/ 121 w 182"/>
                        <a:gd name="T43" fmla="*/ 21 h 207"/>
                        <a:gd name="T44" fmla="*/ 130 w 182"/>
                        <a:gd name="T45" fmla="*/ 16 h 207"/>
                        <a:gd name="T46" fmla="*/ 137 w 182"/>
                        <a:gd name="T47" fmla="*/ 14 h 207"/>
                        <a:gd name="T48" fmla="*/ 145 w 182"/>
                        <a:gd name="T49" fmla="*/ 16 h 207"/>
                        <a:gd name="T50" fmla="*/ 149 w 182"/>
                        <a:gd name="T51" fmla="*/ 17 h 207"/>
                        <a:gd name="T52" fmla="*/ 154 w 182"/>
                        <a:gd name="T53" fmla="*/ 21 h 207"/>
                        <a:gd name="T54" fmla="*/ 159 w 182"/>
                        <a:gd name="T55" fmla="*/ 26 h 207"/>
                        <a:gd name="T56" fmla="*/ 161 w 182"/>
                        <a:gd name="T57" fmla="*/ 31 h 207"/>
                        <a:gd name="T58" fmla="*/ 164 w 182"/>
                        <a:gd name="T59" fmla="*/ 40 h 207"/>
                        <a:gd name="T60" fmla="*/ 171 w 182"/>
                        <a:gd name="T61" fmla="*/ 41 h 207"/>
                        <a:gd name="T62" fmla="*/ 176 w 182"/>
                        <a:gd name="T63" fmla="*/ 43 h 207"/>
                        <a:gd name="T64" fmla="*/ 179 w 182"/>
                        <a:gd name="T65" fmla="*/ 45 h 207"/>
                        <a:gd name="T66" fmla="*/ 181 w 182"/>
                        <a:gd name="T67" fmla="*/ 47 h 207"/>
                        <a:gd name="T68" fmla="*/ 179 w 182"/>
                        <a:gd name="T69" fmla="*/ 52 h 207"/>
                        <a:gd name="T70" fmla="*/ 174 w 182"/>
                        <a:gd name="T71" fmla="*/ 70 h 207"/>
                        <a:gd name="T72" fmla="*/ 165 w 182"/>
                        <a:gd name="T73" fmla="*/ 88 h 207"/>
                        <a:gd name="T74" fmla="*/ 151 w 182"/>
                        <a:gd name="T75" fmla="*/ 111 h 207"/>
                        <a:gd name="T76" fmla="*/ 132 w 182"/>
                        <a:gd name="T77" fmla="*/ 131 h 207"/>
                        <a:gd name="T78" fmla="*/ 118 w 182"/>
                        <a:gd name="T79" fmla="*/ 151 h 207"/>
                        <a:gd name="T80" fmla="*/ 104 w 182"/>
                        <a:gd name="T81" fmla="*/ 171 h 207"/>
                        <a:gd name="T82" fmla="*/ 91 w 182"/>
                        <a:gd name="T83" fmla="*/ 184 h 207"/>
                        <a:gd name="T84" fmla="*/ 72 w 182"/>
                        <a:gd name="T85" fmla="*/ 206 h 207"/>
                        <a:gd name="T86" fmla="*/ 89 w 182"/>
                        <a:gd name="T87" fmla="*/ 187 h 207"/>
                        <a:gd name="T88" fmla="*/ 99 w 182"/>
                        <a:gd name="T89" fmla="*/ 180 h 207"/>
                        <a:gd name="T90" fmla="*/ 109 w 182"/>
                        <a:gd name="T91" fmla="*/ 173 h 207"/>
                        <a:gd name="T92" fmla="*/ 118 w 182"/>
                        <a:gd name="T93" fmla="*/ 168 h 207"/>
                        <a:gd name="T94" fmla="*/ 130 w 182"/>
                        <a:gd name="T95" fmla="*/ 166 h 207"/>
                        <a:gd name="T96" fmla="*/ 141 w 182"/>
                        <a:gd name="T97" fmla="*/ 163 h 20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82" h="207">
                          <a:moveTo>
                            <a:pt x="12" y="98"/>
                          </a:moveTo>
                          <a:lnTo>
                            <a:pt x="7" y="85"/>
                          </a:lnTo>
                          <a:lnTo>
                            <a:pt x="2" y="67"/>
                          </a:lnTo>
                          <a:lnTo>
                            <a:pt x="0" y="53"/>
                          </a:lnTo>
                          <a:lnTo>
                            <a:pt x="1" y="40"/>
                          </a:lnTo>
                          <a:lnTo>
                            <a:pt x="2" y="26"/>
                          </a:lnTo>
                          <a:lnTo>
                            <a:pt x="4" y="24"/>
                          </a:lnTo>
                          <a:lnTo>
                            <a:pt x="7" y="23"/>
                          </a:lnTo>
                          <a:lnTo>
                            <a:pt x="11" y="24"/>
                          </a:lnTo>
                          <a:lnTo>
                            <a:pt x="19" y="27"/>
                          </a:lnTo>
                          <a:lnTo>
                            <a:pt x="29" y="31"/>
                          </a:lnTo>
                          <a:lnTo>
                            <a:pt x="36" y="31"/>
                          </a:lnTo>
                          <a:lnTo>
                            <a:pt x="44" y="31"/>
                          </a:lnTo>
                          <a:lnTo>
                            <a:pt x="56" y="21"/>
                          </a:lnTo>
                          <a:lnTo>
                            <a:pt x="69" y="11"/>
                          </a:lnTo>
                          <a:lnTo>
                            <a:pt x="79" y="1"/>
                          </a:lnTo>
                          <a:lnTo>
                            <a:pt x="82" y="0"/>
                          </a:lnTo>
                          <a:lnTo>
                            <a:pt x="87" y="1"/>
                          </a:lnTo>
                          <a:lnTo>
                            <a:pt x="96" y="8"/>
                          </a:lnTo>
                          <a:lnTo>
                            <a:pt x="104" y="15"/>
                          </a:lnTo>
                          <a:lnTo>
                            <a:pt x="112" y="18"/>
                          </a:lnTo>
                          <a:lnTo>
                            <a:pt x="121" y="21"/>
                          </a:lnTo>
                          <a:lnTo>
                            <a:pt x="130" y="16"/>
                          </a:lnTo>
                          <a:lnTo>
                            <a:pt x="137" y="14"/>
                          </a:lnTo>
                          <a:lnTo>
                            <a:pt x="145" y="16"/>
                          </a:lnTo>
                          <a:lnTo>
                            <a:pt x="149" y="17"/>
                          </a:lnTo>
                          <a:lnTo>
                            <a:pt x="154" y="21"/>
                          </a:lnTo>
                          <a:lnTo>
                            <a:pt x="159" y="26"/>
                          </a:lnTo>
                          <a:lnTo>
                            <a:pt x="161" y="31"/>
                          </a:lnTo>
                          <a:lnTo>
                            <a:pt x="164" y="40"/>
                          </a:lnTo>
                          <a:lnTo>
                            <a:pt x="171" y="41"/>
                          </a:lnTo>
                          <a:lnTo>
                            <a:pt x="176" y="43"/>
                          </a:lnTo>
                          <a:lnTo>
                            <a:pt x="179" y="45"/>
                          </a:lnTo>
                          <a:lnTo>
                            <a:pt x="181" y="47"/>
                          </a:lnTo>
                          <a:lnTo>
                            <a:pt x="179" y="52"/>
                          </a:lnTo>
                          <a:lnTo>
                            <a:pt x="174" y="70"/>
                          </a:lnTo>
                          <a:lnTo>
                            <a:pt x="165" y="88"/>
                          </a:lnTo>
                          <a:lnTo>
                            <a:pt x="151" y="111"/>
                          </a:lnTo>
                          <a:lnTo>
                            <a:pt x="132" y="131"/>
                          </a:lnTo>
                          <a:lnTo>
                            <a:pt x="118" y="151"/>
                          </a:lnTo>
                          <a:lnTo>
                            <a:pt x="104" y="171"/>
                          </a:lnTo>
                          <a:lnTo>
                            <a:pt x="91" y="184"/>
                          </a:lnTo>
                          <a:lnTo>
                            <a:pt x="72" y="206"/>
                          </a:lnTo>
                          <a:lnTo>
                            <a:pt x="89" y="187"/>
                          </a:lnTo>
                          <a:lnTo>
                            <a:pt x="99" y="180"/>
                          </a:lnTo>
                          <a:lnTo>
                            <a:pt x="109" y="173"/>
                          </a:lnTo>
                          <a:lnTo>
                            <a:pt x="118" y="168"/>
                          </a:lnTo>
                          <a:lnTo>
                            <a:pt x="130" y="166"/>
                          </a:lnTo>
                          <a:lnTo>
                            <a:pt x="141" y="163"/>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7501" name="Freeform 15">
                      <a:extLst>
                        <a:ext uri="{FF2B5EF4-FFF2-40B4-BE49-F238E27FC236}">
                          <a16:creationId xmlns:a16="http://schemas.microsoft.com/office/drawing/2014/main" id="{F7C1C146-CC80-41DD-96CA-10B378716306}"/>
                        </a:ext>
                      </a:extLst>
                    </p:cNvPr>
                    <p:cNvSpPr>
                      <a:spLocks/>
                    </p:cNvSpPr>
                    <p:nvPr/>
                  </p:nvSpPr>
                  <p:spPr bwMode="auto">
                    <a:xfrm>
                      <a:off x="4418" y="3149"/>
                      <a:ext cx="160" cy="105"/>
                    </a:xfrm>
                    <a:custGeom>
                      <a:avLst/>
                      <a:gdLst>
                        <a:gd name="T0" fmla="*/ 159 w 160"/>
                        <a:gd name="T1" fmla="*/ 0 h 105"/>
                        <a:gd name="T2" fmla="*/ 154 w 160"/>
                        <a:gd name="T3" fmla="*/ 10 h 105"/>
                        <a:gd name="T4" fmla="*/ 149 w 160"/>
                        <a:gd name="T5" fmla="*/ 17 h 105"/>
                        <a:gd name="T6" fmla="*/ 129 w 160"/>
                        <a:gd name="T7" fmla="*/ 28 h 105"/>
                        <a:gd name="T8" fmla="*/ 101 w 160"/>
                        <a:gd name="T9" fmla="*/ 42 h 105"/>
                        <a:gd name="T10" fmla="*/ 78 w 160"/>
                        <a:gd name="T11" fmla="*/ 54 h 105"/>
                        <a:gd name="T12" fmla="*/ 61 w 160"/>
                        <a:gd name="T13" fmla="*/ 65 h 105"/>
                        <a:gd name="T14" fmla="*/ 40 w 160"/>
                        <a:gd name="T15" fmla="*/ 78 h 105"/>
                        <a:gd name="T16" fmla="*/ 18 w 160"/>
                        <a:gd name="T17" fmla="*/ 92 h 105"/>
                        <a:gd name="T18" fmla="*/ 0 w 160"/>
                        <a:gd name="T19" fmla="*/ 104 h 1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0" h="105">
                          <a:moveTo>
                            <a:pt x="159" y="0"/>
                          </a:moveTo>
                          <a:lnTo>
                            <a:pt x="154" y="10"/>
                          </a:lnTo>
                          <a:lnTo>
                            <a:pt x="149" y="17"/>
                          </a:lnTo>
                          <a:lnTo>
                            <a:pt x="129" y="28"/>
                          </a:lnTo>
                          <a:lnTo>
                            <a:pt x="101" y="42"/>
                          </a:lnTo>
                          <a:lnTo>
                            <a:pt x="78" y="54"/>
                          </a:lnTo>
                          <a:lnTo>
                            <a:pt x="61" y="65"/>
                          </a:lnTo>
                          <a:lnTo>
                            <a:pt x="40" y="78"/>
                          </a:lnTo>
                          <a:lnTo>
                            <a:pt x="18" y="92"/>
                          </a:lnTo>
                          <a:lnTo>
                            <a:pt x="0" y="104"/>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grpSp>
        </p:grpSp>
        <p:grpSp>
          <p:nvGrpSpPr>
            <p:cNvPr id="147465" name="Group 16">
              <a:extLst>
                <a:ext uri="{FF2B5EF4-FFF2-40B4-BE49-F238E27FC236}">
                  <a16:creationId xmlns:a16="http://schemas.microsoft.com/office/drawing/2014/main" id="{9B5CB1EA-4529-46B9-98B4-40BB532D477B}"/>
                </a:ext>
              </a:extLst>
            </p:cNvPr>
            <p:cNvGrpSpPr>
              <a:grpSpLocks/>
            </p:cNvGrpSpPr>
            <p:nvPr/>
          </p:nvGrpSpPr>
          <p:grpSpPr bwMode="auto">
            <a:xfrm>
              <a:off x="3627" y="2773"/>
              <a:ext cx="784" cy="892"/>
              <a:chOff x="3627" y="2773"/>
              <a:chExt cx="784" cy="892"/>
            </a:xfrm>
          </p:grpSpPr>
          <p:sp>
            <p:nvSpPr>
              <p:cNvPr id="147466" name="Freeform 17">
                <a:extLst>
                  <a:ext uri="{FF2B5EF4-FFF2-40B4-BE49-F238E27FC236}">
                    <a16:creationId xmlns:a16="http://schemas.microsoft.com/office/drawing/2014/main" id="{6710285C-E8DD-4933-88BB-7DF5D8131E62}"/>
                  </a:ext>
                </a:extLst>
              </p:cNvPr>
              <p:cNvSpPr>
                <a:spLocks/>
              </p:cNvSpPr>
              <p:nvPr/>
            </p:nvSpPr>
            <p:spPr bwMode="auto">
              <a:xfrm>
                <a:off x="3815" y="3197"/>
                <a:ext cx="596" cy="468"/>
              </a:xfrm>
              <a:custGeom>
                <a:avLst/>
                <a:gdLst>
                  <a:gd name="T0" fmla="*/ 0 w 596"/>
                  <a:gd name="T1" fmla="*/ 466 h 468"/>
                  <a:gd name="T2" fmla="*/ 0 w 596"/>
                  <a:gd name="T3" fmla="*/ 226 h 468"/>
                  <a:gd name="T4" fmla="*/ 8 w 596"/>
                  <a:gd name="T5" fmla="*/ 34 h 468"/>
                  <a:gd name="T6" fmla="*/ 300 w 596"/>
                  <a:gd name="T7" fmla="*/ 0 h 468"/>
                  <a:gd name="T8" fmla="*/ 535 w 596"/>
                  <a:gd name="T9" fmla="*/ 38 h 468"/>
                  <a:gd name="T10" fmla="*/ 538 w 596"/>
                  <a:gd name="T11" fmla="*/ 43 h 468"/>
                  <a:gd name="T12" fmla="*/ 540 w 596"/>
                  <a:gd name="T13" fmla="*/ 47 h 468"/>
                  <a:gd name="T14" fmla="*/ 545 w 596"/>
                  <a:gd name="T15" fmla="*/ 52 h 468"/>
                  <a:gd name="T16" fmla="*/ 550 w 596"/>
                  <a:gd name="T17" fmla="*/ 55 h 468"/>
                  <a:gd name="T18" fmla="*/ 560 w 596"/>
                  <a:gd name="T19" fmla="*/ 57 h 468"/>
                  <a:gd name="T20" fmla="*/ 570 w 596"/>
                  <a:gd name="T21" fmla="*/ 59 h 468"/>
                  <a:gd name="T22" fmla="*/ 577 w 596"/>
                  <a:gd name="T23" fmla="*/ 59 h 468"/>
                  <a:gd name="T24" fmla="*/ 586 w 596"/>
                  <a:gd name="T25" fmla="*/ 60 h 468"/>
                  <a:gd name="T26" fmla="*/ 589 w 596"/>
                  <a:gd name="T27" fmla="*/ 60 h 468"/>
                  <a:gd name="T28" fmla="*/ 595 w 596"/>
                  <a:gd name="T29" fmla="*/ 226 h 468"/>
                  <a:gd name="T30" fmla="*/ 595 w 596"/>
                  <a:gd name="T31" fmla="*/ 463 h 468"/>
                  <a:gd name="T32" fmla="*/ 546 w 596"/>
                  <a:gd name="T33" fmla="*/ 463 h 468"/>
                  <a:gd name="T34" fmla="*/ 540 w 596"/>
                  <a:gd name="T35" fmla="*/ 125 h 468"/>
                  <a:gd name="T36" fmla="*/ 55 w 596"/>
                  <a:gd name="T37" fmla="*/ 125 h 468"/>
                  <a:gd name="T38" fmla="*/ 50 w 596"/>
                  <a:gd name="T39" fmla="*/ 467 h 468"/>
                  <a:gd name="T40" fmla="*/ 0 w 596"/>
                  <a:gd name="T41" fmla="*/ 466 h 46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96" h="468">
                    <a:moveTo>
                      <a:pt x="0" y="466"/>
                    </a:moveTo>
                    <a:lnTo>
                      <a:pt x="0" y="226"/>
                    </a:lnTo>
                    <a:lnTo>
                      <a:pt x="8" y="34"/>
                    </a:lnTo>
                    <a:lnTo>
                      <a:pt x="300" y="0"/>
                    </a:lnTo>
                    <a:lnTo>
                      <a:pt x="535" y="38"/>
                    </a:lnTo>
                    <a:lnTo>
                      <a:pt x="538" y="43"/>
                    </a:lnTo>
                    <a:lnTo>
                      <a:pt x="540" y="47"/>
                    </a:lnTo>
                    <a:lnTo>
                      <a:pt x="545" y="52"/>
                    </a:lnTo>
                    <a:lnTo>
                      <a:pt x="550" y="55"/>
                    </a:lnTo>
                    <a:lnTo>
                      <a:pt x="560" y="57"/>
                    </a:lnTo>
                    <a:lnTo>
                      <a:pt x="570" y="59"/>
                    </a:lnTo>
                    <a:lnTo>
                      <a:pt x="577" y="59"/>
                    </a:lnTo>
                    <a:lnTo>
                      <a:pt x="586" y="60"/>
                    </a:lnTo>
                    <a:lnTo>
                      <a:pt x="589" y="60"/>
                    </a:lnTo>
                    <a:lnTo>
                      <a:pt x="595" y="226"/>
                    </a:lnTo>
                    <a:lnTo>
                      <a:pt x="595" y="463"/>
                    </a:lnTo>
                    <a:lnTo>
                      <a:pt x="546" y="463"/>
                    </a:lnTo>
                    <a:lnTo>
                      <a:pt x="540" y="125"/>
                    </a:lnTo>
                    <a:lnTo>
                      <a:pt x="55" y="125"/>
                    </a:lnTo>
                    <a:lnTo>
                      <a:pt x="50" y="467"/>
                    </a:lnTo>
                    <a:lnTo>
                      <a:pt x="0" y="466"/>
                    </a:lnTo>
                  </a:path>
                </a:pathLst>
              </a:custGeom>
              <a:solidFill>
                <a:srgbClr val="00008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147467" name="Group 18">
                <a:extLst>
                  <a:ext uri="{FF2B5EF4-FFF2-40B4-BE49-F238E27FC236}">
                    <a16:creationId xmlns:a16="http://schemas.microsoft.com/office/drawing/2014/main" id="{0CC1FF7D-65F1-48DB-8136-29E763EA637B}"/>
                  </a:ext>
                </a:extLst>
              </p:cNvPr>
              <p:cNvGrpSpPr>
                <a:grpSpLocks/>
              </p:cNvGrpSpPr>
              <p:nvPr/>
            </p:nvGrpSpPr>
            <p:grpSpPr bwMode="auto">
              <a:xfrm>
                <a:off x="3627" y="2773"/>
                <a:ext cx="712" cy="697"/>
                <a:chOff x="3627" y="2773"/>
                <a:chExt cx="712" cy="697"/>
              </a:xfrm>
            </p:grpSpPr>
            <p:grpSp>
              <p:nvGrpSpPr>
                <p:cNvPr id="147468" name="Group 19">
                  <a:extLst>
                    <a:ext uri="{FF2B5EF4-FFF2-40B4-BE49-F238E27FC236}">
                      <a16:creationId xmlns:a16="http://schemas.microsoft.com/office/drawing/2014/main" id="{F971386B-EF73-4213-A6A6-488A6F0665BB}"/>
                    </a:ext>
                  </a:extLst>
                </p:cNvPr>
                <p:cNvGrpSpPr>
                  <a:grpSpLocks/>
                </p:cNvGrpSpPr>
                <p:nvPr/>
              </p:nvGrpSpPr>
              <p:grpSpPr bwMode="auto">
                <a:xfrm>
                  <a:off x="4088" y="3185"/>
                  <a:ext cx="251" cy="151"/>
                  <a:chOff x="4088" y="3185"/>
                  <a:chExt cx="251" cy="151"/>
                </a:xfrm>
              </p:grpSpPr>
              <p:grpSp>
                <p:nvGrpSpPr>
                  <p:cNvPr id="147478" name="Group 20">
                    <a:extLst>
                      <a:ext uri="{FF2B5EF4-FFF2-40B4-BE49-F238E27FC236}">
                        <a16:creationId xmlns:a16="http://schemas.microsoft.com/office/drawing/2014/main" id="{5A95777F-3091-4EBB-973F-8DC553E2C9A2}"/>
                      </a:ext>
                    </a:extLst>
                  </p:cNvPr>
                  <p:cNvGrpSpPr>
                    <a:grpSpLocks/>
                  </p:cNvGrpSpPr>
                  <p:nvPr/>
                </p:nvGrpSpPr>
                <p:grpSpPr bwMode="auto">
                  <a:xfrm>
                    <a:off x="4088" y="3185"/>
                    <a:ext cx="251" cy="151"/>
                    <a:chOff x="4088" y="3185"/>
                    <a:chExt cx="251" cy="151"/>
                  </a:xfrm>
                </p:grpSpPr>
                <p:sp>
                  <p:nvSpPr>
                    <p:cNvPr id="147491" name="Freeform 21">
                      <a:extLst>
                        <a:ext uri="{FF2B5EF4-FFF2-40B4-BE49-F238E27FC236}">
                          <a16:creationId xmlns:a16="http://schemas.microsoft.com/office/drawing/2014/main" id="{CE830DB3-3B32-4107-B324-FFB80A0082DE}"/>
                        </a:ext>
                      </a:extLst>
                    </p:cNvPr>
                    <p:cNvSpPr>
                      <a:spLocks/>
                    </p:cNvSpPr>
                    <p:nvPr/>
                  </p:nvSpPr>
                  <p:spPr bwMode="auto">
                    <a:xfrm>
                      <a:off x="4088" y="3185"/>
                      <a:ext cx="248" cy="126"/>
                    </a:xfrm>
                    <a:custGeom>
                      <a:avLst/>
                      <a:gdLst>
                        <a:gd name="T0" fmla="*/ 247 w 248"/>
                        <a:gd name="T1" fmla="*/ 28 h 126"/>
                        <a:gd name="T2" fmla="*/ 133 w 248"/>
                        <a:gd name="T3" fmla="*/ 0 h 126"/>
                        <a:gd name="T4" fmla="*/ 0 w 248"/>
                        <a:gd name="T5" fmla="*/ 90 h 126"/>
                        <a:gd name="T6" fmla="*/ 117 w 248"/>
                        <a:gd name="T7" fmla="*/ 125 h 126"/>
                        <a:gd name="T8" fmla="*/ 179 w 248"/>
                        <a:gd name="T9" fmla="*/ 74 h 126"/>
                        <a:gd name="T10" fmla="*/ 199 w 248"/>
                        <a:gd name="T11" fmla="*/ 59 h 126"/>
                        <a:gd name="T12" fmla="*/ 247 w 248"/>
                        <a:gd name="T13" fmla="*/ 28 h 1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8" h="126">
                          <a:moveTo>
                            <a:pt x="247" y="28"/>
                          </a:moveTo>
                          <a:lnTo>
                            <a:pt x="133" y="0"/>
                          </a:lnTo>
                          <a:lnTo>
                            <a:pt x="0" y="90"/>
                          </a:lnTo>
                          <a:lnTo>
                            <a:pt x="117" y="125"/>
                          </a:lnTo>
                          <a:lnTo>
                            <a:pt x="179" y="74"/>
                          </a:lnTo>
                          <a:lnTo>
                            <a:pt x="199" y="59"/>
                          </a:lnTo>
                          <a:lnTo>
                            <a:pt x="247" y="28"/>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7492" name="Freeform 22">
                      <a:extLst>
                        <a:ext uri="{FF2B5EF4-FFF2-40B4-BE49-F238E27FC236}">
                          <a16:creationId xmlns:a16="http://schemas.microsoft.com/office/drawing/2014/main" id="{1B2E2C01-4D0F-482B-BEE8-F9414666A422}"/>
                        </a:ext>
                      </a:extLst>
                    </p:cNvPr>
                    <p:cNvSpPr>
                      <a:spLocks/>
                    </p:cNvSpPr>
                    <p:nvPr/>
                  </p:nvSpPr>
                  <p:spPr bwMode="auto">
                    <a:xfrm>
                      <a:off x="4088" y="3275"/>
                      <a:ext cx="123" cy="61"/>
                    </a:xfrm>
                    <a:custGeom>
                      <a:avLst/>
                      <a:gdLst>
                        <a:gd name="T0" fmla="*/ 116 w 123"/>
                        <a:gd name="T1" fmla="*/ 35 h 61"/>
                        <a:gd name="T2" fmla="*/ 0 w 123"/>
                        <a:gd name="T3" fmla="*/ 0 h 61"/>
                        <a:gd name="T4" fmla="*/ 0 w 123"/>
                        <a:gd name="T5" fmla="*/ 16 h 61"/>
                        <a:gd name="T6" fmla="*/ 122 w 123"/>
                        <a:gd name="T7" fmla="*/ 60 h 61"/>
                        <a:gd name="T8" fmla="*/ 116 w 123"/>
                        <a:gd name="T9" fmla="*/ 35 h 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 h="61">
                          <a:moveTo>
                            <a:pt x="116" y="35"/>
                          </a:moveTo>
                          <a:lnTo>
                            <a:pt x="0" y="0"/>
                          </a:lnTo>
                          <a:lnTo>
                            <a:pt x="0" y="16"/>
                          </a:lnTo>
                          <a:lnTo>
                            <a:pt x="122" y="60"/>
                          </a:lnTo>
                          <a:lnTo>
                            <a:pt x="116"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7493" name="Freeform 23">
                      <a:extLst>
                        <a:ext uri="{FF2B5EF4-FFF2-40B4-BE49-F238E27FC236}">
                          <a16:creationId xmlns:a16="http://schemas.microsoft.com/office/drawing/2014/main" id="{25730E16-E26E-4409-8951-FDEF79E199E7}"/>
                        </a:ext>
                      </a:extLst>
                    </p:cNvPr>
                    <p:cNvSpPr>
                      <a:spLocks/>
                    </p:cNvSpPr>
                    <p:nvPr/>
                  </p:nvSpPr>
                  <p:spPr bwMode="auto">
                    <a:xfrm>
                      <a:off x="4205" y="3212"/>
                      <a:ext cx="134" cy="124"/>
                    </a:xfrm>
                    <a:custGeom>
                      <a:avLst/>
                      <a:gdLst>
                        <a:gd name="T0" fmla="*/ 77 w 134"/>
                        <a:gd name="T1" fmla="*/ 35 h 124"/>
                        <a:gd name="T2" fmla="*/ 33 w 134"/>
                        <a:gd name="T3" fmla="*/ 69 h 124"/>
                        <a:gd name="T4" fmla="*/ 0 w 134"/>
                        <a:gd name="T5" fmla="*/ 97 h 124"/>
                        <a:gd name="T6" fmla="*/ 6 w 134"/>
                        <a:gd name="T7" fmla="*/ 123 h 124"/>
                        <a:gd name="T8" fmla="*/ 52 w 134"/>
                        <a:gd name="T9" fmla="*/ 87 h 124"/>
                        <a:gd name="T10" fmla="*/ 94 w 134"/>
                        <a:gd name="T11" fmla="*/ 55 h 124"/>
                        <a:gd name="T12" fmla="*/ 133 w 134"/>
                        <a:gd name="T13" fmla="*/ 26 h 124"/>
                        <a:gd name="T14" fmla="*/ 130 w 134"/>
                        <a:gd name="T15" fmla="*/ 0 h 124"/>
                        <a:gd name="T16" fmla="*/ 106 w 134"/>
                        <a:gd name="T17" fmla="*/ 16 h 124"/>
                        <a:gd name="T18" fmla="*/ 77 w 134"/>
                        <a:gd name="T19" fmla="*/ 35 h 12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4" h="124">
                          <a:moveTo>
                            <a:pt x="77" y="35"/>
                          </a:moveTo>
                          <a:lnTo>
                            <a:pt x="33" y="69"/>
                          </a:lnTo>
                          <a:lnTo>
                            <a:pt x="0" y="97"/>
                          </a:lnTo>
                          <a:lnTo>
                            <a:pt x="6" y="123"/>
                          </a:lnTo>
                          <a:lnTo>
                            <a:pt x="52" y="87"/>
                          </a:lnTo>
                          <a:lnTo>
                            <a:pt x="94" y="55"/>
                          </a:lnTo>
                          <a:lnTo>
                            <a:pt x="133" y="26"/>
                          </a:lnTo>
                          <a:lnTo>
                            <a:pt x="130" y="0"/>
                          </a:lnTo>
                          <a:lnTo>
                            <a:pt x="106" y="16"/>
                          </a:lnTo>
                          <a:lnTo>
                            <a:pt x="77" y="35"/>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147479" name="Group 24">
                    <a:extLst>
                      <a:ext uri="{FF2B5EF4-FFF2-40B4-BE49-F238E27FC236}">
                        <a16:creationId xmlns:a16="http://schemas.microsoft.com/office/drawing/2014/main" id="{A68F973D-A587-481B-AE3B-CC32FF01F8A4}"/>
                      </a:ext>
                    </a:extLst>
                  </p:cNvPr>
                  <p:cNvGrpSpPr>
                    <a:grpSpLocks/>
                  </p:cNvGrpSpPr>
                  <p:nvPr/>
                </p:nvGrpSpPr>
                <p:grpSpPr bwMode="auto">
                  <a:xfrm>
                    <a:off x="4133" y="3201"/>
                    <a:ext cx="171" cy="94"/>
                    <a:chOff x="4133" y="3201"/>
                    <a:chExt cx="171" cy="94"/>
                  </a:xfrm>
                </p:grpSpPr>
                <p:grpSp>
                  <p:nvGrpSpPr>
                    <p:cNvPr id="147480" name="Group 25">
                      <a:extLst>
                        <a:ext uri="{FF2B5EF4-FFF2-40B4-BE49-F238E27FC236}">
                          <a16:creationId xmlns:a16="http://schemas.microsoft.com/office/drawing/2014/main" id="{B7AD4164-FB18-460F-9A93-62132607012B}"/>
                        </a:ext>
                      </a:extLst>
                    </p:cNvPr>
                    <p:cNvGrpSpPr>
                      <a:grpSpLocks/>
                    </p:cNvGrpSpPr>
                    <p:nvPr/>
                  </p:nvGrpSpPr>
                  <p:grpSpPr bwMode="auto">
                    <a:xfrm>
                      <a:off x="4140" y="3211"/>
                      <a:ext cx="149" cy="80"/>
                      <a:chOff x="4140" y="3211"/>
                      <a:chExt cx="149" cy="80"/>
                    </a:xfrm>
                  </p:grpSpPr>
                  <p:sp>
                    <p:nvSpPr>
                      <p:cNvPr id="147488" name="Freeform 26">
                        <a:extLst>
                          <a:ext uri="{FF2B5EF4-FFF2-40B4-BE49-F238E27FC236}">
                            <a16:creationId xmlns:a16="http://schemas.microsoft.com/office/drawing/2014/main" id="{B8622FB9-910A-4A33-ABF4-4091DDF51AE3}"/>
                          </a:ext>
                        </a:extLst>
                      </p:cNvPr>
                      <p:cNvSpPr>
                        <a:spLocks/>
                      </p:cNvSpPr>
                      <p:nvPr/>
                    </p:nvSpPr>
                    <p:spPr bwMode="auto">
                      <a:xfrm>
                        <a:off x="4140" y="3211"/>
                        <a:ext cx="89" cy="67"/>
                      </a:xfrm>
                      <a:custGeom>
                        <a:avLst/>
                        <a:gdLst>
                          <a:gd name="T0" fmla="*/ 88 w 89"/>
                          <a:gd name="T1" fmla="*/ 0 h 67"/>
                          <a:gd name="T2" fmla="*/ 54 w 89"/>
                          <a:gd name="T3" fmla="*/ 28 h 67"/>
                          <a:gd name="T4" fmla="*/ 0 w 89"/>
                          <a:gd name="T5" fmla="*/ 66 h 67"/>
                          <a:gd name="T6" fmla="*/ 0 60000 65536"/>
                          <a:gd name="T7" fmla="*/ 0 60000 65536"/>
                          <a:gd name="T8" fmla="*/ 0 60000 65536"/>
                        </a:gdLst>
                        <a:ahLst/>
                        <a:cxnLst>
                          <a:cxn ang="T6">
                            <a:pos x="T0" y="T1"/>
                          </a:cxn>
                          <a:cxn ang="T7">
                            <a:pos x="T2" y="T3"/>
                          </a:cxn>
                          <a:cxn ang="T8">
                            <a:pos x="T4" y="T5"/>
                          </a:cxn>
                        </a:cxnLst>
                        <a:rect l="0" t="0" r="r" b="b"/>
                        <a:pathLst>
                          <a:path w="89" h="67">
                            <a:moveTo>
                              <a:pt x="88" y="0"/>
                            </a:moveTo>
                            <a:lnTo>
                              <a:pt x="54" y="28"/>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7489" name="Freeform 27">
                        <a:extLst>
                          <a:ext uri="{FF2B5EF4-FFF2-40B4-BE49-F238E27FC236}">
                            <a16:creationId xmlns:a16="http://schemas.microsoft.com/office/drawing/2014/main" id="{EFB8868D-E09E-4789-9CE4-315E996614CE}"/>
                          </a:ext>
                        </a:extLst>
                      </p:cNvPr>
                      <p:cNvSpPr>
                        <a:spLocks/>
                      </p:cNvSpPr>
                      <p:nvPr/>
                    </p:nvSpPr>
                    <p:spPr bwMode="auto">
                      <a:xfrm>
                        <a:off x="4171" y="3216"/>
                        <a:ext cx="85" cy="66"/>
                      </a:xfrm>
                      <a:custGeom>
                        <a:avLst/>
                        <a:gdLst>
                          <a:gd name="T0" fmla="*/ 84 w 85"/>
                          <a:gd name="T1" fmla="*/ 0 h 66"/>
                          <a:gd name="T2" fmla="*/ 38 w 85"/>
                          <a:gd name="T3" fmla="*/ 36 h 66"/>
                          <a:gd name="T4" fmla="*/ 0 w 85"/>
                          <a:gd name="T5" fmla="*/ 65 h 66"/>
                          <a:gd name="T6" fmla="*/ 0 60000 65536"/>
                          <a:gd name="T7" fmla="*/ 0 60000 65536"/>
                          <a:gd name="T8" fmla="*/ 0 60000 65536"/>
                        </a:gdLst>
                        <a:ahLst/>
                        <a:cxnLst>
                          <a:cxn ang="T6">
                            <a:pos x="T0" y="T1"/>
                          </a:cxn>
                          <a:cxn ang="T7">
                            <a:pos x="T2" y="T3"/>
                          </a:cxn>
                          <a:cxn ang="T8">
                            <a:pos x="T4" y="T5"/>
                          </a:cxn>
                        </a:cxnLst>
                        <a:rect l="0" t="0" r="r" b="b"/>
                        <a:pathLst>
                          <a:path w="85" h="66">
                            <a:moveTo>
                              <a:pt x="84" y="0"/>
                            </a:moveTo>
                            <a:lnTo>
                              <a:pt x="38" y="36"/>
                            </a:lnTo>
                            <a:lnTo>
                              <a:pt x="0" y="65"/>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7490" name="Freeform 28">
                        <a:extLst>
                          <a:ext uri="{FF2B5EF4-FFF2-40B4-BE49-F238E27FC236}">
                            <a16:creationId xmlns:a16="http://schemas.microsoft.com/office/drawing/2014/main" id="{C9A38A6D-D7C8-4FD6-BE91-2335EAC65B2D}"/>
                          </a:ext>
                        </a:extLst>
                      </p:cNvPr>
                      <p:cNvSpPr>
                        <a:spLocks/>
                      </p:cNvSpPr>
                      <p:nvPr/>
                    </p:nvSpPr>
                    <p:spPr bwMode="auto">
                      <a:xfrm>
                        <a:off x="4187" y="3224"/>
                        <a:ext cx="102" cy="67"/>
                      </a:xfrm>
                      <a:custGeom>
                        <a:avLst/>
                        <a:gdLst>
                          <a:gd name="T0" fmla="*/ 101 w 102"/>
                          <a:gd name="T1" fmla="*/ 0 h 67"/>
                          <a:gd name="T2" fmla="*/ 55 w 102"/>
                          <a:gd name="T3" fmla="*/ 25 h 67"/>
                          <a:gd name="T4" fmla="*/ 26 w 102"/>
                          <a:gd name="T5" fmla="*/ 46 h 67"/>
                          <a:gd name="T6" fmla="*/ 0 w 102"/>
                          <a:gd name="T7" fmla="*/ 66 h 6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2" h="67">
                            <a:moveTo>
                              <a:pt x="101" y="0"/>
                            </a:moveTo>
                            <a:lnTo>
                              <a:pt x="55" y="25"/>
                            </a:lnTo>
                            <a:lnTo>
                              <a:pt x="26" y="46"/>
                            </a:lnTo>
                            <a:lnTo>
                              <a:pt x="0" y="66"/>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147481" name="Group 29">
                      <a:extLst>
                        <a:ext uri="{FF2B5EF4-FFF2-40B4-BE49-F238E27FC236}">
                          <a16:creationId xmlns:a16="http://schemas.microsoft.com/office/drawing/2014/main" id="{D848732A-8188-4D06-9417-BF1A418BB649}"/>
                        </a:ext>
                      </a:extLst>
                    </p:cNvPr>
                    <p:cNvGrpSpPr>
                      <a:grpSpLocks/>
                    </p:cNvGrpSpPr>
                    <p:nvPr/>
                  </p:nvGrpSpPr>
                  <p:grpSpPr bwMode="auto">
                    <a:xfrm>
                      <a:off x="4133" y="3201"/>
                      <a:ext cx="171" cy="94"/>
                      <a:chOff x="4133" y="3201"/>
                      <a:chExt cx="171" cy="94"/>
                    </a:xfrm>
                  </p:grpSpPr>
                  <p:sp>
                    <p:nvSpPr>
                      <p:cNvPr id="147482" name="Line 30">
                        <a:extLst>
                          <a:ext uri="{FF2B5EF4-FFF2-40B4-BE49-F238E27FC236}">
                            <a16:creationId xmlns:a16="http://schemas.microsoft.com/office/drawing/2014/main" id="{9A4FF726-AC9E-40EC-8D88-35360A3CBFED}"/>
                          </a:ext>
                        </a:extLst>
                      </p:cNvPr>
                      <p:cNvSpPr>
                        <a:spLocks noChangeShapeType="1"/>
                      </p:cNvSpPr>
                      <p:nvPr/>
                    </p:nvSpPr>
                    <p:spPr bwMode="auto">
                      <a:xfrm flipH="1" flipV="1">
                        <a:off x="4220" y="3201"/>
                        <a:ext cx="84"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47483" name="Line 31">
                        <a:extLst>
                          <a:ext uri="{FF2B5EF4-FFF2-40B4-BE49-F238E27FC236}">
                            <a16:creationId xmlns:a16="http://schemas.microsoft.com/office/drawing/2014/main" id="{3C1D4A06-A3C0-41DF-AE9F-A07ED9AEE8AC}"/>
                          </a:ext>
                        </a:extLst>
                      </p:cNvPr>
                      <p:cNvSpPr>
                        <a:spLocks noChangeShapeType="1"/>
                      </p:cNvSpPr>
                      <p:nvPr/>
                    </p:nvSpPr>
                    <p:spPr bwMode="auto">
                      <a:xfrm flipH="1" flipV="1">
                        <a:off x="4199" y="3218"/>
                        <a:ext cx="77" cy="25"/>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47484" name="Line 32">
                        <a:extLst>
                          <a:ext uri="{FF2B5EF4-FFF2-40B4-BE49-F238E27FC236}">
                            <a16:creationId xmlns:a16="http://schemas.microsoft.com/office/drawing/2014/main" id="{FE8AA645-9852-4852-AEA3-0B610A4AE89D}"/>
                          </a:ext>
                        </a:extLst>
                      </p:cNvPr>
                      <p:cNvSpPr>
                        <a:spLocks noChangeShapeType="1"/>
                      </p:cNvSpPr>
                      <p:nvPr/>
                    </p:nvSpPr>
                    <p:spPr bwMode="auto">
                      <a:xfrm flipH="1" flipV="1">
                        <a:off x="4179" y="3228"/>
                        <a:ext cx="74"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47485" name="Line 33">
                        <a:extLst>
                          <a:ext uri="{FF2B5EF4-FFF2-40B4-BE49-F238E27FC236}">
                            <a16:creationId xmlns:a16="http://schemas.microsoft.com/office/drawing/2014/main" id="{0AEBDE1E-8493-442F-876D-7B4DB7E11028}"/>
                          </a:ext>
                        </a:extLst>
                      </p:cNvPr>
                      <p:cNvSpPr>
                        <a:spLocks noChangeShapeType="1"/>
                      </p:cNvSpPr>
                      <p:nvPr/>
                    </p:nvSpPr>
                    <p:spPr bwMode="auto">
                      <a:xfrm flipH="1" flipV="1">
                        <a:off x="4165" y="3242"/>
                        <a:ext cx="70" cy="28"/>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47486" name="Line 34">
                        <a:extLst>
                          <a:ext uri="{FF2B5EF4-FFF2-40B4-BE49-F238E27FC236}">
                            <a16:creationId xmlns:a16="http://schemas.microsoft.com/office/drawing/2014/main" id="{1A32A3EA-3CAB-4796-AD71-18374A28A4A4}"/>
                          </a:ext>
                        </a:extLst>
                      </p:cNvPr>
                      <p:cNvSpPr>
                        <a:spLocks noChangeShapeType="1"/>
                      </p:cNvSpPr>
                      <p:nvPr/>
                    </p:nvSpPr>
                    <p:spPr bwMode="auto">
                      <a:xfrm flipH="1" flipV="1">
                        <a:off x="4144" y="3250"/>
                        <a:ext cx="70" cy="32"/>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47487" name="Line 35">
                        <a:extLst>
                          <a:ext uri="{FF2B5EF4-FFF2-40B4-BE49-F238E27FC236}">
                            <a16:creationId xmlns:a16="http://schemas.microsoft.com/office/drawing/2014/main" id="{8CD0A9F4-F611-4812-BA61-342EE9183400}"/>
                          </a:ext>
                        </a:extLst>
                      </p:cNvPr>
                      <p:cNvSpPr>
                        <a:spLocks noChangeShapeType="1"/>
                      </p:cNvSpPr>
                      <p:nvPr/>
                    </p:nvSpPr>
                    <p:spPr bwMode="auto">
                      <a:xfrm flipH="1" flipV="1">
                        <a:off x="4133" y="3268"/>
                        <a:ext cx="73" cy="27"/>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grpSp>
              <p:nvGrpSpPr>
                <p:cNvPr id="147469" name="Group 36">
                  <a:extLst>
                    <a:ext uri="{FF2B5EF4-FFF2-40B4-BE49-F238E27FC236}">
                      <a16:creationId xmlns:a16="http://schemas.microsoft.com/office/drawing/2014/main" id="{D0F1A680-AC1B-4048-B83E-29ECEB4A0881}"/>
                    </a:ext>
                  </a:extLst>
                </p:cNvPr>
                <p:cNvGrpSpPr>
                  <a:grpSpLocks/>
                </p:cNvGrpSpPr>
                <p:nvPr/>
              </p:nvGrpSpPr>
              <p:grpSpPr bwMode="auto">
                <a:xfrm>
                  <a:off x="3627" y="2773"/>
                  <a:ext cx="558" cy="697"/>
                  <a:chOff x="3627" y="2773"/>
                  <a:chExt cx="558" cy="697"/>
                </a:xfrm>
              </p:grpSpPr>
              <p:sp>
                <p:nvSpPr>
                  <p:cNvPr id="147470" name="Freeform 37">
                    <a:extLst>
                      <a:ext uri="{FF2B5EF4-FFF2-40B4-BE49-F238E27FC236}">
                        <a16:creationId xmlns:a16="http://schemas.microsoft.com/office/drawing/2014/main" id="{AF07AC46-8E83-4BB9-92F1-9C5E839E08CB}"/>
                      </a:ext>
                    </a:extLst>
                  </p:cNvPr>
                  <p:cNvSpPr>
                    <a:spLocks/>
                  </p:cNvSpPr>
                  <p:nvPr/>
                </p:nvSpPr>
                <p:spPr bwMode="auto">
                  <a:xfrm>
                    <a:off x="4016" y="3280"/>
                    <a:ext cx="128" cy="74"/>
                  </a:xfrm>
                  <a:custGeom>
                    <a:avLst/>
                    <a:gdLst>
                      <a:gd name="T0" fmla="*/ 127 w 128"/>
                      <a:gd name="T1" fmla="*/ 21 h 74"/>
                      <a:gd name="T2" fmla="*/ 125 w 128"/>
                      <a:gd name="T3" fmla="*/ 35 h 74"/>
                      <a:gd name="T4" fmla="*/ 121 w 128"/>
                      <a:gd name="T5" fmla="*/ 48 h 74"/>
                      <a:gd name="T6" fmla="*/ 113 w 128"/>
                      <a:gd name="T7" fmla="*/ 59 h 74"/>
                      <a:gd name="T8" fmla="*/ 102 w 128"/>
                      <a:gd name="T9" fmla="*/ 67 h 74"/>
                      <a:gd name="T10" fmla="*/ 87 w 128"/>
                      <a:gd name="T11" fmla="*/ 71 h 74"/>
                      <a:gd name="T12" fmla="*/ 73 w 128"/>
                      <a:gd name="T13" fmla="*/ 73 h 74"/>
                      <a:gd name="T14" fmla="*/ 57 w 128"/>
                      <a:gd name="T15" fmla="*/ 70 h 74"/>
                      <a:gd name="T16" fmla="*/ 43 w 128"/>
                      <a:gd name="T17" fmla="*/ 62 h 74"/>
                      <a:gd name="T18" fmla="*/ 32 w 128"/>
                      <a:gd name="T19" fmla="*/ 47 h 74"/>
                      <a:gd name="T20" fmla="*/ 29 w 128"/>
                      <a:gd name="T21" fmla="*/ 33 h 74"/>
                      <a:gd name="T22" fmla="*/ 21 w 128"/>
                      <a:gd name="T23" fmla="*/ 21 h 74"/>
                      <a:gd name="T24" fmla="*/ 12 w 128"/>
                      <a:gd name="T25" fmla="*/ 9 h 74"/>
                      <a:gd name="T26" fmla="*/ 0 w 128"/>
                      <a:gd name="T27" fmla="*/ 0 h 7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8" h="74">
                        <a:moveTo>
                          <a:pt x="127" y="21"/>
                        </a:moveTo>
                        <a:lnTo>
                          <a:pt x="125" y="35"/>
                        </a:lnTo>
                        <a:lnTo>
                          <a:pt x="121" y="48"/>
                        </a:lnTo>
                        <a:lnTo>
                          <a:pt x="113" y="59"/>
                        </a:lnTo>
                        <a:lnTo>
                          <a:pt x="102" y="67"/>
                        </a:lnTo>
                        <a:lnTo>
                          <a:pt x="87" y="71"/>
                        </a:lnTo>
                        <a:lnTo>
                          <a:pt x="73" y="73"/>
                        </a:lnTo>
                        <a:lnTo>
                          <a:pt x="57" y="70"/>
                        </a:lnTo>
                        <a:lnTo>
                          <a:pt x="43" y="62"/>
                        </a:lnTo>
                        <a:lnTo>
                          <a:pt x="32" y="47"/>
                        </a:lnTo>
                        <a:lnTo>
                          <a:pt x="29" y="33"/>
                        </a:lnTo>
                        <a:lnTo>
                          <a:pt x="21" y="21"/>
                        </a:lnTo>
                        <a:lnTo>
                          <a:pt x="12" y="9"/>
                        </a:lnTo>
                        <a:lnTo>
                          <a:pt x="0" y="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147471" name="Group 38">
                    <a:extLst>
                      <a:ext uri="{FF2B5EF4-FFF2-40B4-BE49-F238E27FC236}">
                        <a16:creationId xmlns:a16="http://schemas.microsoft.com/office/drawing/2014/main" id="{9DB6A095-E4FC-402C-9C6A-5B83A2D36343}"/>
                      </a:ext>
                    </a:extLst>
                  </p:cNvPr>
                  <p:cNvGrpSpPr>
                    <a:grpSpLocks/>
                  </p:cNvGrpSpPr>
                  <p:nvPr/>
                </p:nvGrpSpPr>
                <p:grpSpPr bwMode="auto">
                  <a:xfrm>
                    <a:off x="3627" y="2773"/>
                    <a:ext cx="558" cy="697"/>
                    <a:chOff x="3627" y="2773"/>
                    <a:chExt cx="558" cy="697"/>
                  </a:xfrm>
                </p:grpSpPr>
                <p:grpSp>
                  <p:nvGrpSpPr>
                    <p:cNvPr id="147472" name="Group 39">
                      <a:extLst>
                        <a:ext uri="{FF2B5EF4-FFF2-40B4-BE49-F238E27FC236}">
                          <a16:creationId xmlns:a16="http://schemas.microsoft.com/office/drawing/2014/main" id="{585D0477-7015-46F4-9C59-195C29D691CE}"/>
                        </a:ext>
                      </a:extLst>
                    </p:cNvPr>
                    <p:cNvGrpSpPr>
                      <a:grpSpLocks/>
                    </p:cNvGrpSpPr>
                    <p:nvPr/>
                  </p:nvGrpSpPr>
                  <p:grpSpPr bwMode="auto">
                    <a:xfrm>
                      <a:off x="3627" y="2773"/>
                      <a:ext cx="558" cy="532"/>
                      <a:chOff x="3627" y="2773"/>
                      <a:chExt cx="558" cy="532"/>
                    </a:xfrm>
                  </p:grpSpPr>
                  <p:sp>
                    <p:nvSpPr>
                      <p:cNvPr id="147476" name="Freeform 40">
                        <a:extLst>
                          <a:ext uri="{FF2B5EF4-FFF2-40B4-BE49-F238E27FC236}">
                            <a16:creationId xmlns:a16="http://schemas.microsoft.com/office/drawing/2014/main" id="{E5D9AAB7-BC6C-4F89-800A-E57182D5EAC4}"/>
                          </a:ext>
                        </a:extLst>
                      </p:cNvPr>
                      <p:cNvSpPr>
                        <a:spLocks/>
                      </p:cNvSpPr>
                      <p:nvPr/>
                    </p:nvSpPr>
                    <p:spPr bwMode="auto">
                      <a:xfrm>
                        <a:off x="3627" y="2773"/>
                        <a:ext cx="558" cy="532"/>
                      </a:xfrm>
                      <a:custGeom>
                        <a:avLst/>
                        <a:gdLst>
                          <a:gd name="T0" fmla="*/ 453 w 558"/>
                          <a:gd name="T1" fmla="*/ 107 h 532"/>
                          <a:gd name="T2" fmla="*/ 440 w 558"/>
                          <a:gd name="T3" fmla="*/ 71 h 532"/>
                          <a:gd name="T4" fmla="*/ 431 w 558"/>
                          <a:gd name="T5" fmla="*/ 48 h 532"/>
                          <a:gd name="T6" fmla="*/ 428 w 558"/>
                          <a:gd name="T7" fmla="*/ 41 h 532"/>
                          <a:gd name="T8" fmla="*/ 423 w 558"/>
                          <a:gd name="T9" fmla="*/ 35 h 532"/>
                          <a:gd name="T10" fmla="*/ 420 w 558"/>
                          <a:gd name="T11" fmla="*/ 32 h 532"/>
                          <a:gd name="T12" fmla="*/ 414 w 558"/>
                          <a:gd name="T13" fmla="*/ 31 h 532"/>
                          <a:gd name="T14" fmla="*/ 344 w 558"/>
                          <a:gd name="T15" fmla="*/ 17 h 532"/>
                          <a:gd name="T16" fmla="*/ 268 w 558"/>
                          <a:gd name="T17" fmla="*/ 5 h 532"/>
                          <a:gd name="T18" fmla="*/ 199 w 558"/>
                          <a:gd name="T19" fmla="*/ 0 h 532"/>
                          <a:gd name="T20" fmla="*/ 161 w 558"/>
                          <a:gd name="T21" fmla="*/ 0 h 532"/>
                          <a:gd name="T22" fmla="*/ 80 w 558"/>
                          <a:gd name="T23" fmla="*/ 4 h 532"/>
                          <a:gd name="T24" fmla="*/ 21 w 558"/>
                          <a:gd name="T25" fmla="*/ 7 h 532"/>
                          <a:gd name="T26" fmla="*/ 12 w 558"/>
                          <a:gd name="T27" fmla="*/ 8 h 532"/>
                          <a:gd name="T28" fmla="*/ 7 w 558"/>
                          <a:gd name="T29" fmla="*/ 10 h 532"/>
                          <a:gd name="T30" fmla="*/ 3 w 558"/>
                          <a:gd name="T31" fmla="*/ 12 h 532"/>
                          <a:gd name="T32" fmla="*/ 1 w 558"/>
                          <a:gd name="T33" fmla="*/ 16 h 532"/>
                          <a:gd name="T34" fmla="*/ 0 w 558"/>
                          <a:gd name="T35" fmla="*/ 21 h 532"/>
                          <a:gd name="T36" fmla="*/ 4 w 558"/>
                          <a:gd name="T37" fmla="*/ 36 h 532"/>
                          <a:gd name="T38" fmla="*/ 15 w 558"/>
                          <a:gd name="T39" fmla="*/ 84 h 532"/>
                          <a:gd name="T40" fmla="*/ 23 w 558"/>
                          <a:gd name="T41" fmla="*/ 119 h 532"/>
                          <a:gd name="T42" fmla="*/ 43 w 558"/>
                          <a:gd name="T43" fmla="*/ 199 h 532"/>
                          <a:gd name="T44" fmla="*/ 55 w 558"/>
                          <a:gd name="T45" fmla="*/ 249 h 532"/>
                          <a:gd name="T46" fmla="*/ 88 w 558"/>
                          <a:gd name="T47" fmla="*/ 365 h 532"/>
                          <a:gd name="T48" fmla="*/ 120 w 558"/>
                          <a:gd name="T49" fmla="*/ 458 h 532"/>
                          <a:gd name="T50" fmla="*/ 126 w 558"/>
                          <a:gd name="T51" fmla="*/ 475 h 532"/>
                          <a:gd name="T52" fmla="*/ 129 w 558"/>
                          <a:gd name="T53" fmla="*/ 486 h 532"/>
                          <a:gd name="T54" fmla="*/ 132 w 558"/>
                          <a:gd name="T55" fmla="*/ 495 h 532"/>
                          <a:gd name="T56" fmla="*/ 137 w 558"/>
                          <a:gd name="T57" fmla="*/ 501 h 532"/>
                          <a:gd name="T58" fmla="*/ 142 w 558"/>
                          <a:gd name="T59" fmla="*/ 507 h 532"/>
                          <a:gd name="T60" fmla="*/ 147 w 558"/>
                          <a:gd name="T61" fmla="*/ 510 h 532"/>
                          <a:gd name="T62" fmla="*/ 158 w 558"/>
                          <a:gd name="T63" fmla="*/ 512 h 532"/>
                          <a:gd name="T64" fmla="*/ 177 w 558"/>
                          <a:gd name="T65" fmla="*/ 514 h 532"/>
                          <a:gd name="T66" fmla="*/ 209 w 558"/>
                          <a:gd name="T67" fmla="*/ 514 h 532"/>
                          <a:gd name="T68" fmla="*/ 236 w 558"/>
                          <a:gd name="T69" fmla="*/ 516 h 532"/>
                          <a:gd name="T70" fmla="*/ 270 w 558"/>
                          <a:gd name="T71" fmla="*/ 522 h 532"/>
                          <a:gd name="T72" fmla="*/ 307 w 558"/>
                          <a:gd name="T73" fmla="*/ 528 h 532"/>
                          <a:gd name="T74" fmla="*/ 332 w 558"/>
                          <a:gd name="T75" fmla="*/ 531 h 532"/>
                          <a:gd name="T76" fmla="*/ 362 w 558"/>
                          <a:gd name="T77" fmla="*/ 531 h 532"/>
                          <a:gd name="T78" fmla="*/ 369 w 558"/>
                          <a:gd name="T79" fmla="*/ 528 h 532"/>
                          <a:gd name="T80" fmla="*/ 540 w 558"/>
                          <a:gd name="T81" fmla="*/ 422 h 532"/>
                          <a:gd name="T82" fmla="*/ 549 w 558"/>
                          <a:gd name="T83" fmla="*/ 415 h 532"/>
                          <a:gd name="T84" fmla="*/ 555 w 558"/>
                          <a:gd name="T85" fmla="*/ 408 h 532"/>
                          <a:gd name="T86" fmla="*/ 557 w 558"/>
                          <a:gd name="T87" fmla="*/ 400 h 532"/>
                          <a:gd name="T88" fmla="*/ 557 w 558"/>
                          <a:gd name="T89" fmla="*/ 390 h 532"/>
                          <a:gd name="T90" fmla="*/ 555 w 558"/>
                          <a:gd name="T91" fmla="*/ 382 h 532"/>
                          <a:gd name="T92" fmla="*/ 506 w 558"/>
                          <a:gd name="T93" fmla="*/ 251 h 532"/>
                          <a:gd name="T94" fmla="*/ 475 w 558"/>
                          <a:gd name="T95" fmla="*/ 168 h 532"/>
                          <a:gd name="T96" fmla="*/ 453 w 558"/>
                          <a:gd name="T97" fmla="*/ 107 h 53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58" h="532">
                            <a:moveTo>
                              <a:pt x="453" y="107"/>
                            </a:moveTo>
                            <a:lnTo>
                              <a:pt x="440" y="71"/>
                            </a:lnTo>
                            <a:lnTo>
                              <a:pt x="431" y="48"/>
                            </a:lnTo>
                            <a:lnTo>
                              <a:pt x="428" y="41"/>
                            </a:lnTo>
                            <a:lnTo>
                              <a:pt x="423" y="35"/>
                            </a:lnTo>
                            <a:lnTo>
                              <a:pt x="420" y="32"/>
                            </a:lnTo>
                            <a:lnTo>
                              <a:pt x="414" y="31"/>
                            </a:lnTo>
                            <a:lnTo>
                              <a:pt x="344" y="17"/>
                            </a:lnTo>
                            <a:lnTo>
                              <a:pt x="268" y="5"/>
                            </a:lnTo>
                            <a:lnTo>
                              <a:pt x="199" y="0"/>
                            </a:lnTo>
                            <a:lnTo>
                              <a:pt x="161" y="0"/>
                            </a:lnTo>
                            <a:lnTo>
                              <a:pt x="80" y="4"/>
                            </a:lnTo>
                            <a:lnTo>
                              <a:pt x="21" y="7"/>
                            </a:lnTo>
                            <a:lnTo>
                              <a:pt x="12" y="8"/>
                            </a:lnTo>
                            <a:lnTo>
                              <a:pt x="7" y="10"/>
                            </a:lnTo>
                            <a:lnTo>
                              <a:pt x="3" y="12"/>
                            </a:lnTo>
                            <a:lnTo>
                              <a:pt x="1" y="16"/>
                            </a:lnTo>
                            <a:lnTo>
                              <a:pt x="0" y="21"/>
                            </a:lnTo>
                            <a:lnTo>
                              <a:pt x="4" y="36"/>
                            </a:lnTo>
                            <a:lnTo>
                              <a:pt x="15" y="84"/>
                            </a:lnTo>
                            <a:lnTo>
                              <a:pt x="23" y="119"/>
                            </a:lnTo>
                            <a:lnTo>
                              <a:pt x="43" y="199"/>
                            </a:lnTo>
                            <a:lnTo>
                              <a:pt x="55" y="249"/>
                            </a:lnTo>
                            <a:lnTo>
                              <a:pt x="88" y="365"/>
                            </a:lnTo>
                            <a:lnTo>
                              <a:pt x="120" y="458"/>
                            </a:lnTo>
                            <a:lnTo>
                              <a:pt x="126" y="475"/>
                            </a:lnTo>
                            <a:lnTo>
                              <a:pt x="129" y="486"/>
                            </a:lnTo>
                            <a:lnTo>
                              <a:pt x="132" y="495"/>
                            </a:lnTo>
                            <a:lnTo>
                              <a:pt x="137" y="501"/>
                            </a:lnTo>
                            <a:lnTo>
                              <a:pt x="142" y="507"/>
                            </a:lnTo>
                            <a:lnTo>
                              <a:pt x="147" y="510"/>
                            </a:lnTo>
                            <a:lnTo>
                              <a:pt x="158" y="512"/>
                            </a:lnTo>
                            <a:lnTo>
                              <a:pt x="177" y="514"/>
                            </a:lnTo>
                            <a:lnTo>
                              <a:pt x="209" y="514"/>
                            </a:lnTo>
                            <a:lnTo>
                              <a:pt x="236" y="516"/>
                            </a:lnTo>
                            <a:lnTo>
                              <a:pt x="270" y="522"/>
                            </a:lnTo>
                            <a:lnTo>
                              <a:pt x="307" y="528"/>
                            </a:lnTo>
                            <a:lnTo>
                              <a:pt x="332" y="531"/>
                            </a:lnTo>
                            <a:lnTo>
                              <a:pt x="362" y="531"/>
                            </a:lnTo>
                            <a:lnTo>
                              <a:pt x="369" y="528"/>
                            </a:lnTo>
                            <a:lnTo>
                              <a:pt x="540" y="422"/>
                            </a:lnTo>
                            <a:lnTo>
                              <a:pt x="549" y="415"/>
                            </a:lnTo>
                            <a:lnTo>
                              <a:pt x="555" y="408"/>
                            </a:lnTo>
                            <a:lnTo>
                              <a:pt x="557" y="400"/>
                            </a:lnTo>
                            <a:lnTo>
                              <a:pt x="557" y="390"/>
                            </a:lnTo>
                            <a:lnTo>
                              <a:pt x="555" y="382"/>
                            </a:lnTo>
                            <a:lnTo>
                              <a:pt x="506" y="251"/>
                            </a:lnTo>
                            <a:lnTo>
                              <a:pt x="475" y="168"/>
                            </a:lnTo>
                            <a:lnTo>
                              <a:pt x="453" y="107"/>
                            </a:lnTo>
                          </a:path>
                        </a:pathLst>
                      </a:custGeom>
                      <a:solidFill>
                        <a:srgbClr val="C0C0C0"/>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7477" name="Freeform 41">
                        <a:extLst>
                          <a:ext uri="{FF2B5EF4-FFF2-40B4-BE49-F238E27FC236}">
                            <a16:creationId xmlns:a16="http://schemas.microsoft.com/office/drawing/2014/main" id="{42B87AE0-2583-4749-A2CE-375E11B7795D}"/>
                          </a:ext>
                        </a:extLst>
                      </p:cNvPr>
                      <p:cNvSpPr>
                        <a:spLocks/>
                      </p:cNvSpPr>
                      <p:nvPr/>
                    </p:nvSpPr>
                    <p:spPr bwMode="auto">
                      <a:xfrm>
                        <a:off x="3825" y="2825"/>
                        <a:ext cx="331" cy="406"/>
                      </a:xfrm>
                      <a:custGeom>
                        <a:avLst/>
                        <a:gdLst>
                          <a:gd name="T0" fmla="*/ 255 w 331"/>
                          <a:gd name="T1" fmla="*/ 122 h 406"/>
                          <a:gd name="T2" fmla="*/ 231 w 331"/>
                          <a:gd name="T3" fmla="*/ 63 h 406"/>
                          <a:gd name="T4" fmla="*/ 209 w 331"/>
                          <a:gd name="T5" fmla="*/ 11 h 406"/>
                          <a:gd name="T6" fmla="*/ 206 w 331"/>
                          <a:gd name="T7" fmla="*/ 9 h 406"/>
                          <a:gd name="T8" fmla="*/ 203 w 331"/>
                          <a:gd name="T9" fmla="*/ 8 h 406"/>
                          <a:gd name="T10" fmla="*/ 196 w 331"/>
                          <a:gd name="T11" fmla="*/ 7 h 406"/>
                          <a:gd name="T12" fmla="*/ 101 w 331"/>
                          <a:gd name="T13" fmla="*/ 1 h 406"/>
                          <a:gd name="T14" fmla="*/ 9 w 331"/>
                          <a:gd name="T15" fmla="*/ 0 h 406"/>
                          <a:gd name="T16" fmla="*/ 4 w 331"/>
                          <a:gd name="T17" fmla="*/ 1 h 406"/>
                          <a:gd name="T18" fmla="*/ 2 w 331"/>
                          <a:gd name="T19" fmla="*/ 3 h 406"/>
                          <a:gd name="T20" fmla="*/ 0 w 331"/>
                          <a:gd name="T21" fmla="*/ 8 h 406"/>
                          <a:gd name="T22" fmla="*/ 7 w 331"/>
                          <a:gd name="T23" fmla="*/ 45 h 406"/>
                          <a:gd name="T24" fmla="*/ 21 w 331"/>
                          <a:gd name="T25" fmla="*/ 76 h 406"/>
                          <a:gd name="T26" fmla="*/ 46 w 331"/>
                          <a:gd name="T27" fmla="*/ 135 h 406"/>
                          <a:gd name="T28" fmla="*/ 92 w 331"/>
                          <a:gd name="T29" fmla="*/ 234 h 406"/>
                          <a:gd name="T30" fmla="*/ 134 w 331"/>
                          <a:gd name="T31" fmla="*/ 321 h 406"/>
                          <a:gd name="T32" fmla="*/ 144 w 331"/>
                          <a:gd name="T33" fmla="*/ 353 h 406"/>
                          <a:gd name="T34" fmla="*/ 151 w 331"/>
                          <a:gd name="T35" fmla="*/ 375 h 406"/>
                          <a:gd name="T36" fmla="*/ 157 w 331"/>
                          <a:gd name="T37" fmla="*/ 388 h 406"/>
                          <a:gd name="T38" fmla="*/ 163 w 331"/>
                          <a:gd name="T39" fmla="*/ 397 h 406"/>
                          <a:gd name="T40" fmla="*/ 167 w 331"/>
                          <a:gd name="T41" fmla="*/ 402 h 406"/>
                          <a:gd name="T42" fmla="*/ 171 w 331"/>
                          <a:gd name="T43" fmla="*/ 404 h 406"/>
                          <a:gd name="T44" fmla="*/ 177 w 331"/>
                          <a:gd name="T45" fmla="*/ 405 h 406"/>
                          <a:gd name="T46" fmla="*/ 182 w 331"/>
                          <a:gd name="T47" fmla="*/ 403 h 406"/>
                          <a:gd name="T48" fmla="*/ 191 w 331"/>
                          <a:gd name="T49" fmla="*/ 398 h 406"/>
                          <a:gd name="T50" fmla="*/ 202 w 331"/>
                          <a:gd name="T51" fmla="*/ 392 h 406"/>
                          <a:gd name="T52" fmla="*/ 211 w 331"/>
                          <a:gd name="T53" fmla="*/ 384 h 406"/>
                          <a:gd name="T54" fmla="*/ 222 w 331"/>
                          <a:gd name="T55" fmla="*/ 375 h 406"/>
                          <a:gd name="T56" fmla="*/ 232 w 331"/>
                          <a:gd name="T57" fmla="*/ 368 h 406"/>
                          <a:gd name="T58" fmla="*/ 325 w 331"/>
                          <a:gd name="T59" fmla="*/ 332 h 406"/>
                          <a:gd name="T60" fmla="*/ 328 w 331"/>
                          <a:gd name="T61" fmla="*/ 331 h 406"/>
                          <a:gd name="T62" fmla="*/ 330 w 331"/>
                          <a:gd name="T63" fmla="*/ 327 h 406"/>
                          <a:gd name="T64" fmla="*/ 329 w 331"/>
                          <a:gd name="T65" fmla="*/ 323 h 406"/>
                          <a:gd name="T66" fmla="*/ 327 w 331"/>
                          <a:gd name="T67" fmla="*/ 318 h 406"/>
                          <a:gd name="T68" fmla="*/ 255 w 331"/>
                          <a:gd name="T69" fmla="*/ 122 h 40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31" h="406">
                            <a:moveTo>
                              <a:pt x="255" y="122"/>
                            </a:moveTo>
                            <a:lnTo>
                              <a:pt x="231" y="63"/>
                            </a:lnTo>
                            <a:lnTo>
                              <a:pt x="209" y="11"/>
                            </a:lnTo>
                            <a:lnTo>
                              <a:pt x="206" y="9"/>
                            </a:lnTo>
                            <a:lnTo>
                              <a:pt x="203" y="8"/>
                            </a:lnTo>
                            <a:lnTo>
                              <a:pt x="196" y="7"/>
                            </a:lnTo>
                            <a:lnTo>
                              <a:pt x="101" y="1"/>
                            </a:lnTo>
                            <a:lnTo>
                              <a:pt x="9" y="0"/>
                            </a:lnTo>
                            <a:lnTo>
                              <a:pt x="4" y="1"/>
                            </a:lnTo>
                            <a:lnTo>
                              <a:pt x="2" y="3"/>
                            </a:lnTo>
                            <a:lnTo>
                              <a:pt x="0" y="8"/>
                            </a:lnTo>
                            <a:lnTo>
                              <a:pt x="7" y="45"/>
                            </a:lnTo>
                            <a:lnTo>
                              <a:pt x="21" y="76"/>
                            </a:lnTo>
                            <a:lnTo>
                              <a:pt x="46" y="135"/>
                            </a:lnTo>
                            <a:lnTo>
                              <a:pt x="92" y="234"/>
                            </a:lnTo>
                            <a:lnTo>
                              <a:pt x="134" y="321"/>
                            </a:lnTo>
                            <a:lnTo>
                              <a:pt x="144" y="353"/>
                            </a:lnTo>
                            <a:lnTo>
                              <a:pt x="151" y="375"/>
                            </a:lnTo>
                            <a:lnTo>
                              <a:pt x="157" y="388"/>
                            </a:lnTo>
                            <a:lnTo>
                              <a:pt x="163" y="397"/>
                            </a:lnTo>
                            <a:lnTo>
                              <a:pt x="167" y="402"/>
                            </a:lnTo>
                            <a:lnTo>
                              <a:pt x="171" y="404"/>
                            </a:lnTo>
                            <a:lnTo>
                              <a:pt x="177" y="405"/>
                            </a:lnTo>
                            <a:lnTo>
                              <a:pt x="182" y="403"/>
                            </a:lnTo>
                            <a:lnTo>
                              <a:pt x="191" y="398"/>
                            </a:lnTo>
                            <a:lnTo>
                              <a:pt x="202" y="392"/>
                            </a:lnTo>
                            <a:lnTo>
                              <a:pt x="211" y="384"/>
                            </a:lnTo>
                            <a:lnTo>
                              <a:pt x="222" y="375"/>
                            </a:lnTo>
                            <a:lnTo>
                              <a:pt x="232" y="368"/>
                            </a:lnTo>
                            <a:lnTo>
                              <a:pt x="325" y="332"/>
                            </a:lnTo>
                            <a:lnTo>
                              <a:pt x="328" y="331"/>
                            </a:lnTo>
                            <a:lnTo>
                              <a:pt x="330" y="327"/>
                            </a:lnTo>
                            <a:lnTo>
                              <a:pt x="329" y="323"/>
                            </a:lnTo>
                            <a:lnTo>
                              <a:pt x="327" y="318"/>
                            </a:lnTo>
                            <a:lnTo>
                              <a:pt x="255" y="122"/>
                            </a:lnTo>
                          </a:path>
                        </a:pathLst>
                      </a:custGeom>
                      <a:solidFill>
                        <a:srgbClr val="005F5F"/>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147473" name="Group 42">
                      <a:extLst>
                        <a:ext uri="{FF2B5EF4-FFF2-40B4-BE49-F238E27FC236}">
                          <a16:creationId xmlns:a16="http://schemas.microsoft.com/office/drawing/2014/main" id="{6140563E-170F-4B4F-8DE4-832E4B83B7BD}"/>
                        </a:ext>
                      </a:extLst>
                    </p:cNvPr>
                    <p:cNvGrpSpPr>
                      <a:grpSpLocks/>
                    </p:cNvGrpSpPr>
                    <p:nvPr/>
                  </p:nvGrpSpPr>
                  <p:grpSpPr bwMode="auto">
                    <a:xfrm>
                      <a:off x="3696" y="3243"/>
                      <a:ext cx="86" cy="227"/>
                      <a:chOff x="3696" y="3243"/>
                      <a:chExt cx="86" cy="227"/>
                    </a:xfrm>
                  </p:grpSpPr>
                  <p:sp>
                    <p:nvSpPr>
                      <p:cNvPr id="147474" name="Freeform 43">
                        <a:extLst>
                          <a:ext uri="{FF2B5EF4-FFF2-40B4-BE49-F238E27FC236}">
                            <a16:creationId xmlns:a16="http://schemas.microsoft.com/office/drawing/2014/main" id="{DD94C36C-1E50-4DAE-9202-FA4E82F1F499}"/>
                          </a:ext>
                        </a:extLst>
                      </p:cNvPr>
                      <p:cNvSpPr>
                        <a:spLocks/>
                      </p:cNvSpPr>
                      <p:nvPr/>
                    </p:nvSpPr>
                    <p:spPr bwMode="auto">
                      <a:xfrm>
                        <a:off x="3696" y="3249"/>
                        <a:ext cx="82" cy="221"/>
                      </a:xfrm>
                      <a:custGeom>
                        <a:avLst/>
                        <a:gdLst>
                          <a:gd name="T0" fmla="*/ 81 w 82"/>
                          <a:gd name="T1" fmla="*/ 0 h 221"/>
                          <a:gd name="T2" fmla="*/ 78 w 82"/>
                          <a:gd name="T3" fmla="*/ 15 h 221"/>
                          <a:gd name="T4" fmla="*/ 74 w 82"/>
                          <a:gd name="T5" fmla="*/ 26 h 221"/>
                          <a:gd name="T6" fmla="*/ 68 w 82"/>
                          <a:gd name="T7" fmla="*/ 36 h 221"/>
                          <a:gd name="T8" fmla="*/ 57 w 82"/>
                          <a:gd name="T9" fmla="*/ 42 h 221"/>
                          <a:gd name="T10" fmla="*/ 44 w 82"/>
                          <a:gd name="T11" fmla="*/ 47 h 221"/>
                          <a:gd name="T12" fmla="*/ 34 w 82"/>
                          <a:gd name="T13" fmla="*/ 55 h 221"/>
                          <a:gd name="T14" fmla="*/ 25 w 82"/>
                          <a:gd name="T15" fmla="*/ 66 h 221"/>
                          <a:gd name="T16" fmla="*/ 16 w 82"/>
                          <a:gd name="T17" fmla="*/ 84 h 221"/>
                          <a:gd name="T18" fmla="*/ 13 w 82"/>
                          <a:gd name="T19" fmla="*/ 99 h 221"/>
                          <a:gd name="T20" fmla="*/ 16 w 82"/>
                          <a:gd name="T21" fmla="*/ 110 h 221"/>
                          <a:gd name="T22" fmla="*/ 25 w 82"/>
                          <a:gd name="T23" fmla="*/ 120 h 221"/>
                          <a:gd name="T24" fmla="*/ 33 w 82"/>
                          <a:gd name="T25" fmla="*/ 131 h 221"/>
                          <a:gd name="T26" fmla="*/ 38 w 82"/>
                          <a:gd name="T27" fmla="*/ 141 h 221"/>
                          <a:gd name="T28" fmla="*/ 43 w 82"/>
                          <a:gd name="T29" fmla="*/ 154 h 221"/>
                          <a:gd name="T30" fmla="*/ 45 w 82"/>
                          <a:gd name="T31" fmla="*/ 168 h 221"/>
                          <a:gd name="T32" fmla="*/ 40 w 82"/>
                          <a:gd name="T33" fmla="*/ 182 h 221"/>
                          <a:gd name="T34" fmla="*/ 34 w 82"/>
                          <a:gd name="T35" fmla="*/ 191 h 221"/>
                          <a:gd name="T36" fmla="*/ 23 w 82"/>
                          <a:gd name="T37" fmla="*/ 203 h 221"/>
                          <a:gd name="T38" fmla="*/ 13 w 82"/>
                          <a:gd name="T39" fmla="*/ 211 h 221"/>
                          <a:gd name="T40" fmla="*/ 0 w 82"/>
                          <a:gd name="T41" fmla="*/ 220 h 22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82" h="221">
                            <a:moveTo>
                              <a:pt x="81" y="0"/>
                            </a:moveTo>
                            <a:lnTo>
                              <a:pt x="78" y="15"/>
                            </a:lnTo>
                            <a:lnTo>
                              <a:pt x="74" y="26"/>
                            </a:lnTo>
                            <a:lnTo>
                              <a:pt x="68" y="36"/>
                            </a:lnTo>
                            <a:lnTo>
                              <a:pt x="57" y="42"/>
                            </a:lnTo>
                            <a:lnTo>
                              <a:pt x="44" y="47"/>
                            </a:lnTo>
                            <a:lnTo>
                              <a:pt x="34" y="55"/>
                            </a:lnTo>
                            <a:lnTo>
                              <a:pt x="25" y="66"/>
                            </a:lnTo>
                            <a:lnTo>
                              <a:pt x="16" y="84"/>
                            </a:lnTo>
                            <a:lnTo>
                              <a:pt x="13" y="99"/>
                            </a:lnTo>
                            <a:lnTo>
                              <a:pt x="16" y="110"/>
                            </a:lnTo>
                            <a:lnTo>
                              <a:pt x="25" y="120"/>
                            </a:lnTo>
                            <a:lnTo>
                              <a:pt x="33" y="131"/>
                            </a:lnTo>
                            <a:lnTo>
                              <a:pt x="38" y="141"/>
                            </a:lnTo>
                            <a:lnTo>
                              <a:pt x="43" y="154"/>
                            </a:lnTo>
                            <a:lnTo>
                              <a:pt x="45" y="168"/>
                            </a:lnTo>
                            <a:lnTo>
                              <a:pt x="40" y="182"/>
                            </a:lnTo>
                            <a:lnTo>
                              <a:pt x="34" y="191"/>
                            </a:lnTo>
                            <a:lnTo>
                              <a:pt x="23" y="203"/>
                            </a:lnTo>
                            <a:lnTo>
                              <a:pt x="13" y="211"/>
                            </a:lnTo>
                            <a:lnTo>
                              <a:pt x="0" y="220"/>
                            </a:lnTo>
                          </a:path>
                        </a:pathLst>
                      </a:custGeom>
                      <a:noFill/>
                      <a:ln w="12700" cap="rnd" cmpd="sng">
                        <a:solidFill>
                          <a:srgbClr val="00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7475" name="Oval 44">
                        <a:extLst>
                          <a:ext uri="{FF2B5EF4-FFF2-40B4-BE49-F238E27FC236}">
                            <a16:creationId xmlns:a16="http://schemas.microsoft.com/office/drawing/2014/main" id="{51D3D952-D4C8-4F59-ADEB-5DA7509C34F0}"/>
                          </a:ext>
                        </a:extLst>
                      </p:cNvPr>
                      <p:cNvSpPr>
                        <a:spLocks noChangeArrowheads="1"/>
                      </p:cNvSpPr>
                      <p:nvPr/>
                    </p:nvSpPr>
                    <p:spPr bwMode="auto">
                      <a:xfrm>
                        <a:off x="3780" y="3243"/>
                        <a:ext cx="2" cy="2"/>
                      </a:xfrm>
                      <a:prstGeom prst="ellipse">
                        <a:avLst/>
                      </a:prstGeom>
                      <a:solidFill>
                        <a:srgbClr val="000000"/>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grpSp>
            </p:grpSp>
          </p:grpSp>
        </p:grpSp>
      </p:grpSp>
    </p:spTree>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5" name="Rectangle 2">
            <a:extLst>
              <a:ext uri="{FF2B5EF4-FFF2-40B4-BE49-F238E27FC236}">
                <a16:creationId xmlns:a16="http://schemas.microsoft.com/office/drawing/2014/main" id="{4DACD4F4-6A18-4741-8B57-0FD6A2312CA7}"/>
              </a:ext>
            </a:extLst>
          </p:cNvPr>
          <p:cNvSpPr>
            <a:spLocks noGrp="1" noChangeArrowheads="1"/>
          </p:cNvSpPr>
          <p:nvPr>
            <p:ph type="title"/>
          </p:nvPr>
        </p:nvSpPr>
        <p:spPr/>
        <p:txBody>
          <a:bodyPr/>
          <a:lstStyle/>
          <a:p>
            <a:pPr eaLnBrk="1" hangingPunct="1"/>
            <a:r>
              <a:rPr lang="en-US" altLang="zh-CN" b="1">
                <a:latin typeface="+mn-ea"/>
                <a:ea typeface="+mn-ea"/>
              </a:rPr>
              <a:t>Grouping of Threads</a:t>
            </a:r>
          </a:p>
        </p:txBody>
      </p:sp>
      <p:sp>
        <p:nvSpPr>
          <p:cNvPr id="148486" name="Rectangle 3">
            <a:extLst>
              <a:ext uri="{FF2B5EF4-FFF2-40B4-BE49-F238E27FC236}">
                <a16:creationId xmlns:a16="http://schemas.microsoft.com/office/drawing/2014/main" id="{864CDC7A-7D96-44EE-8B7E-9EDCEEEA338A}"/>
              </a:ext>
            </a:extLst>
          </p:cNvPr>
          <p:cNvSpPr>
            <a:spLocks noGrp="1" noChangeArrowheads="1"/>
          </p:cNvSpPr>
          <p:nvPr>
            <p:ph type="body" idx="1"/>
          </p:nvPr>
        </p:nvSpPr>
        <p:spPr>
          <a:xfrm>
            <a:off x="457200" y="1447800"/>
            <a:ext cx="8229600" cy="4678363"/>
          </a:xfrm>
        </p:spPr>
        <p:txBody>
          <a:bodyPr/>
          <a:lstStyle/>
          <a:p>
            <a:pPr eaLnBrk="1" hangingPunct="1">
              <a:lnSpc>
                <a:spcPct val="80000"/>
              </a:lnSpc>
            </a:pPr>
            <a:r>
              <a:rPr lang="en-US" altLang="zh-CN" sz="2800" b="1">
                <a:solidFill>
                  <a:srgbClr val="FF0000"/>
                </a:solidFill>
                <a:latin typeface="+mn-ea"/>
                <a:ea typeface="+mn-ea"/>
              </a:rPr>
              <a:t>Thread groups provide a mechanism for collecting multiple threads into a single object</a:t>
            </a:r>
            <a:r>
              <a:rPr lang="en-US" altLang="zh-CN" sz="2800" b="1">
                <a:latin typeface="+mn-ea"/>
                <a:ea typeface="+mn-ea"/>
              </a:rPr>
              <a:t> and manipulating those threads all at once, rather than individually.</a:t>
            </a:r>
          </a:p>
          <a:p>
            <a:pPr eaLnBrk="1" hangingPunct="1">
              <a:lnSpc>
                <a:spcPct val="80000"/>
              </a:lnSpc>
            </a:pPr>
            <a:r>
              <a:rPr lang="en-US" altLang="zh-CN" sz="2800" b="1">
                <a:latin typeface="+mn-ea"/>
                <a:ea typeface="+mn-ea"/>
              </a:rPr>
              <a:t>Java thread groups are implemented by the </a:t>
            </a:r>
            <a:r>
              <a:rPr lang="en-US" altLang="zh-CN" sz="2800" b="1">
                <a:solidFill>
                  <a:srgbClr val="FF0000"/>
                </a:solidFill>
                <a:latin typeface="+mn-ea"/>
                <a:ea typeface="+mn-ea"/>
              </a:rPr>
              <a:t>java.lang.ThreadGroup</a:t>
            </a:r>
            <a:r>
              <a:rPr lang="en-US" altLang="zh-CN" sz="2800" b="1">
                <a:latin typeface="+mn-ea"/>
                <a:ea typeface="+mn-ea"/>
              </a:rPr>
              <a:t> class</a:t>
            </a:r>
          </a:p>
          <a:p>
            <a:pPr eaLnBrk="1" hangingPunct="1">
              <a:lnSpc>
                <a:spcPct val="80000"/>
              </a:lnSpc>
            </a:pPr>
            <a:r>
              <a:rPr lang="en-US" altLang="zh-CN" sz="2800" b="1">
                <a:latin typeface="+mn-ea"/>
                <a:ea typeface="+mn-ea"/>
              </a:rPr>
              <a:t>When a </a:t>
            </a:r>
            <a:r>
              <a:rPr lang="en-US" altLang="zh-CN" sz="2800" b="1">
                <a:solidFill>
                  <a:srgbClr val="FF0000"/>
                </a:solidFill>
                <a:latin typeface="+mn-ea"/>
                <a:ea typeface="+mn-ea"/>
              </a:rPr>
              <a:t>Java application first starts up</a:t>
            </a:r>
            <a:r>
              <a:rPr lang="en-US" altLang="zh-CN" sz="2800" b="1">
                <a:latin typeface="+mn-ea"/>
                <a:ea typeface="+mn-ea"/>
              </a:rPr>
              <a:t>, the </a:t>
            </a:r>
            <a:r>
              <a:rPr lang="en-US" altLang="zh-CN" sz="2800" b="1">
                <a:solidFill>
                  <a:srgbClr val="FF0000"/>
                </a:solidFill>
                <a:latin typeface="+mn-ea"/>
                <a:ea typeface="+mn-ea"/>
              </a:rPr>
              <a:t>Java runtime system creates a ThreadGroup named main</a:t>
            </a:r>
            <a:r>
              <a:rPr lang="en-US" altLang="zh-CN" sz="2800" b="1">
                <a:latin typeface="+mn-ea"/>
                <a:ea typeface="+mn-ea"/>
              </a:rPr>
              <a:t>.</a:t>
            </a:r>
          </a:p>
          <a:p>
            <a:pPr eaLnBrk="1" hangingPunct="1">
              <a:lnSpc>
                <a:spcPct val="80000"/>
              </a:lnSpc>
            </a:pPr>
            <a:r>
              <a:rPr lang="en-US" altLang="zh-CN" sz="2800" b="1">
                <a:latin typeface="+mn-ea"/>
                <a:ea typeface="+mn-ea"/>
              </a:rPr>
              <a:t>Unless specified otherwise, </a:t>
            </a:r>
            <a:r>
              <a:rPr lang="en-US" altLang="zh-CN" sz="2800" b="1">
                <a:solidFill>
                  <a:srgbClr val="FF0000"/>
                </a:solidFill>
                <a:latin typeface="+mn-ea"/>
                <a:ea typeface="+mn-ea"/>
              </a:rPr>
              <a:t>all new threads</a:t>
            </a:r>
            <a:r>
              <a:rPr lang="en-US" altLang="zh-CN" sz="2800" b="1">
                <a:latin typeface="+mn-ea"/>
                <a:ea typeface="+mn-ea"/>
              </a:rPr>
              <a:t> that you create </a:t>
            </a:r>
            <a:r>
              <a:rPr lang="en-US" altLang="zh-CN" sz="2800" b="1">
                <a:solidFill>
                  <a:srgbClr val="FF0000"/>
                </a:solidFill>
                <a:latin typeface="+mn-ea"/>
                <a:ea typeface="+mn-ea"/>
              </a:rPr>
              <a:t>become members of the main thread group</a:t>
            </a:r>
            <a:r>
              <a:rPr lang="en-US" altLang="zh-CN" sz="2800" b="1">
                <a:latin typeface="+mn-ea"/>
                <a:ea typeface="+mn-ea"/>
              </a:rPr>
              <a:t>.</a:t>
            </a:r>
          </a:p>
        </p:txBody>
      </p:sp>
    </p:spTree>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9" name="Rectangle 2">
            <a:extLst>
              <a:ext uri="{FF2B5EF4-FFF2-40B4-BE49-F238E27FC236}">
                <a16:creationId xmlns:a16="http://schemas.microsoft.com/office/drawing/2014/main" id="{70107DCC-210F-47CB-A2CC-437CF5A1A349}"/>
              </a:ext>
            </a:extLst>
          </p:cNvPr>
          <p:cNvSpPr>
            <a:spLocks noGrp="1" noChangeArrowheads="1"/>
          </p:cNvSpPr>
          <p:nvPr>
            <p:ph type="title"/>
          </p:nvPr>
        </p:nvSpPr>
        <p:spPr>
          <a:xfrm>
            <a:off x="457200" y="274638"/>
            <a:ext cx="8229600" cy="715962"/>
          </a:xfrm>
        </p:spPr>
        <p:txBody>
          <a:bodyPr/>
          <a:lstStyle/>
          <a:p>
            <a:pPr eaLnBrk="1" hangingPunct="1"/>
            <a:r>
              <a:rPr lang="en-US" altLang="zh-CN" sz="4000" b="1">
                <a:latin typeface="+mn-ea"/>
                <a:ea typeface="+mn-ea"/>
              </a:rPr>
              <a:t>Grouping of Threads (cont.)</a:t>
            </a:r>
          </a:p>
        </p:txBody>
      </p:sp>
      <p:sp>
        <p:nvSpPr>
          <p:cNvPr id="149510" name="Rectangle 3">
            <a:extLst>
              <a:ext uri="{FF2B5EF4-FFF2-40B4-BE49-F238E27FC236}">
                <a16:creationId xmlns:a16="http://schemas.microsoft.com/office/drawing/2014/main" id="{410A2E87-F3AB-4CF5-81C9-F7BB1BBF00EE}"/>
              </a:ext>
            </a:extLst>
          </p:cNvPr>
          <p:cNvSpPr>
            <a:spLocks noGrp="1" noChangeArrowheads="1"/>
          </p:cNvSpPr>
          <p:nvPr>
            <p:ph type="body" idx="1"/>
          </p:nvPr>
        </p:nvSpPr>
        <p:spPr>
          <a:xfrm>
            <a:off x="457200" y="1295400"/>
            <a:ext cx="8229600" cy="4830763"/>
          </a:xfrm>
        </p:spPr>
        <p:txBody>
          <a:bodyPr/>
          <a:lstStyle/>
          <a:p>
            <a:pPr eaLnBrk="1" hangingPunct="1">
              <a:lnSpc>
                <a:spcPct val="90000"/>
              </a:lnSpc>
            </a:pPr>
            <a:r>
              <a:rPr lang="en-US" altLang="zh-CN" sz="2800" b="1">
                <a:latin typeface="+mn-ea"/>
                <a:ea typeface="+mn-ea"/>
              </a:rPr>
              <a:t>To put a new thread in a thread group the group must be explicitly specified when the thread is created</a:t>
            </a:r>
          </a:p>
          <a:p>
            <a:pPr lvl="1" eaLnBrk="1" hangingPunct="1">
              <a:lnSpc>
                <a:spcPct val="90000"/>
              </a:lnSpc>
            </a:pPr>
            <a:r>
              <a:rPr lang="en-US" altLang="zh-CN" sz="2600" b="1">
                <a:solidFill>
                  <a:srgbClr val="FF0000"/>
                </a:solidFill>
                <a:latin typeface="+mn-ea"/>
                <a:ea typeface="+mn-ea"/>
              </a:rPr>
              <a:t>public Thread(ThreadGroup group, Runnable runnable)</a:t>
            </a:r>
          </a:p>
          <a:p>
            <a:pPr lvl="1" eaLnBrk="1" hangingPunct="1">
              <a:lnSpc>
                <a:spcPct val="90000"/>
              </a:lnSpc>
            </a:pPr>
            <a:r>
              <a:rPr lang="en-US" altLang="zh-CN" sz="2600" b="1">
                <a:solidFill>
                  <a:srgbClr val="FF0000"/>
                </a:solidFill>
                <a:latin typeface="+mn-ea"/>
                <a:ea typeface="+mn-ea"/>
              </a:rPr>
              <a:t>public Thread(ThreadGroup group, String name)</a:t>
            </a:r>
          </a:p>
          <a:p>
            <a:pPr lvl="1" eaLnBrk="1" hangingPunct="1">
              <a:lnSpc>
                <a:spcPct val="90000"/>
              </a:lnSpc>
            </a:pPr>
            <a:r>
              <a:rPr lang="en-US" altLang="zh-CN" sz="2600" b="1">
                <a:solidFill>
                  <a:srgbClr val="FF0000"/>
                </a:solidFill>
                <a:latin typeface="+mn-ea"/>
                <a:ea typeface="+mn-ea"/>
              </a:rPr>
              <a:t>public Thread(ThreadGroup group, Runnable runnable, String name)</a:t>
            </a:r>
          </a:p>
          <a:p>
            <a:pPr eaLnBrk="1" hangingPunct="1">
              <a:lnSpc>
                <a:spcPct val="90000"/>
              </a:lnSpc>
            </a:pPr>
            <a:r>
              <a:rPr lang="en-US" altLang="zh-CN" sz="2800" b="1">
                <a:latin typeface="+mn-ea"/>
                <a:ea typeface="+mn-ea"/>
              </a:rPr>
              <a:t>A thread can not be moved to a new group after the thread has been created.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a:extLst>
              <a:ext uri="{FF2B5EF4-FFF2-40B4-BE49-F238E27FC236}">
                <a16:creationId xmlns:a16="http://schemas.microsoft.com/office/drawing/2014/main" id="{5F5ADD9B-1EF0-4FD5-9231-61CF6D47F527}"/>
              </a:ext>
            </a:extLst>
          </p:cNvPr>
          <p:cNvSpPr>
            <a:spLocks noGrp="1"/>
          </p:cNvSpPr>
          <p:nvPr>
            <p:ph type="title"/>
          </p:nvPr>
        </p:nvSpPr>
        <p:spPr/>
        <p:txBody>
          <a:bodyPr/>
          <a:lstStyle/>
          <a:p>
            <a:r>
              <a:rPr lang="zh-CN" altLang="en-US" dirty="0">
                <a:latin typeface="+mn-ea"/>
                <a:ea typeface="+mn-ea"/>
              </a:rPr>
              <a:t>继承概述</a:t>
            </a:r>
          </a:p>
        </p:txBody>
      </p:sp>
      <p:sp>
        <p:nvSpPr>
          <p:cNvPr id="18435" name="内容占位符 2">
            <a:extLst>
              <a:ext uri="{FF2B5EF4-FFF2-40B4-BE49-F238E27FC236}">
                <a16:creationId xmlns:a16="http://schemas.microsoft.com/office/drawing/2014/main" id="{ECD76E1F-7C5E-47A7-943A-7958D6DB95E4}"/>
              </a:ext>
            </a:extLst>
          </p:cNvPr>
          <p:cNvSpPr>
            <a:spLocks noGrp="1"/>
          </p:cNvSpPr>
          <p:nvPr>
            <p:ph idx="1"/>
          </p:nvPr>
        </p:nvSpPr>
        <p:spPr/>
        <p:txBody>
          <a:bodyPr/>
          <a:lstStyle/>
          <a:p>
            <a:r>
              <a:rPr lang="zh-CN" altLang="en-US" sz="2800">
                <a:latin typeface="+mn-ea"/>
                <a:ea typeface="+mn-ea"/>
              </a:rPr>
              <a:t>继承概述</a:t>
            </a:r>
            <a:endParaRPr lang="en-US" altLang="zh-CN" sz="2800">
              <a:latin typeface="+mn-ea"/>
              <a:ea typeface="+mn-ea"/>
            </a:endParaRPr>
          </a:p>
          <a:p>
            <a:pPr lvl="1"/>
            <a:r>
              <a:rPr lang="zh-CN" altLang="en-US" sz="2300">
                <a:latin typeface="+mn-ea"/>
                <a:ea typeface="+mn-ea"/>
              </a:rPr>
              <a:t>多个类中存在相同属性和行为时，将这些内容抽取到单独一个类中，那么多个类无需再定义这些属性和行为，只要继承那个类即可。</a:t>
            </a:r>
            <a:endParaRPr lang="en-US" altLang="zh-CN" sz="2300">
              <a:latin typeface="+mn-ea"/>
              <a:ea typeface="+mn-ea"/>
            </a:endParaRPr>
          </a:p>
          <a:p>
            <a:pPr lvl="1"/>
            <a:r>
              <a:rPr lang="zh-CN" altLang="en-US" sz="2300">
                <a:latin typeface="+mn-ea"/>
                <a:ea typeface="+mn-ea"/>
              </a:rPr>
              <a:t>通过</a:t>
            </a:r>
            <a:r>
              <a:rPr lang="en-US" altLang="zh-CN" sz="2300">
                <a:latin typeface="+mn-ea"/>
                <a:ea typeface="+mn-ea"/>
              </a:rPr>
              <a:t>extends</a:t>
            </a:r>
            <a:r>
              <a:rPr lang="zh-CN" altLang="en-US" sz="2300">
                <a:latin typeface="+mn-ea"/>
                <a:ea typeface="+mn-ea"/>
              </a:rPr>
              <a:t>关键字可以实现类与类的继承</a:t>
            </a:r>
            <a:endParaRPr lang="en-US" altLang="zh-CN" sz="2300">
              <a:latin typeface="+mn-ea"/>
              <a:ea typeface="+mn-ea"/>
            </a:endParaRPr>
          </a:p>
          <a:p>
            <a:pPr lvl="2"/>
            <a:r>
              <a:rPr lang="en-US" altLang="zh-CN" sz="1900">
                <a:latin typeface="+mn-ea"/>
                <a:ea typeface="+mn-ea"/>
              </a:rPr>
              <a:t>class </a:t>
            </a:r>
            <a:r>
              <a:rPr lang="zh-CN" altLang="en-US" sz="1900">
                <a:latin typeface="+mn-ea"/>
                <a:ea typeface="+mn-ea"/>
              </a:rPr>
              <a:t>子类名 </a:t>
            </a:r>
            <a:r>
              <a:rPr lang="en-US" altLang="zh-CN" sz="1900">
                <a:latin typeface="+mn-ea"/>
                <a:ea typeface="+mn-ea"/>
              </a:rPr>
              <a:t>extends </a:t>
            </a:r>
            <a:r>
              <a:rPr lang="zh-CN" altLang="en-US" sz="1900">
                <a:latin typeface="+mn-ea"/>
                <a:ea typeface="+mn-ea"/>
              </a:rPr>
              <a:t>父类名 </a:t>
            </a:r>
            <a:r>
              <a:rPr lang="en-US" altLang="zh-CN" sz="1900">
                <a:latin typeface="+mn-ea"/>
                <a:ea typeface="+mn-ea"/>
              </a:rPr>
              <a:t>{}  </a:t>
            </a:r>
          </a:p>
          <a:p>
            <a:pPr lvl="1"/>
            <a:r>
              <a:rPr lang="zh-CN" altLang="en-US" sz="2300">
                <a:latin typeface="+mn-ea"/>
                <a:ea typeface="+mn-ea"/>
              </a:rPr>
              <a:t>单独的这个类称为父类，基类或者超类；这多个类可以称为子类或者派生类。</a:t>
            </a:r>
            <a:endParaRPr lang="en-US" altLang="zh-CN" sz="2300">
              <a:latin typeface="+mn-ea"/>
              <a:ea typeface="+mn-ea"/>
            </a:endParaRPr>
          </a:p>
          <a:p>
            <a:pPr lvl="1"/>
            <a:r>
              <a:rPr lang="zh-CN" altLang="en-US" sz="2300">
                <a:latin typeface="+mn-ea"/>
                <a:ea typeface="+mn-ea"/>
              </a:rPr>
              <a:t>有了继承以后，我们定义一个类的时候，可以在一个已经存在的类的基础上，还可以定义自己的新成员。</a:t>
            </a:r>
            <a:endParaRPr lang="en-US" altLang="zh-CN" sz="2300">
              <a:latin typeface="+mn-ea"/>
              <a:ea typeface="+mn-ea"/>
            </a:endParaRPr>
          </a:p>
          <a:p>
            <a:pPr lvl="1"/>
            <a:endParaRPr lang="en-US" altLang="zh-CN" sz="2300">
              <a:latin typeface="+mn-ea"/>
              <a:ea typeface="+mn-ea"/>
            </a:endParaRPr>
          </a:p>
          <a:p>
            <a:pPr lvl="1"/>
            <a:endParaRPr lang="zh-CN" altLang="en-US" sz="2300">
              <a:latin typeface="+mn-ea"/>
              <a:ea typeface="+mn-ea"/>
            </a:endParaRPr>
          </a:p>
          <a:p>
            <a:pPr lvl="1"/>
            <a:endParaRPr lang="en-US" altLang="zh-CN" sz="2300">
              <a:latin typeface="+mn-ea"/>
              <a:ea typeface="+mn-ea"/>
            </a:endParaRPr>
          </a:p>
          <a:p>
            <a:pPr lvl="1"/>
            <a:endParaRPr lang="zh-CN" altLang="en-US" sz="2300">
              <a:latin typeface="+mn-ea"/>
              <a:ea typeface="+mn-ea"/>
            </a:endParaRPr>
          </a:p>
          <a:p>
            <a:pPr lvl="1"/>
            <a:endParaRPr lang="en-US" altLang="zh-CN" sz="2300">
              <a:latin typeface="+mn-ea"/>
              <a:ea typeface="+mn-ea"/>
            </a:endParaRPr>
          </a:p>
          <a:p>
            <a:pPr lvl="1"/>
            <a:endParaRPr lang="en-US" altLang="zh-CN" sz="2300">
              <a:latin typeface="+mn-ea"/>
              <a:ea typeface="+mn-ea"/>
            </a:endParaRPr>
          </a:p>
          <a:p>
            <a:pPr lvl="1"/>
            <a:endParaRPr lang="zh-CN" altLang="zh-CN" sz="2400">
              <a:latin typeface="+mn-ea"/>
              <a:ea typeface="+mn-ea"/>
            </a:endParaRPr>
          </a:p>
          <a:p>
            <a:pPr lvl="1"/>
            <a:endParaRPr lang="en-US" altLang="zh-CN" sz="2300">
              <a:latin typeface="+mn-ea"/>
              <a:ea typeface="+mn-ea"/>
            </a:endParaRPr>
          </a:p>
        </p:txBody>
      </p:sp>
    </p:spTree>
    <p:extLst>
      <p:ext uri="{BB962C8B-B14F-4D97-AF65-F5344CB8AC3E}">
        <p14:creationId xmlns:p14="http://schemas.microsoft.com/office/powerpoint/2010/main" val="7676964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5954" name="Rectangle 2">
            <a:extLst>
              <a:ext uri="{FF2B5EF4-FFF2-40B4-BE49-F238E27FC236}">
                <a16:creationId xmlns:a16="http://schemas.microsoft.com/office/drawing/2014/main" id="{402DD367-D400-4A0B-8FC3-28D5913D03E1}"/>
              </a:ext>
            </a:extLst>
          </p:cNvPr>
          <p:cNvSpPr>
            <a:spLocks noGrp="1" noChangeArrowheads="1"/>
          </p:cNvSpPr>
          <p:nvPr>
            <p:ph type="title"/>
          </p:nvPr>
        </p:nvSpPr>
        <p:spPr>
          <a:xfrm>
            <a:off x="685800" y="615950"/>
            <a:ext cx="7772400" cy="755650"/>
          </a:xfrm>
        </p:spPr>
        <p:txBody>
          <a:bodyPr/>
          <a:lstStyle/>
          <a:p>
            <a:r>
              <a:rPr lang="zh-CN" altLang="en-US" dirty="0">
                <a:latin typeface="+mn-ea"/>
                <a:ea typeface="+mn-ea"/>
              </a:rPr>
              <a:t>接口的特性（重点）</a:t>
            </a:r>
          </a:p>
        </p:txBody>
      </p:sp>
      <p:sp>
        <p:nvSpPr>
          <p:cNvPr id="765955" name="Rectangle 3">
            <a:extLst>
              <a:ext uri="{FF2B5EF4-FFF2-40B4-BE49-F238E27FC236}">
                <a16:creationId xmlns:a16="http://schemas.microsoft.com/office/drawing/2014/main" id="{DF771E0B-7644-432E-A0F4-730DB247F20E}"/>
              </a:ext>
            </a:extLst>
          </p:cNvPr>
          <p:cNvSpPr>
            <a:spLocks noGrp="1" noChangeArrowheads="1"/>
          </p:cNvSpPr>
          <p:nvPr>
            <p:ph type="body" idx="1"/>
          </p:nvPr>
        </p:nvSpPr>
        <p:spPr>
          <a:xfrm>
            <a:off x="924886" y="1575033"/>
            <a:ext cx="7294228" cy="4191000"/>
          </a:xfrm>
        </p:spPr>
        <p:txBody>
          <a:bodyPr>
            <a:normAutofit fontScale="77500" lnSpcReduction="20000"/>
          </a:bodyPr>
          <a:lstStyle/>
          <a:p>
            <a:r>
              <a:rPr lang="zh-CN" altLang="en-US" dirty="0"/>
              <a:t>接口是一种复合数据类型，是用</a:t>
            </a:r>
            <a:r>
              <a:rPr lang="en-US" altLang="zh-CN" dirty="0"/>
              <a:t>interface</a:t>
            </a:r>
            <a:r>
              <a:rPr lang="zh-CN" altLang="en-US" dirty="0"/>
              <a:t>关键字来定义的；</a:t>
            </a:r>
          </a:p>
          <a:p>
            <a:r>
              <a:rPr lang="zh-CN" altLang="en-US" dirty="0"/>
              <a:t>接口不是类，又是一种特殊的“类” ，</a:t>
            </a:r>
            <a:endParaRPr lang="en-US" altLang="zh-CN" dirty="0"/>
          </a:p>
          <a:p>
            <a:r>
              <a:rPr lang="zh-CN" altLang="en-US" dirty="0"/>
              <a:t>接口不是抽象类，又是一种特殊的“抽象类”；</a:t>
            </a:r>
          </a:p>
          <a:p>
            <a:r>
              <a:rPr lang="zh-CN" altLang="en-US" dirty="0"/>
              <a:t>接口中所有的方法都默认是</a:t>
            </a:r>
            <a:r>
              <a:rPr lang="en-US" altLang="zh-CN" dirty="0"/>
              <a:t>public abstract</a:t>
            </a:r>
            <a:r>
              <a:rPr lang="zh-CN" altLang="en-US" dirty="0"/>
              <a:t>的，并且只有方法头和参数列表，没有方法体；</a:t>
            </a:r>
          </a:p>
          <a:p>
            <a:r>
              <a:rPr lang="zh-CN" altLang="en-US" dirty="0"/>
              <a:t>接口中所有的变量都默认是</a:t>
            </a:r>
            <a:r>
              <a:rPr lang="en-US" altLang="zh-CN" dirty="0"/>
              <a:t>public static final</a:t>
            </a:r>
            <a:r>
              <a:rPr lang="zh-CN" altLang="en-US" dirty="0"/>
              <a:t>的；</a:t>
            </a:r>
          </a:p>
          <a:p>
            <a:r>
              <a:rPr lang="zh-CN" altLang="en-US" dirty="0"/>
              <a:t>接口中没有构造方法；</a:t>
            </a:r>
          </a:p>
          <a:p>
            <a:r>
              <a:rPr lang="zh-CN" altLang="en-US" dirty="0"/>
              <a:t>接口可以继承，而且可以多重继承；</a:t>
            </a:r>
          </a:p>
          <a:p>
            <a:r>
              <a:rPr lang="zh-CN" altLang="en-US" dirty="0"/>
              <a:t>一个类可以实现多个接口。</a:t>
            </a:r>
          </a:p>
          <a:p>
            <a:r>
              <a:rPr lang="zh-CN" altLang="en-US" dirty="0"/>
              <a:t>接口中的方法体可以由 </a:t>
            </a:r>
            <a:r>
              <a:rPr lang="en-US" altLang="zh-CN" dirty="0"/>
              <a:t>java </a:t>
            </a:r>
            <a:r>
              <a:rPr lang="zh-CN" altLang="en-US" dirty="0"/>
              <a:t>语言书写，也可以由其他语言书写，用其他语言书写时，接口方法可以由 </a:t>
            </a:r>
            <a:r>
              <a:rPr lang="en-US" altLang="zh-CN" dirty="0"/>
              <a:t>native </a:t>
            </a:r>
            <a:r>
              <a:rPr lang="zh-CN" altLang="en-US" dirty="0"/>
              <a:t>修饰符修饰</a:t>
            </a:r>
            <a:endParaRPr lang="en-US" altLang="zh-CN" dirty="0"/>
          </a:p>
          <a:p>
            <a:endParaRPr lang="zh-CN" altLang="en-US" dirty="0"/>
          </a:p>
        </p:txBody>
      </p:sp>
    </p:spTree>
    <p:extLst>
      <p:ext uri="{BB962C8B-B14F-4D97-AF65-F5344CB8AC3E}">
        <p14:creationId xmlns:p14="http://schemas.microsoft.com/office/powerpoint/2010/main" val="1119542592"/>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3" name="Rectangle 2">
            <a:extLst>
              <a:ext uri="{FF2B5EF4-FFF2-40B4-BE49-F238E27FC236}">
                <a16:creationId xmlns:a16="http://schemas.microsoft.com/office/drawing/2014/main" id="{28055B4C-29D8-4B30-A8E1-0F8B802F127B}"/>
              </a:ext>
            </a:extLst>
          </p:cNvPr>
          <p:cNvSpPr>
            <a:spLocks noGrp="1" noChangeArrowheads="1"/>
          </p:cNvSpPr>
          <p:nvPr>
            <p:ph type="title"/>
          </p:nvPr>
        </p:nvSpPr>
        <p:spPr>
          <a:xfrm>
            <a:off x="457200" y="152400"/>
            <a:ext cx="8229600" cy="715963"/>
          </a:xfrm>
        </p:spPr>
        <p:txBody>
          <a:bodyPr/>
          <a:lstStyle/>
          <a:p>
            <a:pPr eaLnBrk="1" hangingPunct="1"/>
            <a:r>
              <a:rPr lang="en-US" altLang="zh-CN" sz="4000" b="1">
                <a:latin typeface="+mn-ea"/>
                <a:ea typeface="+mn-ea"/>
              </a:rPr>
              <a:t>Grouping of Threads (cont.)</a:t>
            </a:r>
          </a:p>
        </p:txBody>
      </p:sp>
      <p:sp>
        <p:nvSpPr>
          <p:cNvPr id="150534" name="Rectangle 3">
            <a:extLst>
              <a:ext uri="{FF2B5EF4-FFF2-40B4-BE49-F238E27FC236}">
                <a16:creationId xmlns:a16="http://schemas.microsoft.com/office/drawing/2014/main" id="{6F9C2C13-6A0F-4318-8E01-C098CD120B51}"/>
              </a:ext>
            </a:extLst>
          </p:cNvPr>
          <p:cNvSpPr>
            <a:spLocks noGrp="1" noChangeArrowheads="1"/>
          </p:cNvSpPr>
          <p:nvPr>
            <p:ph type="body" idx="1"/>
          </p:nvPr>
        </p:nvSpPr>
        <p:spPr>
          <a:xfrm>
            <a:off x="457200" y="1295400"/>
            <a:ext cx="8229600" cy="4830763"/>
          </a:xfrm>
        </p:spPr>
        <p:txBody>
          <a:bodyPr/>
          <a:lstStyle/>
          <a:p>
            <a:pPr eaLnBrk="1" hangingPunct="1"/>
            <a:r>
              <a:rPr lang="en-US" altLang="zh-CN" sz="2800" b="1">
                <a:latin typeface="+mn-ea"/>
                <a:ea typeface="+mn-ea"/>
              </a:rPr>
              <a:t>A ThreadGroup may also contain other ThreadGroups allowing the creation of an hierarchy of threads and thread groups:</a:t>
            </a:r>
          </a:p>
          <a:p>
            <a:pPr lvl="1" eaLnBrk="1" hangingPunct="1"/>
            <a:r>
              <a:rPr lang="en-US" altLang="zh-CN" sz="2400" b="1">
                <a:solidFill>
                  <a:srgbClr val="FF0000"/>
                </a:solidFill>
                <a:latin typeface="+mn-ea"/>
                <a:ea typeface="+mn-ea"/>
              </a:rPr>
              <a:t>public ThreadGroup(ThreadGroup parent, String name)</a:t>
            </a:r>
          </a:p>
          <a:p>
            <a:pPr eaLnBrk="1" hangingPunct="1"/>
            <a:r>
              <a:rPr lang="en-US" altLang="zh-CN" sz="2800" b="1">
                <a:latin typeface="+mn-ea"/>
                <a:ea typeface="+mn-ea"/>
              </a:rPr>
              <a:t>To get the thread group of a thread the getThreadGroup of the Thread class should be called:</a:t>
            </a:r>
          </a:p>
          <a:p>
            <a:pPr eaLnBrk="1" hangingPunct="1">
              <a:buFontTx/>
              <a:buNone/>
            </a:pPr>
            <a:r>
              <a:rPr lang="en-US" altLang="zh-CN" sz="2400" b="1">
                <a:solidFill>
                  <a:srgbClr val="FF0000"/>
                </a:solidFill>
                <a:latin typeface="+mn-ea"/>
                <a:ea typeface="+mn-ea"/>
              </a:rPr>
              <a:t>   ThreadGroup group = myThread.getThreadGroup();</a:t>
            </a:r>
          </a:p>
        </p:txBody>
      </p:sp>
    </p:spTree>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7" name="Text Box 2">
            <a:extLst>
              <a:ext uri="{FF2B5EF4-FFF2-40B4-BE49-F238E27FC236}">
                <a16:creationId xmlns:a16="http://schemas.microsoft.com/office/drawing/2014/main" id="{BDE26EAC-FC48-4B9A-98FB-6829B765816B}"/>
              </a:ext>
            </a:extLst>
          </p:cNvPr>
          <p:cNvSpPr txBox="1">
            <a:spLocks noChangeArrowheads="1"/>
          </p:cNvSpPr>
          <p:nvPr/>
        </p:nvSpPr>
        <p:spPr bwMode="auto">
          <a:xfrm>
            <a:off x="457200" y="1122363"/>
            <a:ext cx="8159750" cy="229235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914400" indent="-45720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400" b="1">
                <a:solidFill>
                  <a:srgbClr val="FF0000"/>
                </a:solidFill>
                <a:latin typeface="仿宋_GB2312" pitchFamily="49" charset="-122"/>
                <a:ea typeface="仿宋_GB2312" pitchFamily="49" charset="-122"/>
              </a:rPr>
              <a:t>线程之间交换信息称为线程通信</a:t>
            </a:r>
            <a:r>
              <a:rPr kumimoji="1" lang="zh-CN" altLang="en-US" sz="2400" b="1">
                <a:latin typeface="仿宋_GB2312" pitchFamily="49" charset="-122"/>
                <a:ea typeface="仿宋_GB2312" pitchFamily="49" charset="-122"/>
              </a:rPr>
              <a:t>，可以认为，</a:t>
            </a:r>
            <a:r>
              <a:rPr kumimoji="1" lang="en-US" altLang="zh-CN" sz="2400" b="1">
                <a:solidFill>
                  <a:srgbClr val="FF0000"/>
                </a:solidFill>
                <a:latin typeface="仿宋_GB2312" pitchFamily="49" charset="-122"/>
                <a:ea typeface="仿宋_GB2312" pitchFamily="49" charset="-122"/>
              </a:rPr>
              <a:t>wait()</a:t>
            </a:r>
            <a:r>
              <a:rPr kumimoji="1" lang="zh-CN" altLang="en-US" sz="2400" b="1">
                <a:solidFill>
                  <a:srgbClr val="FF0000"/>
                </a:solidFill>
                <a:latin typeface="仿宋_GB2312" pitchFamily="49" charset="-122"/>
                <a:ea typeface="仿宋_GB2312" pitchFamily="49" charset="-122"/>
              </a:rPr>
              <a:t>和</a:t>
            </a:r>
          </a:p>
          <a:p>
            <a:pPr eaLnBrk="1" hangingPunct="1"/>
            <a:r>
              <a:rPr kumimoji="1" lang="en-US" altLang="zh-CN" sz="2400" b="1">
                <a:solidFill>
                  <a:srgbClr val="FF0000"/>
                </a:solidFill>
                <a:latin typeface="仿宋_GB2312" pitchFamily="49" charset="-122"/>
                <a:ea typeface="仿宋_GB2312" pitchFamily="49" charset="-122"/>
              </a:rPr>
              <a:t>notify()</a:t>
            </a:r>
            <a:r>
              <a:rPr kumimoji="1" lang="zh-CN" altLang="en-US" sz="2400" b="1">
                <a:solidFill>
                  <a:srgbClr val="FF0000"/>
                </a:solidFill>
                <a:latin typeface="仿宋_GB2312" pitchFamily="49" charset="-122"/>
                <a:ea typeface="仿宋_GB2312" pitchFamily="49" charset="-122"/>
              </a:rPr>
              <a:t>方法是</a:t>
            </a:r>
            <a:r>
              <a:rPr kumimoji="1" lang="en-US" altLang="zh-CN" sz="2400" b="1">
                <a:solidFill>
                  <a:srgbClr val="FF0000"/>
                </a:solidFill>
                <a:latin typeface="仿宋_GB2312" pitchFamily="49" charset="-122"/>
                <a:ea typeface="仿宋_GB2312" pitchFamily="49" charset="-122"/>
              </a:rPr>
              <a:t>java</a:t>
            </a:r>
            <a:r>
              <a:rPr kumimoji="1" lang="zh-CN" altLang="en-US" sz="2400" b="1">
                <a:solidFill>
                  <a:srgbClr val="FF0000"/>
                </a:solidFill>
                <a:latin typeface="仿宋_GB2312" pitchFamily="49" charset="-122"/>
                <a:ea typeface="仿宋_GB2312" pitchFamily="49" charset="-122"/>
              </a:rPr>
              <a:t>采用的一种简单的线程间通信机制，</a:t>
            </a:r>
          </a:p>
          <a:p>
            <a:pPr eaLnBrk="1" hangingPunct="1"/>
            <a:r>
              <a:rPr kumimoji="1" lang="zh-CN" altLang="en-US" sz="2400" b="1">
                <a:solidFill>
                  <a:srgbClr val="FF0000"/>
                </a:solidFill>
                <a:latin typeface="仿宋_GB2312" pitchFamily="49" charset="-122"/>
                <a:ea typeface="仿宋_GB2312" pitchFamily="49" charset="-122"/>
              </a:rPr>
              <a:t>利用它们，彼此间只传送一个信号。线程间要传送的数据</a:t>
            </a:r>
          </a:p>
          <a:p>
            <a:pPr eaLnBrk="1" hangingPunct="1"/>
            <a:r>
              <a:rPr kumimoji="1" lang="zh-CN" altLang="en-US" sz="2400" b="1">
                <a:solidFill>
                  <a:srgbClr val="FF0000"/>
                </a:solidFill>
                <a:latin typeface="仿宋_GB2312" pitchFamily="49" charset="-122"/>
                <a:ea typeface="仿宋_GB2312" pitchFamily="49" charset="-122"/>
              </a:rPr>
              <a:t>较多时，必须使用其它的像共享主存、管道流等通信方式。</a:t>
            </a:r>
          </a:p>
          <a:p>
            <a:pPr lvl="1" eaLnBrk="1" hangingPunct="1">
              <a:buFontTx/>
              <a:buAutoNum type="arabicPeriod"/>
            </a:pPr>
            <a:r>
              <a:rPr kumimoji="1" lang="zh-CN" altLang="en-US" sz="2400" b="1">
                <a:solidFill>
                  <a:srgbClr val="0000FF"/>
                </a:solidFill>
                <a:latin typeface="仿宋_GB2312" pitchFamily="49" charset="-122"/>
                <a:ea typeface="仿宋_GB2312" pitchFamily="49" charset="-122"/>
              </a:rPr>
              <a:t>主存读</a:t>
            </a:r>
            <a:r>
              <a:rPr kumimoji="1" lang="en-US" altLang="zh-CN" sz="2400" b="1">
                <a:solidFill>
                  <a:srgbClr val="0000FF"/>
                </a:solidFill>
                <a:latin typeface="仿宋_GB2312" pitchFamily="49" charset="-122"/>
                <a:ea typeface="仿宋_GB2312" pitchFamily="49" charset="-122"/>
              </a:rPr>
              <a:t>/</a:t>
            </a:r>
            <a:r>
              <a:rPr kumimoji="1" lang="zh-CN" altLang="en-US" sz="2400" b="1">
                <a:solidFill>
                  <a:srgbClr val="0000FF"/>
                </a:solidFill>
                <a:latin typeface="仿宋_GB2312" pitchFamily="49" charset="-122"/>
                <a:ea typeface="仿宋_GB2312" pitchFamily="49" charset="-122"/>
              </a:rPr>
              <a:t>写通信</a:t>
            </a:r>
            <a:r>
              <a:rPr kumimoji="1" lang="en-US" altLang="zh-CN" sz="2400" b="1">
                <a:solidFill>
                  <a:srgbClr val="0000FF"/>
                </a:solidFill>
                <a:latin typeface="仿宋_GB2312" pitchFamily="49" charset="-122"/>
                <a:ea typeface="仿宋_GB2312" pitchFamily="49" charset="-122"/>
              </a:rPr>
              <a:t>:Java</a:t>
            </a:r>
            <a:r>
              <a:rPr kumimoji="1" lang="zh-CN" altLang="en-US" sz="2400" b="1">
                <a:solidFill>
                  <a:srgbClr val="0000FF"/>
                </a:solidFill>
                <a:latin typeface="仿宋_GB2312" pitchFamily="49" charset="-122"/>
                <a:ea typeface="仿宋_GB2312" pitchFamily="49" charset="-122"/>
              </a:rPr>
              <a:t>输入输出流</a:t>
            </a:r>
          </a:p>
          <a:p>
            <a:pPr lvl="1" eaLnBrk="1" hangingPunct="1">
              <a:buFontTx/>
              <a:buAutoNum type="arabicPeriod"/>
            </a:pPr>
            <a:r>
              <a:rPr kumimoji="1" lang="zh-CN" altLang="en-US" sz="2400" b="1">
                <a:solidFill>
                  <a:srgbClr val="0000FF"/>
                </a:solidFill>
                <a:latin typeface="仿宋_GB2312" pitchFamily="49" charset="-122"/>
                <a:ea typeface="仿宋_GB2312" pitchFamily="49" charset="-122"/>
              </a:rPr>
              <a:t>管道流通信</a:t>
            </a:r>
            <a:r>
              <a:rPr kumimoji="1" lang="en-US" altLang="zh-CN" sz="2400" b="1">
                <a:solidFill>
                  <a:srgbClr val="0000FF"/>
                </a:solidFill>
                <a:latin typeface="仿宋_GB2312" pitchFamily="49" charset="-122"/>
                <a:ea typeface="仿宋_GB2312" pitchFamily="49" charset="-122"/>
              </a:rPr>
              <a:t>:</a:t>
            </a:r>
            <a:endParaRPr kumimoji="1" lang="en-US" altLang="zh-CN" sz="2400" b="1">
              <a:latin typeface="仿宋_GB2312" pitchFamily="49" charset="-122"/>
              <a:ea typeface="仿宋_GB2312" pitchFamily="49" charset="-122"/>
            </a:endParaRPr>
          </a:p>
        </p:txBody>
      </p:sp>
      <p:sp>
        <p:nvSpPr>
          <p:cNvPr id="320515" name="Text Box 3">
            <a:extLst>
              <a:ext uri="{FF2B5EF4-FFF2-40B4-BE49-F238E27FC236}">
                <a16:creationId xmlns:a16="http://schemas.microsoft.com/office/drawing/2014/main" id="{021B3954-7810-47CB-9D6A-69BA75A9EDC0}"/>
              </a:ext>
            </a:extLst>
          </p:cNvPr>
          <p:cNvSpPr txBox="1">
            <a:spLocks noChangeArrowheads="1"/>
          </p:cNvSpPr>
          <p:nvPr/>
        </p:nvSpPr>
        <p:spPr bwMode="auto">
          <a:xfrm>
            <a:off x="3032125" y="92075"/>
            <a:ext cx="20193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3600" b="1">
                <a:solidFill>
                  <a:schemeClr val="tx2"/>
                </a:solidFill>
                <a:effectLst>
                  <a:outerShdw blurRad="38100" dist="38100" dir="2700000" algn="tl">
                    <a:srgbClr val="C0C0C0"/>
                  </a:outerShdw>
                </a:effectLst>
                <a:latin typeface="仿宋_GB2312" pitchFamily="49" charset="-122"/>
                <a:ea typeface="仿宋_GB2312" pitchFamily="49" charset="-122"/>
              </a:rPr>
              <a:t>线程通信</a:t>
            </a:r>
          </a:p>
        </p:txBody>
      </p:sp>
    </p:spTree>
  </p:cSld>
  <p:clrMapOvr>
    <a:masterClrMapping/>
  </p:clrMapOvr>
  <p:transition/>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81" name="Rectangle 2">
            <a:extLst>
              <a:ext uri="{FF2B5EF4-FFF2-40B4-BE49-F238E27FC236}">
                <a16:creationId xmlns:a16="http://schemas.microsoft.com/office/drawing/2014/main" id="{3EDB228B-B7F0-4785-AE9D-64C8C6443760}"/>
              </a:ext>
            </a:extLst>
          </p:cNvPr>
          <p:cNvSpPr>
            <a:spLocks noGrp="1" noChangeArrowheads="1"/>
          </p:cNvSpPr>
          <p:nvPr>
            <p:ph type="title"/>
          </p:nvPr>
        </p:nvSpPr>
        <p:spPr>
          <a:xfrm>
            <a:off x="457200" y="274638"/>
            <a:ext cx="8229600" cy="715962"/>
          </a:xfrm>
        </p:spPr>
        <p:txBody>
          <a:bodyPr/>
          <a:lstStyle/>
          <a:p>
            <a:pPr eaLnBrk="1" hangingPunct="1"/>
            <a:r>
              <a:rPr lang="zh-CN" altLang="en-US" sz="4000" b="1">
                <a:latin typeface="+mn-ea"/>
                <a:ea typeface="+mn-ea"/>
              </a:rPr>
              <a:t>管道流通信</a:t>
            </a:r>
          </a:p>
        </p:txBody>
      </p:sp>
      <p:sp>
        <p:nvSpPr>
          <p:cNvPr id="152582" name="Rectangle 3">
            <a:extLst>
              <a:ext uri="{FF2B5EF4-FFF2-40B4-BE49-F238E27FC236}">
                <a16:creationId xmlns:a16="http://schemas.microsoft.com/office/drawing/2014/main" id="{17480229-BAEF-4B5A-9034-173F268B22B8}"/>
              </a:ext>
            </a:extLst>
          </p:cNvPr>
          <p:cNvSpPr>
            <a:spLocks noGrp="1" noChangeArrowheads="1"/>
          </p:cNvSpPr>
          <p:nvPr>
            <p:ph type="body" idx="1"/>
          </p:nvPr>
        </p:nvSpPr>
        <p:spPr>
          <a:xfrm>
            <a:off x="685800" y="1700213"/>
            <a:ext cx="7772400" cy="4395787"/>
          </a:xfrm>
        </p:spPr>
        <p:txBody>
          <a:bodyPr/>
          <a:lstStyle/>
          <a:p>
            <a:pPr marL="609600" indent="-609600" eaLnBrk="1" hangingPunct="1">
              <a:lnSpc>
                <a:spcPct val="90000"/>
              </a:lnSpc>
            </a:pPr>
            <a:r>
              <a:rPr lang="zh-CN" altLang="en-US" sz="2800" b="1">
                <a:latin typeface="+mn-ea"/>
                <a:ea typeface="+mn-ea"/>
              </a:rPr>
              <a:t>管道用来把一个程序输出连接到另一程序输入。</a:t>
            </a:r>
            <a:r>
              <a:rPr lang="en-US" altLang="zh-CN" sz="2800" b="1">
                <a:latin typeface="+mn-ea"/>
                <a:ea typeface="+mn-ea"/>
              </a:rPr>
              <a:t>java.io</a:t>
            </a:r>
            <a:r>
              <a:rPr lang="zh-CN" altLang="en-US" sz="2800" b="1">
                <a:latin typeface="+mn-ea"/>
                <a:ea typeface="+mn-ea"/>
              </a:rPr>
              <a:t>中提供了类</a:t>
            </a:r>
            <a:r>
              <a:rPr lang="en-US" altLang="zh-CN" sz="2800" b="1">
                <a:latin typeface="+mn-ea"/>
                <a:ea typeface="+mn-ea"/>
              </a:rPr>
              <a:t>PipedInputStream</a:t>
            </a:r>
            <a:r>
              <a:rPr lang="zh-CN" altLang="en-US" sz="2800" b="1">
                <a:latin typeface="+mn-ea"/>
                <a:ea typeface="+mn-ea"/>
              </a:rPr>
              <a:t>和</a:t>
            </a:r>
            <a:r>
              <a:rPr lang="en-US" altLang="zh-CN" sz="2800" b="1">
                <a:latin typeface="+mn-ea"/>
                <a:ea typeface="+mn-ea"/>
              </a:rPr>
              <a:t>PipedOutputStream</a:t>
            </a:r>
            <a:r>
              <a:rPr lang="zh-CN" altLang="en-US" sz="2800" b="1">
                <a:latin typeface="+mn-ea"/>
                <a:ea typeface="+mn-ea"/>
              </a:rPr>
              <a:t>作为管道的输入</a:t>
            </a:r>
            <a:r>
              <a:rPr lang="en-US" altLang="zh-CN" sz="2800" b="1">
                <a:latin typeface="+mn-ea"/>
                <a:ea typeface="+mn-ea"/>
              </a:rPr>
              <a:t>/</a:t>
            </a:r>
            <a:r>
              <a:rPr lang="zh-CN" altLang="en-US" sz="2800" b="1">
                <a:latin typeface="+mn-ea"/>
                <a:ea typeface="+mn-ea"/>
              </a:rPr>
              <a:t>输出部件。 </a:t>
            </a:r>
          </a:p>
          <a:p>
            <a:pPr marL="990600" lvl="1" indent="-533400" eaLnBrk="1" hangingPunct="1">
              <a:lnSpc>
                <a:spcPct val="90000"/>
              </a:lnSpc>
            </a:pPr>
            <a:r>
              <a:rPr lang="zh-CN" altLang="en-US" b="1">
                <a:latin typeface="+mn-ea"/>
                <a:ea typeface="+mn-ea"/>
              </a:rPr>
              <a:t>构造方法中，对于管道输入</a:t>
            </a:r>
            <a:r>
              <a:rPr lang="en-US" altLang="zh-CN" b="1">
                <a:latin typeface="+mn-ea"/>
                <a:ea typeface="+mn-ea"/>
              </a:rPr>
              <a:t>/</a:t>
            </a:r>
            <a:r>
              <a:rPr lang="zh-CN" altLang="en-US" b="1">
                <a:latin typeface="+mn-ea"/>
                <a:ea typeface="+mn-ea"/>
              </a:rPr>
              <a:t>输出流来说，对应管道输出</a:t>
            </a:r>
            <a:r>
              <a:rPr lang="en-US" altLang="zh-CN" b="1">
                <a:latin typeface="+mn-ea"/>
                <a:ea typeface="+mn-ea"/>
              </a:rPr>
              <a:t>/</a:t>
            </a:r>
            <a:r>
              <a:rPr lang="zh-CN" altLang="en-US" b="1">
                <a:latin typeface="+mn-ea"/>
                <a:ea typeface="+mn-ea"/>
              </a:rPr>
              <a:t>输入流作为参数以进行连接</a:t>
            </a:r>
            <a:r>
              <a:rPr lang="en-US" altLang="zh-CN" b="1">
                <a:latin typeface="+mn-ea"/>
                <a:ea typeface="+mn-ea"/>
              </a:rPr>
              <a:t>;</a:t>
            </a:r>
          </a:p>
          <a:p>
            <a:pPr marL="990600" lvl="1" indent="-533400" eaLnBrk="1" hangingPunct="1">
              <a:lnSpc>
                <a:spcPct val="90000"/>
              </a:lnSpc>
            </a:pPr>
            <a:r>
              <a:rPr lang="zh-CN" altLang="en-US" b="1">
                <a:latin typeface="+mn-ea"/>
                <a:ea typeface="+mn-ea"/>
              </a:rPr>
              <a:t>管道输入</a:t>
            </a:r>
            <a:r>
              <a:rPr lang="en-US" altLang="zh-CN" b="1">
                <a:latin typeface="+mn-ea"/>
                <a:ea typeface="+mn-ea"/>
              </a:rPr>
              <a:t>/</a:t>
            </a:r>
            <a:r>
              <a:rPr lang="zh-CN" altLang="en-US" b="1">
                <a:latin typeface="+mn-ea"/>
                <a:ea typeface="+mn-ea"/>
              </a:rPr>
              <a:t>输出流还提供了方法</a:t>
            </a:r>
            <a:r>
              <a:rPr lang="en-US" altLang="zh-CN" b="1">
                <a:latin typeface="+mn-ea"/>
                <a:ea typeface="+mn-ea"/>
              </a:rPr>
              <a:t>connect()</a:t>
            </a:r>
            <a:r>
              <a:rPr lang="zh-CN" altLang="en-US" b="1">
                <a:latin typeface="+mn-ea"/>
                <a:ea typeface="+mn-ea"/>
              </a:rPr>
              <a:t>以进行相应的连接。 </a:t>
            </a:r>
            <a:r>
              <a:rPr lang="en-US" altLang="zh-CN" sz="2400" b="1">
                <a:latin typeface="+mn-ea"/>
                <a:ea typeface="+mn-ea"/>
                <a:hlinkClick r:id="rId2" action="ppaction://hlinkfile"/>
              </a:rPr>
              <a:t>TestPipedStream.java</a:t>
            </a:r>
            <a:endParaRPr lang="en-US" altLang="zh-CN" sz="2400" b="1">
              <a:solidFill>
                <a:srgbClr val="0000FF"/>
              </a:solidFill>
              <a:latin typeface="+mn-ea"/>
              <a:ea typeface="+mn-ea"/>
            </a:endParaRPr>
          </a:p>
          <a:p>
            <a:pPr marL="609600" indent="-609600" eaLnBrk="1" hangingPunct="1">
              <a:lnSpc>
                <a:spcPct val="90000"/>
              </a:lnSpc>
            </a:pPr>
            <a:endParaRPr lang="en-US" altLang="zh-CN" sz="2400">
              <a:latin typeface="+mn-ea"/>
              <a:ea typeface="+mn-ea"/>
            </a:endParaRPr>
          </a:p>
        </p:txBody>
      </p:sp>
    </p:spTree>
  </p:cSld>
  <p:clrMapOvr>
    <a:masterClrMapping/>
  </p:clrMapOvr>
  <p:transition/>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Rectangle 2">
            <a:extLst>
              <a:ext uri="{FF2B5EF4-FFF2-40B4-BE49-F238E27FC236}">
                <a16:creationId xmlns:a16="http://schemas.microsoft.com/office/drawing/2014/main" id="{8C057981-D094-4C7F-92DB-30E12C1AAFA8}"/>
              </a:ext>
            </a:extLst>
          </p:cNvPr>
          <p:cNvSpPr>
            <a:spLocks noGrp="1" noChangeArrowheads="1"/>
          </p:cNvSpPr>
          <p:nvPr>
            <p:ph type="title"/>
          </p:nvPr>
        </p:nvSpPr>
        <p:spPr>
          <a:xfrm>
            <a:off x="457200" y="274638"/>
            <a:ext cx="8229600" cy="755650"/>
          </a:xfrm>
        </p:spPr>
        <p:txBody>
          <a:bodyPr/>
          <a:lstStyle/>
          <a:p>
            <a:pPr eaLnBrk="1" hangingPunct="1"/>
            <a:r>
              <a:rPr lang="zh-CN" altLang="en-US" sz="3600" b="1">
                <a:solidFill>
                  <a:srgbClr val="800000"/>
                </a:solidFill>
                <a:effectLst>
                  <a:outerShdw blurRad="38100" dist="38100" dir="2700000" algn="tl">
                    <a:srgbClr val="C0C0C0"/>
                  </a:outerShdw>
                </a:effectLst>
                <a:latin typeface="+mn-ea"/>
                <a:ea typeface="+mn-ea"/>
              </a:rPr>
              <a:t>多线程问题</a:t>
            </a:r>
          </a:p>
        </p:txBody>
      </p:sp>
      <p:sp>
        <p:nvSpPr>
          <p:cNvPr id="153606" name="Rectangle 3">
            <a:extLst>
              <a:ext uri="{FF2B5EF4-FFF2-40B4-BE49-F238E27FC236}">
                <a16:creationId xmlns:a16="http://schemas.microsoft.com/office/drawing/2014/main" id="{4171D250-62BC-4E4C-9E6F-4E9EF2E64EAF}"/>
              </a:ext>
            </a:extLst>
          </p:cNvPr>
          <p:cNvSpPr>
            <a:spLocks noGrp="1" noChangeArrowheads="1"/>
          </p:cNvSpPr>
          <p:nvPr>
            <p:ph type="body" idx="1"/>
          </p:nvPr>
        </p:nvSpPr>
        <p:spPr>
          <a:xfrm>
            <a:off x="685800" y="1752600"/>
            <a:ext cx="7772400" cy="4114800"/>
          </a:xfrm>
        </p:spPr>
        <p:txBody>
          <a:bodyPr/>
          <a:lstStyle/>
          <a:p>
            <a:pPr marL="609600" indent="-609600" eaLnBrk="1" hangingPunct="1">
              <a:lnSpc>
                <a:spcPct val="90000"/>
              </a:lnSpc>
            </a:pPr>
            <a:r>
              <a:rPr lang="zh-CN" altLang="en-US" sz="2800" b="1" dirty="0">
                <a:latin typeface="+mn-ea"/>
                <a:ea typeface="+mn-ea"/>
              </a:rPr>
              <a:t>对多线程程序本身来说，它会对系统产生以下影响：</a:t>
            </a:r>
          </a:p>
          <a:p>
            <a:pPr marL="990600" lvl="1" indent="-533400" eaLnBrk="1" hangingPunct="1">
              <a:lnSpc>
                <a:spcPct val="90000"/>
              </a:lnSpc>
            </a:pPr>
            <a:r>
              <a:rPr lang="zh-CN" altLang="en-US" sz="2400" b="1" dirty="0">
                <a:solidFill>
                  <a:srgbClr val="0000FF"/>
                </a:solidFill>
                <a:latin typeface="+mn-ea"/>
                <a:ea typeface="+mn-ea"/>
              </a:rPr>
              <a:t>线程需要占用内存。</a:t>
            </a:r>
          </a:p>
          <a:p>
            <a:pPr marL="990600" lvl="1" indent="-533400" eaLnBrk="1" hangingPunct="1">
              <a:lnSpc>
                <a:spcPct val="90000"/>
              </a:lnSpc>
            </a:pPr>
            <a:r>
              <a:rPr lang="zh-CN" altLang="en-US" sz="2400" b="1" dirty="0">
                <a:solidFill>
                  <a:srgbClr val="0000FF"/>
                </a:solidFill>
                <a:latin typeface="+mn-ea"/>
                <a:ea typeface="+mn-ea"/>
              </a:rPr>
              <a:t>线程过多，会消耗大量</a:t>
            </a:r>
            <a:r>
              <a:rPr lang="en-US" altLang="zh-CN" sz="2400" b="1" dirty="0">
                <a:solidFill>
                  <a:srgbClr val="0000FF"/>
                </a:solidFill>
                <a:latin typeface="+mn-ea"/>
                <a:ea typeface="+mn-ea"/>
              </a:rPr>
              <a:t>CPU</a:t>
            </a:r>
            <a:r>
              <a:rPr lang="zh-CN" altLang="en-US" sz="2400" b="1" dirty="0">
                <a:solidFill>
                  <a:srgbClr val="0000FF"/>
                </a:solidFill>
                <a:latin typeface="+mn-ea"/>
                <a:ea typeface="+mn-ea"/>
              </a:rPr>
              <a:t>时间来跟踪线程。</a:t>
            </a:r>
          </a:p>
          <a:p>
            <a:pPr marL="990600" lvl="1" indent="-533400" eaLnBrk="1" hangingPunct="1">
              <a:lnSpc>
                <a:spcPct val="90000"/>
              </a:lnSpc>
            </a:pPr>
            <a:r>
              <a:rPr lang="zh-CN" altLang="en-US" sz="2400" b="1" dirty="0">
                <a:solidFill>
                  <a:srgbClr val="0000FF"/>
                </a:solidFill>
                <a:latin typeface="+mn-ea"/>
                <a:ea typeface="+mn-ea"/>
              </a:rPr>
              <a:t>必须考虑多线程同时访问共享资源的问题，如果没有协调好，就会产生令人意想不到的问题，例如可怕的死锁和资源竞争。</a:t>
            </a:r>
          </a:p>
          <a:p>
            <a:pPr marL="990600" lvl="1" indent="-533400" eaLnBrk="1" hangingPunct="1">
              <a:lnSpc>
                <a:spcPct val="90000"/>
              </a:lnSpc>
            </a:pPr>
            <a:r>
              <a:rPr lang="zh-CN" altLang="en-US" sz="2400" b="1" dirty="0">
                <a:solidFill>
                  <a:srgbClr val="0000FF"/>
                </a:solidFill>
                <a:latin typeface="+mn-ea"/>
                <a:ea typeface="+mn-ea"/>
              </a:rPr>
              <a:t>因为同一个任务的所有线程都共享相同的地址空间，并共享任务的全局变量，所以程序也必须考虑多线程同时访问全局变量的问题。</a:t>
            </a:r>
          </a:p>
          <a:p>
            <a:pPr marL="609600" indent="-609600" eaLnBrk="1" hangingPunct="1">
              <a:lnSpc>
                <a:spcPct val="90000"/>
              </a:lnSpc>
            </a:pPr>
            <a:endParaRPr lang="en-US" altLang="zh-CN" sz="2800" dirty="0">
              <a:latin typeface="+mn-ea"/>
              <a:ea typeface="+mn-ea"/>
            </a:endParaRPr>
          </a:p>
        </p:txBody>
      </p:sp>
    </p:spTree>
  </p:cSld>
  <p:clrMapOvr>
    <a:masterClrMapping/>
  </p:clrMapOvr>
  <p:transition/>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r>
              <a:rPr lang="zh-CN" altLang="en-US">
                <a:latin typeface="+mn-ea"/>
                <a:ea typeface="+mn-ea"/>
              </a:rPr>
              <a:t>作业</a:t>
            </a:r>
          </a:p>
        </p:txBody>
      </p:sp>
      <p:sp>
        <p:nvSpPr>
          <p:cNvPr id="52227" name="Rectangle 3"/>
          <p:cNvSpPr>
            <a:spLocks noGrp="1" noChangeArrowheads="1"/>
          </p:cNvSpPr>
          <p:nvPr>
            <p:ph idx="1"/>
          </p:nvPr>
        </p:nvSpPr>
        <p:spPr>
          <a:xfrm>
            <a:off x="628650" y="1825625"/>
            <a:ext cx="7771071" cy="3618245"/>
          </a:xfrm>
        </p:spPr>
        <p:txBody>
          <a:bodyPr/>
          <a:lstStyle/>
          <a:p>
            <a:pPr eaLnBrk="1" hangingPunct="1"/>
            <a:r>
              <a:rPr lang="zh-CN" altLang="en-US" dirty="0">
                <a:latin typeface="+mn-ea"/>
                <a:ea typeface="+mn-ea"/>
              </a:rPr>
              <a:t>用</a:t>
            </a:r>
            <a:r>
              <a:rPr lang="en-US" altLang="zh-CN" dirty="0">
                <a:latin typeface="+mn-ea"/>
                <a:ea typeface="+mn-ea"/>
              </a:rPr>
              <a:t>Java </a:t>
            </a:r>
            <a:r>
              <a:rPr lang="zh-CN" altLang="en-US" dirty="0">
                <a:latin typeface="+mn-ea"/>
                <a:ea typeface="+mn-ea"/>
              </a:rPr>
              <a:t>的类定义语法，描述一个考试的安排，考试类包括以下内容：</a:t>
            </a:r>
          </a:p>
          <a:p>
            <a:pPr lvl="1" eaLnBrk="1" hangingPunct="1"/>
            <a:r>
              <a:rPr lang="zh-CN" altLang="en-US" dirty="0">
                <a:latin typeface="+mn-ea"/>
                <a:ea typeface="+mn-ea"/>
              </a:rPr>
              <a:t>考试科目</a:t>
            </a:r>
          </a:p>
          <a:p>
            <a:pPr lvl="1" eaLnBrk="1" hangingPunct="1"/>
            <a:r>
              <a:rPr lang="zh-CN" altLang="en-US" dirty="0">
                <a:latin typeface="+mn-ea"/>
                <a:ea typeface="+mn-ea"/>
              </a:rPr>
              <a:t>考试时间</a:t>
            </a:r>
          </a:p>
          <a:p>
            <a:pPr lvl="1" eaLnBrk="1" hangingPunct="1"/>
            <a:r>
              <a:rPr lang="zh-CN" altLang="en-US" dirty="0">
                <a:latin typeface="+mn-ea"/>
                <a:ea typeface="+mn-ea"/>
              </a:rPr>
              <a:t>考试教室</a:t>
            </a:r>
          </a:p>
          <a:p>
            <a:pPr lvl="1" eaLnBrk="1" hangingPunct="1"/>
            <a:r>
              <a:rPr lang="zh-CN" altLang="en-US" dirty="0">
                <a:latin typeface="+mn-ea"/>
                <a:ea typeface="+mn-ea"/>
              </a:rPr>
              <a:t>监考老师</a:t>
            </a:r>
          </a:p>
          <a:p>
            <a:pPr lvl="1" eaLnBrk="1" hangingPunct="1">
              <a:buFont typeface="Wingdings" panose="05000000000000000000" pitchFamily="2" charset="2"/>
              <a:buNone/>
            </a:pPr>
            <a:r>
              <a:rPr lang="en-US" altLang="zh-CN" dirty="0">
                <a:latin typeface="+mn-ea"/>
                <a:ea typeface="+mn-ea"/>
              </a:rPr>
              <a:t>……</a:t>
            </a:r>
          </a:p>
          <a:p>
            <a:pPr eaLnBrk="1" hangingPunct="1"/>
            <a:r>
              <a:rPr lang="zh-CN" altLang="en-US" dirty="0">
                <a:latin typeface="+mn-ea"/>
                <a:ea typeface="+mn-ea"/>
              </a:rPr>
              <a:t>要注意，其各个属性，都可能是个类的对象</a:t>
            </a:r>
          </a:p>
        </p:txBody>
      </p:sp>
    </p:spTree>
    <p:extLst>
      <p:ext uri="{BB962C8B-B14F-4D97-AF65-F5344CB8AC3E}">
        <p14:creationId xmlns:p14="http://schemas.microsoft.com/office/powerpoint/2010/main" val="2807006042"/>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标题 1"/>
          <p:cNvSpPr>
            <a:spLocks noGrp="1"/>
          </p:cNvSpPr>
          <p:nvPr>
            <p:ph type="title" idx="4294967295"/>
          </p:nvPr>
        </p:nvSpPr>
        <p:spPr>
          <a:xfrm>
            <a:off x="755650" y="11113"/>
            <a:ext cx="7772400" cy="1143000"/>
          </a:xfrm>
        </p:spPr>
        <p:txBody>
          <a:bodyPr/>
          <a:lstStyle/>
          <a:p>
            <a:pPr eaLnBrk="1" hangingPunct="1"/>
            <a:r>
              <a:rPr lang="en-US" altLang="zh-CN" b="1" dirty="0">
                <a:latin typeface="+mn-ea"/>
                <a:ea typeface="+mn-ea"/>
              </a:rPr>
              <a:t>OO</a:t>
            </a:r>
            <a:r>
              <a:rPr lang="zh-CN" altLang="zh-CN" dirty="0">
                <a:latin typeface="+mn-ea"/>
                <a:ea typeface="+mn-ea"/>
              </a:rPr>
              <a:t>语言</a:t>
            </a:r>
          </a:p>
        </p:txBody>
      </p:sp>
      <p:sp>
        <p:nvSpPr>
          <p:cNvPr id="3" name="内容占位符 2"/>
          <p:cNvSpPr>
            <a:spLocks noGrp="1"/>
          </p:cNvSpPr>
          <p:nvPr>
            <p:ph idx="4294967295"/>
          </p:nvPr>
        </p:nvSpPr>
        <p:spPr>
          <a:xfrm>
            <a:off x="539750" y="1154113"/>
            <a:ext cx="8353425" cy="5227637"/>
          </a:xfrm>
        </p:spPr>
        <p:txBody>
          <a:bodyPr>
            <a:noAutofit/>
          </a:bodyPr>
          <a:lstStyle/>
          <a:p>
            <a:pPr eaLnBrk="1" hangingPunct="1">
              <a:buFontTx/>
              <a:buNone/>
              <a:defRPr/>
            </a:pPr>
            <a:r>
              <a:rPr lang="zh-CN" altLang="zh-CN" sz="2400" kern="0" dirty="0">
                <a:latin typeface="+mn-ea"/>
                <a:ea typeface="+mn-ea"/>
              </a:rPr>
              <a:t>虽然基本框架类似，不同面向对象语言之间也存在很大差异：</a:t>
            </a:r>
          </a:p>
          <a:p>
            <a:pPr eaLnBrk="1" hangingPunct="1">
              <a:buFontTx/>
              <a:buNone/>
              <a:defRPr/>
            </a:pPr>
            <a:r>
              <a:rPr lang="zh-CN" altLang="zh-CN" sz="2400" kern="0" dirty="0">
                <a:latin typeface="+mn-ea"/>
                <a:ea typeface="+mn-ea"/>
              </a:rPr>
              <a:t>基本问题：采用什么样的对象模型</a:t>
            </a:r>
          </a:p>
          <a:p>
            <a:pPr eaLnBrk="1" hangingPunct="1">
              <a:defRPr/>
            </a:pPr>
            <a:r>
              <a:rPr lang="zh-CN" altLang="zh-CN" sz="2400" kern="0" dirty="0">
                <a:latin typeface="+mn-ea"/>
                <a:ea typeface="+mn-ea"/>
              </a:rPr>
              <a:t>采用单根的类层次结构，还是任意的类层次结构？</a:t>
            </a:r>
          </a:p>
          <a:p>
            <a:pPr eaLnBrk="1" hangingPunct="1">
              <a:defRPr/>
            </a:pPr>
            <a:r>
              <a:rPr lang="zh-CN" altLang="zh-CN" sz="2400" kern="0" dirty="0">
                <a:latin typeface="+mn-ea"/>
                <a:ea typeface="+mn-ea"/>
              </a:rPr>
              <a:t>提供那些继承方式？</a:t>
            </a:r>
          </a:p>
          <a:p>
            <a:pPr lvl="1" eaLnBrk="1" hangingPunct="1">
              <a:defRPr/>
            </a:pPr>
            <a:r>
              <a:rPr lang="zh-CN" altLang="zh-CN" sz="2000" kern="0" dirty="0">
                <a:latin typeface="+mn-ea"/>
                <a:ea typeface="+mn-ea"/>
              </a:rPr>
              <a:t>例如</a:t>
            </a:r>
            <a:r>
              <a:rPr lang="en-US" altLang="zh-CN" sz="2000" b="1" kern="0" dirty="0">
                <a:latin typeface="+mn-ea"/>
                <a:ea typeface="+mn-ea"/>
              </a:rPr>
              <a:t> C++</a:t>
            </a:r>
            <a:r>
              <a:rPr lang="en-US" altLang="zh-CN" sz="2000" kern="0" dirty="0">
                <a:latin typeface="+mn-ea"/>
                <a:ea typeface="+mn-ea"/>
              </a:rPr>
              <a:t> </a:t>
            </a:r>
            <a:r>
              <a:rPr lang="zh-CN" altLang="zh-CN" sz="2000" kern="0" dirty="0">
                <a:latin typeface="+mn-ea"/>
                <a:ea typeface="+mn-ea"/>
              </a:rPr>
              <a:t>里提供了三种继承方式</a:t>
            </a:r>
          </a:p>
          <a:p>
            <a:pPr eaLnBrk="1" hangingPunct="1">
              <a:defRPr/>
            </a:pPr>
            <a:r>
              <a:rPr lang="zh-CN" altLang="zh-CN" sz="2400" kern="0" dirty="0">
                <a:latin typeface="+mn-ea"/>
                <a:ea typeface="+mn-ea"/>
              </a:rPr>
              <a:t>允许多重继承？还是只允许单继承？</a:t>
            </a:r>
          </a:p>
          <a:p>
            <a:pPr eaLnBrk="1" hangingPunct="1">
              <a:defRPr/>
            </a:pPr>
            <a:r>
              <a:rPr lang="zh-CN" altLang="zh-CN" sz="2400" kern="0" dirty="0">
                <a:latin typeface="+mn-ea"/>
                <a:ea typeface="+mn-ea"/>
              </a:rPr>
              <a:t>是否提供丰富完善的访问控制机制？</a:t>
            </a:r>
            <a:endParaRPr lang="en-US" altLang="zh-CN" sz="2400" kern="0" dirty="0">
              <a:latin typeface="+mn-ea"/>
              <a:ea typeface="+mn-ea"/>
            </a:endParaRPr>
          </a:p>
          <a:p>
            <a:pPr eaLnBrk="1" hangingPunct="1">
              <a:defRPr/>
            </a:pPr>
            <a:r>
              <a:rPr lang="zh-CN" altLang="zh-CN" sz="2400" kern="0" dirty="0">
                <a:latin typeface="+mn-ea"/>
                <a:ea typeface="+mn-ea"/>
              </a:rPr>
              <a:t>采用基于继承的模型，还是基于指派的模型</a:t>
            </a:r>
          </a:p>
          <a:p>
            <a:pPr eaLnBrk="1" hangingPunct="1">
              <a:defRPr/>
            </a:pPr>
            <a:r>
              <a:rPr lang="zh-CN" altLang="zh-CN" sz="2400" kern="0" dirty="0">
                <a:latin typeface="+mn-ea"/>
                <a:ea typeface="+mn-ea"/>
              </a:rPr>
              <a:t>基于类的模型，还是基于对象或原型的模型（如</a:t>
            </a:r>
            <a:r>
              <a:rPr lang="en-US" altLang="zh-CN" sz="2400" b="1" kern="0" dirty="0">
                <a:latin typeface="+mn-ea"/>
                <a:ea typeface="+mn-ea"/>
              </a:rPr>
              <a:t> JavaScript</a:t>
            </a:r>
            <a:r>
              <a:rPr lang="zh-CN" altLang="zh-CN" sz="2400" kern="0" dirty="0">
                <a:latin typeface="+mn-ea"/>
                <a:ea typeface="+mn-ea"/>
              </a:rPr>
              <a:t>）</a:t>
            </a:r>
          </a:p>
          <a:p>
            <a:pPr eaLnBrk="1" hangingPunct="1">
              <a:defRPr/>
            </a:pPr>
            <a:r>
              <a:rPr lang="zh-CN" altLang="zh-CN" sz="2400" kern="0" dirty="0">
                <a:latin typeface="+mn-ea"/>
                <a:ea typeface="+mn-ea"/>
              </a:rPr>
              <a:t>对象本身的独立性（是否允许不属于任何一个类的对象）</a:t>
            </a:r>
          </a:p>
          <a:p>
            <a:pPr eaLnBrk="1" hangingPunct="1">
              <a:defRPr/>
            </a:pPr>
            <a:r>
              <a:rPr lang="zh-CN" altLang="zh-CN" sz="2400" kern="0" dirty="0">
                <a:latin typeface="+mn-ea"/>
                <a:ea typeface="+mn-ea"/>
              </a:rPr>
              <a:t>类本身是不是对象？</a:t>
            </a:r>
          </a:p>
        </p:txBody>
      </p:sp>
    </p:spTree>
    <p:extLst>
      <p:ext uri="{BB962C8B-B14F-4D97-AF65-F5344CB8AC3E}">
        <p14:creationId xmlns:p14="http://schemas.microsoft.com/office/powerpoint/2010/main" val="1985734753"/>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标题 1"/>
          <p:cNvSpPr>
            <a:spLocks noGrp="1"/>
          </p:cNvSpPr>
          <p:nvPr>
            <p:ph type="title" idx="4294967295"/>
          </p:nvPr>
        </p:nvSpPr>
        <p:spPr>
          <a:xfrm>
            <a:off x="685800" y="0"/>
            <a:ext cx="7772400" cy="1143000"/>
          </a:xfrm>
        </p:spPr>
        <p:txBody>
          <a:bodyPr/>
          <a:lstStyle/>
          <a:p>
            <a:r>
              <a:rPr lang="en-US" altLang="zh-CN" b="1" dirty="0">
                <a:latin typeface="+mn-ea"/>
                <a:ea typeface="+mn-ea"/>
              </a:rPr>
              <a:t>OO</a:t>
            </a:r>
            <a:r>
              <a:rPr lang="zh-CN" altLang="zh-CN" dirty="0">
                <a:latin typeface="+mn-ea"/>
                <a:ea typeface="+mn-ea"/>
              </a:rPr>
              <a:t>语言</a:t>
            </a:r>
          </a:p>
        </p:txBody>
      </p:sp>
      <p:sp>
        <p:nvSpPr>
          <p:cNvPr id="3" name="内容占位符 2"/>
          <p:cNvSpPr>
            <a:spLocks noGrp="1"/>
          </p:cNvSpPr>
          <p:nvPr>
            <p:ph idx="4294967295"/>
          </p:nvPr>
        </p:nvSpPr>
        <p:spPr>
          <a:xfrm>
            <a:off x="395288" y="1052513"/>
            <a:ext cx="8569325" cy="4543425"/>
          </a:xfrm>
        </p:spPr>
        <p:txBody>
          <a:bodyPr>
            <a:noAutofit/>
          </a:bodyPr>
          <a:lstStyle/>
          <a:p>
            <a:pPr eaLnBrk="1" hangingPunct="1">
              <a:buFontTx/>
              <a:buNone/>
              <a:defRPr/>
            </a:pPr>
            <a:r>
              <a:rPr lang="zh-CN" altLang="zh-CN" sz="2400" kern="0" dirty="0">
                <a:latin typeface="+mn-ea"/>
                <a:ea typeface="+mn-ea"/>
              </a:rPr>
              <a:t>其他情况：</a:t>
            </a:r>
          </a:p>
          <a:p>
            <a:pPr eaLnBrk="1" hangingPunct="1">
              <a:defRPr/>
            </a:pPr>
            <a:r>
              <a:rPr lang="zh-CN" altLang="zh-CN" sz="2400" kern="0" dirty="0">
                <a:latin typeface="+mn-ea"/>
                <a:ea typeface="+mn-ea"/>
              </a:rPr>
              <a:t>是不是追求</a:t>
            </a:r>
            <a:r>
              <a:rPr lang="en-US" altLang="zh-CN" sz="2400" b="1" kern="0" dirty="0">
                <a:latin typeface="+mn-ea"/>
                <a:ea typeface="+mn-ea"/>
              </a:rPr>
              <a:t>“</a:t>
            </a:r>
            <a:r>
              <a:rPr lang="zh-CN" altLang="zh-CN" sz="2400" kern="0" dirty="0">
                <a:latin typeface="+mn-ea"/>
                <a:ea typeface="+mn-ea"/>
              </a:rPr>
              <a:t>纯粹</a:t>
            </a:r>
            <a:r>
              <a:rPr lang="en-US" altLang="zh-CN" sz="2400" b="1" kern="0" dirty="0">
                <a:latin typeface="+mn-ea"/>
                <a:ea typeface="+mn-ea"/>
              </a:rPr>
              <a:t>”</a:t>
            </a:r>
            <a:r>
              <a:rPr lang="zh-CN" altLang="zh-CN" sz="2400" kern="0" dirty="0">
                <a:latin typeface="+mn-ea"/>
                <a:ea typeface="+mn-ea"/>
              </a:rPr>
              <a:t>的面向对象语言？</a:t>
            </a:r>
          </a:p>
          <a:p>
            <a:pPr lvl="1" eaLnBrk="1" hangingPunct="1">
              <a:defRPr/>
            </a:pPr>
            <a:r>
              <a:rPr lang="en-US" altLang="zh-CN" sz="2000" b="1" kern="0" dirty="0">
                <a:latin typeface="+mn-ea"/>
                <a:ea typeface="+mn-ea"/>
              </a:rPr>
              <a:t>Smalltalk</a:t>
            </a:r>
            <a:r>
              <a:rPr lang="en-US" altLang="zh-CN" sz="2000" kern="0" dirty="0">
                <a:latin typeface="+mn-ea"/>
                <a:ea typeface="+mn-ea"/>
              </a:rPr>
              <a:t> </a:t>
            </a:r>
            <a:r>
              <a:rPr lang="zh-CN" altLang="zh-CN" sz="2000" kern="0" dirty="0">
                <a:latin typeface="+mn-ea"/>
                <a:ea typeface="+mn-ea"/>
              </a:rPr>
              <a:t>尽可能追求</a:t>
            </a:r>
            <a:r>
              <a:rPr lang="en-US" altLang="zh-CN" sz="2000" b="1" kern="0" dirty="0">
                <a:latin typeface="+mn-ea"/>
                <a:ea typeface="+mn-ea"/>
              </a:rPr>
              <a:t>“</a:t>
            </a:r>
            <a:r>
              <a:rPr lang="zh-CN" altLang="zh-CN" sz="2000" kern="0" dirty="0">
                <a:latin typeface="+mn-ea"/>
                <a:ea typeface="+mn-ea"/>
              </a:rPr>
              <a:t>面向对象</a:t>
            </a:r>
            <a:r>
              <a:rPr lang="en-US" altLang="zh-CN" sz="2000" b="1" kern="0" dirty="0">
                <a:latin typeface="+mn-ea"/>
                <a:ea typeface="+mn-ea"/>
              </a:rPr>
              <a:t>”</a:t>
            </a:r>
            <a:r>
              <a:rPr lang="zh-CN" altLang="zh-CN" sz="2000" kern="0" dirty="0">
                <a:latin typeface="+mn-ea"/>
                <a:ea typeface="+mn-ea"/>
              </a:rPr>
              <a:t>理想，完全是重新设计的新语言</a:t>
            </a:r>
          </a:p>
          <a:p>
            <a:pPr lvl="1" eaLnBrk="1" hangingPunct="1">
              <a:defRPr/>
            </a:pPr>
            <a:r>
              <a:rPr lang="en-US" altLang="zh-CN" sz="2000" b="1" kern="0" dirty="0">
                <a:latin typeface="+mn-ea"/>
                <a:ea typeface="+mn-ea"/>
              </a:rPr>
              <a:t>Java</a:t>
            </a:r>
            <a:r>
              <a:rPr lang="en-US" altLang="zh-CN" sz="2000" kern="0" dirty="0">
                <a:latin typeface="+mn-ea"/>
                <a:ea typeface="+mn-ea"/>
              </a:rPr>
              <a:t> </a:t>
            </a:r>
            <a:r>
              <a:rPr lang="zh-CN" altLang="zh-CN" sz="2000" kern="0" dirty="0">
                <a:latin typeface="+mn-ea"/>
                <a:ea typeface="+mn-ea"/>
              </a:rPr>
              <a:t>是接近理想的语言，但希望在形式上尽可能靠近常规语言</a:t>
            </a:r>
          </a:p>
          <a:p>
            <a:pPr lvl="1" eaLnBrk="1" hangingPunct="1">
              <a:defRPr/>
            </a:pPr>
            <a:r>
              <a:rPr lang="en-US" altLang="zh-CN" sz="2000" b="1" kern="0" dirty="0">
                <a:latin typeface="+mn-ea"/>
                <a:ea typeface="+mn-ea"/>
              </a:rPr>
              <a:t>C++</a:t>
            </a:r>
            <a:r>
              <a:rPr lang="en-US" altLang="zh-CN" sz="2000" kern="0" dirty="0">
                <a:latin typeface="+mn-ea"/>
                <a:ea typeface="+mn-ea"/>
              </a:rPr>
              <a:t> </a:t>
            </a:r>
            <a:r>
              <a:rPr lang="zh-CN" altLang="zh-CN" sz="2000" kern="0" dirty="0">
                <a:latin typeface="+mn-ea"/>
                <a:ea typeface="+mn-ea"/>
              </a:rPr>
              <a:t>设法在支持系统程序设计的过程性语言</a:t>
            </a:r>
            <a:r>
              <a:rPr lang="en-US" altLang="zh-CN" sz="2000" b="1" kern="0" dirty="0">
                <a:latin typeface="+mn-ea"/>
                <a:ea typeface="+mn-ea"/>
              </a:rPr>
              <a:t> C</a:t>
            </a:r>
            <a:r>
              <a:rPr lang="en-US" altLang="zh-CN" sz="2000" kern="0" dirty="0">
                <a:latin typeface="+mn-ea"/>
                <a:ea typeface="+mn-ea"/>
              </a:rPr>
              <a:t> </a:t>
            </a:r>
            <a:r>
              <a:rPr lang="zh-CN" altLang="zh-CN" sz="2000" kern="0" dirty="0">
                <a:latin typeface="+mn-ea"/>
                <a:ea typeface="+mn-ea"/>
              </a:rPr>
              <a:t>上</a:t>
            </a:r>
            <a:r>
              <a:rPr lang="en-US" altLang="zh-CN" sz="2000" b="1" kern="0" dirty="0">
                <a:latin typeface="+mn-ea"/>
                <a:ea typeface="+mn-ea"/>
              </a:rPr>
              <a:t>“</a:t>
            </a:r>
            <a:r>
              <a:rPr lang="zh-CN" altLang="zh-CN" sz="2000" kern="0" dirty="0">
                <a:latin typeface="+mn-ea"/>
                <a:ea typeface="+mn-ea"/>
              </a:rPr>
              <a:t>扩充</a:t>
            </a:r>
            <a:r>
              <a:rPr lang="en-US" altLang="zh-CN" sz="2000" b="1" kern="0" dirty="0">
                <a:latin typeface="+mn-ea"/>
                <a:ea typeface="+mn-ea"/>
              </a:rPr>
              <a:t>”</a:t>
            </a:r>
            <a:r>
              <a:rPr lang="zh-CN" altLang="zh-CN" sz="2000" kern="0" dirty="0">
                <a:latin typeface="+mn-ea"/>
                <a:ea typeface="+mn-ea"/>
              </a:rPr>
              <a:t>支持面向对象的机制，是一种多范型语言，支持多种程序设计方式</a:t>
            </a:r>
          </a:p>
          <a:p>
            <a:pPr lvl="1" eaLnBrk="1" hangingPunct="1">
              <a:defRPr/>
            </a:pPr>
            <a:r>
              <a:rPr lang="zh-CN" altLang="zh-CN" sz="2000" kern="0" dirty="0">
                <a:latin typeface="+mn-ea"/>
                <a:ea typeface="+mn-ea"/>
              </a:rPr>
              <a:t>另外的一些语言（如</a:t>
            </a:r>
            <a:r>
              <a:rPr lang="en-US" altLang="zh-CN" sz="2000" b="1" kern="0" dirty="0" err="1">
                <a:latin typeface="+mn-ea"/>
                <a:ea typeface="+mn-ea"/>
              </a:rPr>
              <a:t>Ada</a:t>
            </a:r>
            <a:r>
              <a:rPr lang="zh-CN" altLang="zh-CN" sz="2000" kern="0" dirty="0">
                <a:latin typeface="+mn-ea"/>
                <a:ea typeface="+mn-ea"/>
              </a:rPr>
              <a:t>）采用可能很不同的方式支持面向对象的程序设计，这里不准备详细介绍</a:t>
            </a:r>
          </a:p>
          <a:p>
            <a:pPr eaLnBrk="1" hangingPunct="1">
              <a:defRPr/>
            </a:pPr>
            <a:r>
              <a:rPr lang="zh-CN" altLang="zh-CN" sz="2400" kern="0" dirty="0">
                <a:latin typeface="+mn-ea"/>
                <a:ea typeface="+mn-ea"/>
              </a:rPr>
              <a:t>采用值模型还是引用模型。</a:t>
            </a:r>
            <a:endParaRPr lang="en-US" altLang="zh-CN" sz="2400" kern="0" dirty="0">
              <a:latin typeface="+mn-ea"/>
              <a:ea typeface="+mn-ea"/>
            </a:endParaRPr>
          </a:p>
          <a:p>
            <a:pPr lvl="1" eaLnBrk="1" hangingPunct="1">
              <a:defRPr/>
            </a:pPr>
            <a:r>
              <a:rPr lang="zh-CN" altLang="zh-CN" sz="2000" kern="0" dirty="0">
                <a:latin typeface="+mn-ea"/>
                <a:ea typeface="+mn-ea"/>
              </a:rPr>
              <a:t>从本质上说，只有采用引用模型才能支持方法的动态约束，因此大多数面向对象语言采用引用模型</a:t>
            </a:r>
          </a:p>
          <a:p>
            <a:pPr lvl="1" eaLnBrk="1" hangingPunct="1">
              <a:defRPr/>
            </a:pPr>
            <a:r>
              <a:rPr lang="en-US" altLang="zh-CN" sz="2000" b="1" kern="0" dirty="0">
                <a:latin typeface="+mn-ea"/>
                <a:ea typeface="+mn-ea"/>
              </a:rPr>
              <a:t> C++</a:t>
            </a:r>
            <a:r>
              <a:rPr lang="en-US" altLang="zh-CN" sz="2000" kern="0" dirty="0">
                <a:latin typeface="+mn-ea"/>
                <a:ea typeface="+mn-ea"/>
              </a:rPr>
              <a:t> </a:t>
            </a:r>
            <a:r>
              <a:rPr lang="zh-CN" altLang="zh-CN" sz="2000" kern="0" dirty="0">
                <a:latin typeface="+mn-ea"/>
                <a:ea typeface="+mn-ea"/>
              </a:rPr>
              <a:t>采用值模型，可以创建静态对象或栈对象，但只有通过对象引用或指向对象的指针才能实现面向对象的动态约束行为</a:t>
            </a:r>
          </a:p>
          <a:p>
            <a:pPr lvl="1" eaLnBrk="1" hangingPunct="1">
              <a:defRPr/>
            </a:pPr>
            <a:r>
              <a:rPr lang="en-US" altLang="zh-CN" sz="2000" b="1" kern="0" dirty="0">
                <a:latin typeface="+mn-ea"/>
                <a:ea typeface="+mn-ea"/>
              </a:rPr>
              <a:t> Java</a:t>
            </a:r>
            <a:r>
              <a:rPr lang="en-US" altLang="zh-CN" sz="2000" kern="0" dirty="0">
                <a:latin typeface="+mn-ea"/>
                <a:ea typeface="+mn-ea"/>
              </a:rPr>
              <a:t> </a:t>
            </a:r>
            <a:r>
              <a:rPr lang="zh-CN" altLang="zh-CN" sz="2000" kern="0" dirty="0">
                <a:latin typeface="+mn-ea"/>
                <a:ea typeface="+mn-ea"/>
              </a:rPr>
              <a:t>只能把</a:t>
            </a:r>
            <a:r>
              <a:rPr lang="en-US" altLang="zh-CN" sz="2000" b="1" kern="0" dirty="0">
                <a:latin typeface="+mn-ea"/>
                <a:ea typeface="+mn-ea"/>
              </a:rPr>
              <a:t> OO</a:t>
            </a:r>
            <a:r>
              <a:rPr lang="en-US" altLang="zh-CN" sz="2000" kern="0" dirty="0">
                <a:latin typeface="+mn-ea"/>
                <a:ea typeface="+mn-ea"/>
              </a:rPr>
              <a:t> </a:t>
            </a:r>
            <a:r>
              <a:rPr lang="zh-CN" altLang="zh-CN" sz="2000" kern="0" dirty="0">
                <a:latin typeface="+mn-ea"/>
                <a:ea typeface="+mn-ea"/>
              </a:rPr>
              <a:t>功能应用于用户定义类型，基本类型采用值模型</a:t>
            </a:r>
          </a:p>
        </p:txBody>
      </p:sp>
    </p:spTree>
    <p:extLst>
      <p:ext uri="{BB962C8B-B14F-4D97-AF65-F5344CB8AC3E}">
        <p14:creationId xmlns:p14="http://schemas.microsoft.com/office/powerpoint/2010/main" val="301679497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标题 1"/>
          <p:cNvSpPr>
            <a:spLocks noGrp="1"/>
          </p:cNvSpPr>
          <p:nvPr>
            <p:ph type="title" idx="4294967295"/>
          </p:nvPr>
        </p:nvSpPr>
        <p:spPr>
          <a:xfrm>
            <a:off x="758031" y="198438"/>
            <a:ext cx="7772400" cy="1143000"/>
          </a:xfrm>
        </p:spPr>
        <p:txBody>
          <a:bodyPr/>
          <a:lstStyle/>
          <a:p>
            <a:r>
              <a:rPr lang="en-US" altLang="zh-CN" b="1" dirty="0">
                <a:latin typeface="+mn-ea"/>
                <a:ea typeface="+mn-ea"/>
              </a:rPr>
              <a:t>OO</a:t>
            </a:r>
            <a:r>
              <a:rPr lang="zh-CN" altLang="zh-CN" dirty="0">
                <a:latin typeface="+mn-ea"/>
                <a:ea typeface="+mn-ea"/>
              </a:rPr>
              <a:t>语言</a:t>
            </a:r>
          </a:p>
        </p:txBody>
      </p:sp>
      <p:sp>
        <p:nvSpPr>
          <p:cNvPr id="3" name="内容占位符 2"/>
          <p:cNvSpPr>
            <a:spLocks noGrp="1"/>
          </p:cNvSpPr>
          <p:nvPr>
            <p:ph idx="4294967295"/>
          </p:nvPr>
        </p:nvSpPr>
        <p:spPr>
          <a:xfrm>
            <a:off x="468313" y="1341438"/>
            <a:ext cx="8351837" cy="4967287"/>
          </a:xfrm>
        </p:spPr>
        <p:txBody>
          <a:bodyPr>
            <a:noAutofit/>
          </a:bodyPr>
          <a:lstStyle/>
          <a:p>
            <a:pPr eaLnBrk="1" hangingPunct="1">
              <a:lnSpc>
                <a:spcPct val="120000"/>
              </a:lnSpc>
              <a:defRPr/>
            </a:pPr>
            <a:r>
              <a:rPr lang="zh-CN" altLang="zh-CN" sz="2000" kern="0" dirty="0">
                <a:latin typeface="+mn-ea"/>
                <a:ea typeface="+mn-ea"/>
              </a:rPr>
              <a:t>是否允许静态对象或者堆栈对象（自动对象）？多数面向对象语言只支持堆对象（通过动态存储分配创建的对象）</a:t>
            </a:r>
          </a:p>
          <a:p>
            <a:pPr lvl="1" eaLnBrk="1" hangingPunct="1">
              <a:lnSpc>
                <a:spcPct val="120000"/>
              </a:lnSpc>
              <a:defRPr/>
            </a:pPr>
            <a:r>
              <a:rPr lang="en-US" altLang="zh-CN" sz="1800" b="1" kern="0" dirty="0">
                <a:latin typeface="+mn-ea"/>
                <a:ea typeface="+mn-ea"/>
              </a:rPr>
              <a:t>C++</a:t>
            </a:r>
            <a:r>
              <a:rPr lang="en-US" altLang="zh-CN" sz="1800" kern="0" dirty="0">
                <a:latin typeface="+mn-ea"/>
                <a:ea typeface="+mn-ea"/>
              </a:rPr>
              <a:t> </a:t>
            </a:r>
            <a:r>
              <a:rPr lang="zh-CN" altLang="zh-CN" sz="1800" kern="0" dirty="0">
                <a:latin typeface="+mn-ea"/>
                <a:ea typeface="+mn-ea"/>
              </a:rPr>
              <a:t>支持静态对象和自动对象，这种设计是希望尽可能借助于作用域规则来管理对象，避免依赖自动存储管理系统（</a:t>
            </a:r>
            <a:r>
              <a:rPr lang="en-US" altLang="zh-CN" sz="1800" b="1" kern="0" dirty="0">
                <a:latin typeface="+mn-ea"/>
                <a:ea typeface="+mn-ea"/>
              </a:rPr>
              <a:t>GC</a:t>
            </a:r>
            <a:r>
              <a:rPr lang="zh-CN" altLang="zh-CN" sz="1800" kern="0" dirty="0">
                <a:latin typeface="+mn-ea"/>
                <a:ea typeface="+mn-ea"/>
              </a:rPr>
              <a:t>）</a:t>
            </a:r>
          </a:p>
          <a:p>
            <a:pPr lvl="1" eaLnBrk="1" hangingPunct="1">
              <a:lnSpc>
                <a:spcPct val="120000"/>
              </a:lnSpc>
              <a:defRPr/>
            </a:pPr>
            <a:r>
              <a:rPr lang="zh-CN" altLang="zh-CN" sz="1800" kern="0" dirty="0">
                <a:latin typeface="+mn-ea"/>
                <a:ea typeface="+mn-ea"/>
              </a:rPr>
              <a:t>为在这种环境下编程，人们开发了许多利用自动对象的对象管理技术，如句柄对象，对象的</a:t>
            </a:r>
            <a:r>
              <a:rPr lang="en-US" altLang="zh-CN" sz="1800" b="1" kern="0" dirty="0">
                <a:latin typeface="+mn-ea"/>
                <a:ea typeface="+mn-ea"/>
              </a:rPr>
              <a:t>“</a:t>
            </a:r>
            <a:r>
              <a:rPr lang="zh-CN" altLang="zh-CN" sz="1800" kern="0" dirty="0">
                <a:latin typeface="+mn-ea"/>
                <a:ea typeface="+mn-ea"/>
              </a:rPr>
              <a:t>创建即初始化</a:t>
            </a:r>
            <a:r>
              <a:rPr lang="en-US" altLang="zh-CN" sz="1800" b="1" kern="0" dirty="0">
                <a:latin typeface="+mn-ea"/>
                <a:ea typeface="+mn-ea"/>
              </a:rPr>
              <a:t>”</a:t>
            </a:r>
            <a:r>
              <a:rPr lang="zh-CN" altLang="zh-CN" sz="1800" kern="0" dirty="0">
                <a:latin typeface="+mn-ea"/>
                <a:ea typeface="+mn-ea"/>
              </a:rPr>
              <a:t>技术等</a:t>
            </a:r>
          </a:p>
          <a:p>
            <a:pPr eaLnBrk="1" hangingPunct="1">
              <a:lnSpc>
                <a:spcPct val="120000"/>
              </a:lnSpc>
              <a:defRPr/>
            </a:pPr>
            <a:r>
              <a:rPr lang="zh-CN" altLang="zh-CN" sz="2000" kern="0" dirty="0">
                <a:latin typeface="+mn-ea"/>
                <a:ea typeface="+mn-ea"/>
              </a:rPr>
              <a:t>是否依赖自动废料收集（</a:t>
            </a:r>
            <a:r>
              <a:rPr lang="en-US" altLang="zh-CN" sz="2000" b="1" kern="0" dirty="0">
                <a:latin typeface="+mn-ea"/>
                <a:ea typeface="+mn-ea"/>
              </a:rPr>
              <a:t>GC</a:t>
            </a:r>
            <a:r>
              <a:rPr lang="zh-CN" altLang="zh-CN" sz="2000" kern="0" dirty="0">
                <a:latin typeface="+mn-ea"/>
                <a:ea typeface="+mn-ea"/>
              </a:rPr>
              <a:t>）。由于</a:t>
            </a:r>
            <a:r>
              <a:rPr lang="en-US" altLang="zh-CN" sz="2000" b="1" kern="0" dirty="0">
                <a:latin typeface="+mn-ea"/>
                <a:ea typeface="+mn-ea"/>
              </a:rPr>
              <a:t> OO</a:t>
            </a:r>
            <a:r>
              <a:rPr lang="en-US" altLang="zh-CN" sz="2000" kern="0" dirty="0">
                <a:latin typeface="+mn-ea"/>
                <a:ea typeface="+mn-ea"/>
              </a:rPr>
              <a:t> </a:t>
            </a:r>
            <a:r>
              <a:rPr lang="zh-CN" altLang="zh-CN" sz="2000" kern="0" dirty="0">
                <a:latin typeface="+mn-ea"/>
                <a:ea typeface="+mn-ea"/>
              </a:rPr>
              <a:t>程序常（显式或隐式地）创建和丢弃对象，对象之间常存在复杂的相互引用关系，由人来完成对象的管理和回收很困难。大多数</a:t>
            </a:r>
            <a:r>
              <a:rPr lang="en-US" altLang="zh-CN" sz="2000" b="1" kern="0" dirty="0">
                <a:latin typeface="+mn-ea"/>
                <a:ea typeface="+mn-ea"/>
              </a:rPr>
              <a:t> OO</a:t>
            </a:r>
            <a:r>
              <a:rPr lang="en-US" altLang="zh-CN" sz="2000" kern="0" dirty="0">
                <a:latin typeface="+mn-ea"/>
                <a:ea typeface="+mn-ea"/>
              </a:rPr>
              <a:t> </a:t>
            </a:r>
            <a:r>
              <a:rPr lang="zh-CN" altLang="zh-CN" sz="2000" kern="0" dirty="0">
                <a:latin typeface="+mn-ea"/>
                <a:ea typeface="+mn-ea"/>
              </a:rPr>
              <a:t>语言都依赖于自动存储回收系统</a:t>
            </a:r>
          </a:p>
          <a:p>
            <a:pPr lvl="1" eaLnBrk="1" hangingPunct="1">
              <a:lnSpc>
                <a:spcPct val="120000"/>
              </a:lnSpc>
              <a:defRPr/>
            </a:pPr>
            <a:r>
              <a:rPr lang="en-US" altLang="zh-CN" sz="1800" b="1" kern="0" dirty="0">
                <a:latin typeface="+mn-ea"/>
                <a:ea typeface="+mn-ea"/>
              </a:rPr>
              <a:t>GC</a:t>
            </a:r>
            <a:r>
              <a:rPr lang="en-US" altLang="zh-CN" sz="1800" kern="0" dirty="0">
                <a:latin typeface="+mn-ea"/>
                <a:ea typeface="+mn-ea"/>
              </a:rPr>
              <a:t> </a:t>
            </a:r>
            <a:r>
              <a:rPr lang="zh-CN" altLang="zh-CN" sz="1800" kern="0" dirty="0">
                <a:latin typeface="+mn-ea"/>
                <a:ea typeface="+mn-ea"/>
              </a:rPr>
              <a:t>的引入将带来显著的性能损失，还会造成程序行为更多的不可预见性（</a:t>
            </a:r>
            <a:r>
              <a:rPr lang="en-US" altLang="zh-CN" sz="1800" b="1" kern="0" dirty="0">
                <a:latin typeface="+mn-ea"/>
                <a:ea typeface="+mn-ea"/>
              </a:rPr>
              <a:t>GC</a:t>
            </a:r>
            <a:r>
              <a:rPr lang="en-US" altLang="zh-CN" sz="1800" kern="0" dirty="0">
                <a:latin typeface="+mn-ea"/>
                <a:ea typeface="+mn-ea"/>
              </a:rPr>
              <a:t> </a:t>
            </a:r>
            <a:r>
              <a:rPr lang="zh-CN" altLang="zh-CN" sz="1800" kern="0" dirty="0">
                <a:latin typeface="+mn-ea"/>
                <a:ea typeface="+mn-ea"/>
              </a:rPr>
              <a:t>发生的时刻无法预见，其持续时间长短也无法预计）</a:t>
            </a:r>
          </a:p>
          <a:p>
            <a:pPr lvl="1" eaLnBrk="1" hangingPunct="1">
              <a:lnSpc>
                <a:spcPct val="120000"/>
              </a:lnSpc>
              <a:defRPr/>
            </a:pPr>
            <a:r>
              <a:rPr lang="en-US" altLang="zh-CN" sz="1800" b="1" kern="0" dirty="0">
                <a:latin typeface="+mn-ea"/>
                <a:ea typeface="+mn-ea"/>
              </a:rPr>
              <a:t>Java</a:t>
            </a:r>
            <a:r>
              <a:rPr lang="en-US" altLang="zh-CN" sz="1800" kern="0" dirty="0">
                <a:latin typeface="+mn-ea"/>
                <a:ea typeface="+mn-ea"/>
              </a:rPr>
              <a:t> </a:t>
            </a:r>
            <a:r>
              <a:rPr lang="zh-CN" altLang="zh-CN" sz="1800" kern="0" dirty="0">
                <a:latin typeface="+mn-ea"/>
                <a:ea typeface="+mn-ea"/>
              </a:rPr>
              <a:t>等许多语言都需要内置的自动废料收集系统</a:t>
            </a:r>
          </a:p>
          <a:p>
            <a:pPr lvl="1" eaLnBrk="1" hangingPunct="1">
              <a:lnSpc>
                <a:spcPct val="120000"/>
              </a:lnSpc>
              <a:defRPr/>
            </a:pPr>
            <a:r>
              <a:rPr lang="en-US" altLang="zh-CN" sz="1800" b="1" kern="0" dirty="0">
                <a:latin typeface="+mn-ea"/>
                <a:ea typeface="+mn-ea"/>
              </a:rPr>
              <a:t>C++</a:t>
            </a:r>
            <a:r>
              <a:rPr lang="en-US" altLang="zh-CN" sz="1800" kern="0" dirty="0">
                <a:latin typeface="+mn-ea"/>
                <a:ea typeface="+mn-ea"/>
              </a:rPr>
              <a:t> </a:t>
            </a:r>
            <a:r>
              <a:rPr lang="zh-CN" altLang="zh-CN" sz="1800" kern="0" dirty="0">
                <a:latin typeface="+mn-ea"/>
                <a:ea typeface="+mn-ea"/>
              </a:rPr>
              <a:t>是例外，其设计目标之一是尽可能避免对自动存储回收的依赖，以支持系统程序设计，提高效率，减少运行时间上的不确定性</a:t>
            </a:r>
          </a:p>
        </p:txBody>
      </p:sp>
    </p:spTree>
    <p:extLst>
      <p:ext uri="{BB962C8B-B14F-4D97-AF65-F5344CB8AC3E}">
        <p14:creationId xmlns:p14="http://schemas.microsoft.com/office/powerpoint/2010/main" val="426573439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标题 1"/>
          <p:cNvSpPr>
            <a:spLocks noGrp="1"/>
          </p:cNvSpPr>
          <p:nvPr>
            <p:ph type="title" idx="4294967295"/>
          </p:nvPr>
        </p:nvSpPr>
        <p:spPr/>
        <p:txBody>
          <a:bodyPr/>
          <a:lstStyle/>
          <a:p>
            <a:r>
              <a:rPr lang="en-US" altLang="zh-CN" b="1" dirty="0">
                <a:latin typeface="+mn-ea"/>
                <a:ea typeface="+mn-ea"/>
              </a:rPr>
              <a:t>OO</a:t>
            </a:r>
            <a:r>
              <a:rPr lang="en-US" altLang="zh-CN" dirty="0">
                <a:latin typeface="+mn-ea"/>
                <a:ea typeface="+mn-ea"/>
              </a:rPr>
              <a:t> </a:t>
            </a:r>
            <a:r>
              <a:rPr lang="zh-CN" altLang="en-US" dirty="0">
                <a:latin typeface="+mn-ea"/>
                <a:ea typeface="+mn-ea"/>
              </a:rPr>
              <a:t>语言</a:t>
            </a:r>
            <a:endParaRPr lang="zh-CN" altLang="zh-CN" dirty="0">
              <a:latin typeface="+mn-ea"/>
              <a:ea typeface="+mn-ea"/>
            </a:endParaRPr>
          </a:p>
        </p:txBody>
      </p:sp>
      <p:sp>
        <p:nvSpPr>
          <p:cNvPr id="3" name="内容占位符 2"/>
          <p:cNvSpPr>
            <a:spLocks noGrp="1"/>
          </p:cNvSpPr>
          <p:nvPr>
            <p:ph idx="4294967295"/>
          </p:nvPr>
        </p:nvSpPr>
        <p:spPr>
          <a:xfrm>
            <a:off x="628650" y="1690689"/>
            <a:ext cx="7772400" cy="4543425"/>
          </a:xfrm>
        </p:spPr>
        <p:txBody>
          <a:bodyPr>
            <a:normAutofit fontScale="85000" lnSpcReduction="10000"/>
          </a:bodyPr>
          <a:lstStyle/>
          <a:p>
            <a:pPr eaLnBrk="1" hangingPunct="1">
              <a:lnSpc>
                <a:spcPct val="120000"/>
              </a:lnSpc>
              <a:defRPr/>
            </a:pPr>
            <a:r>
              <a:rPr lang="zh-CN" altLang="zh-CN" kern="0" dirty="0">
                <a:latin typeface="+mn-ea"/>
                <a:ea typeface="+mn-ea"/>
              </a:rPr>
              <a:t>是否所有方法都采用动态约束？</a:t>
            </a:r>
          </a:p>
          <a:p>
            <a:pPr lvl="1" eaLnBrk="1" hangingPunct="1">
              <a:lnSpc>
                <a:spcPct val="120000"/>
              </a:lnSpc>
              <a:defRPr/>
            </a:pPr>
            <a:r>
              <a:rPr lang="zh-CN" altLang="zh-CN" kern="0" dirty="0">
                <a:latin typeface="+mn-ea"/>
                <a:ea typeface="+mn-ea"/>
              </a:rPr>
              <a:t>动态约束很重要，但调用时会带来一些额外的开销，如果需要调用的方法能够静态确定，采用静态约束有速度优势</a:t>
            </a:r>
          </a:p>
          <a:p>
            <a:pPr lvl="1" eaLnBrk="1" hangingPunct="1">
              <a:lnSpc>
                <a:spcPct val="120000"/>
              </a:lnSpc>
              <a:defRPr/>
            </a:pPr>
            <a:r>
              <a:rPr lang="zh-CN" altLang="zh-CN" kern="0" dirty="0">
                <a:latin typeface="+mn-ea"/>
                <a:ea typeface="+mn-ea"/>
              </a:rPr>
              <a:t>大部分语言里的所有方法都采用动态约束</a:t>
            </a:r>
          </a:p>
          <a:p>
            <a:pPr lvl="1" eaLnBrk="1" hangingPunct="1">
              <a:lnSpc>
                <a:spcPct val="120000"/>
              </a:lnSpc>
              <a:defRPr/>
            </a:pPr>
            <a:r>
              <a:rPr lang="en-US" altLang="zh-CN" b="1" kern="0" dirty="0">
                <a:latin typeface="+mn-ea"/>
                <a:ea typeface="+mn-ea"/>
              </a:rPr>
              <a:t>C++</a:t>
            </a:r>
            <a:r>
              <a:rPr lang="en-US" altLang="zh-CN" kern="0" dirty="0">
                <a:latin typeface="+mn-ea"/>
                <a:ea typeface="+mn-ea"/>
              </a:rPr>
              <a:t> </a:t>
            </a:r>
            <a:r>
              <a:rPr lang="zh-CN" altLang="zh-CN" kern="0" dirty="0">
                <a:latin typeface="+mn-ea"/>
                <a:ea typeface="+mn-ea"/>
              </a:rPr>
              <a:t>和</a:t>
            </a:r>
            <a:r>
              <a:rPr lang="en-US" altLang="zh-CN" b="1" kern="0" dirty="0">
                <a:latin typeface="+mn-ea"/>
                <a:ea typeface="+mn-ea"/>
              </a:rPr>
              <a:t> </a:t>
            </a:r>
            <a:r>
              <a:rPr lang="en-US" altLang="zh-CN" b="1" kern="0" dirty="0" err="1">
                <a:latin typeface="+mn-ea"/>
                <a:ea typeface="+mn-ea"/>
              </a:rPr>
              <a:t>Ada</a:t>
            </a:r>
            <a:r>
              <a:rPr lang="en-US" altLang="zh-CN" kern="0" dirty="0">
                <a:latin typeface="+mn-ea"/>
                <a:ea typeface="+mn-ea"/>
              </a:rPr>
              <a:t> </a:t>
            </a:r>
            <a:r>
              <a:rPr lang="zh-CN" altLang="zh-CN" kern="0" dirty="0">
                <a:latin typeface="+mn-ea"/>
                <a:ea typeface="+mn-ea"/>
              </a:rPr>
              <a:t>提供静态约束（默认）和动态约束两种方式</a:t>
            </a:r>
          </a:p>
          <a:p>
            <a:pPr eaLnBrk="1" hangingPunct="1">
              <a:lnSpc>
                <a:spcPct val="120000"/>
              </a:lnSpc>
              <a:defRPr/>
            </a:pPr>
            <a:r>
              <a:rPr lang="zh-CN" altLang="zh-CN" kern="0" dirty="0">
                <a:latin typeface="+mn-ea"/>
                <a:ea typeface="+mn-ea"/>
              </a:rPr>
              <a:t>一些脚本语言也支持面向对象的概念。例如，</a:t>
            </a:r>
          </a:p>
          <a:p>
            <a:pPr lvl="1" eaLnBrk="1" hangingPunct="1">
              <a:lnSpc>
                <a:spcPct val="120000"/>
              </a:lnSpc>
              <a:defRPr/>
            </a:pPr>
            <a:r>
              <a:rPr lang="en-US" altLang="zh-CN" b="1" kern="0" dirty="0">
                <a:latin typeface="+mn-ea"/>
                <a:ea typeface="+mn-ea"/>
              </a:rPr>
              <a:t>Ruby</a:t>
            </a:r>
            <a:r>
              <a:rPr lang="en-US" altLang="zh-CN" kern="0" dirty="0">
                <a:latin typeface="+mn-ea"/>
                <a:ea typeface="+mn-ea"/>
              </a:rPr>
              <a:t> </a:t>
            </a:r>
            <a:r>
              <a:rPr lang="zh-CN" altLang="zh-CN" kern="0" dirty="0">
                <a:latin typeface="+mn-ea"/>
                <a:ea typeface="+mn-ea"/>
              </a:rPr>
              <a:t>是一个纯面向对象的脚本语言，其中的一切都是对象，全局环境看作一个匿名的大对象，全局环境里的函数看作这个对象的成员函数。它还有另外一些独特性质</a:t>
            </a:r>
          </a:p>
          <a:p>
            <a:pPr lvl="1" eaLnBrk="1" hangingPunct="1">
              <a:lnSpc>
                <a:spcPct val="120000"/>
              </a:lnSpc>
              <a:defRPr/>
            </a:pPr>
            <a:r>
              <a:rPr lang="en-US" altLang="zh-CN" b="1" kern="0" dirty="0">
                <a:latin typeface="+mn-ea"/>
                <a:ea typeface="+mn-ea"/>
              </a:rPr>
              <a:t>JavaScript</a:t>
            </a:r>
            <a:r>
              <a:rPr lang="en-US" altLang="zh-CN" kern="0" dirty="0">
                <a:latin typeface="+mn-ea"/>
                <a:ea typeface="+mn-ea"/>
              </a:rPr>
              <a:t> </a:t>
            </a:r>
            <a:r>
              <a:rPr lang="zh-CN" altLang="zh-CN" kern="0" dirty="0">
                <a:latin typeface="+mn-ea"/>
                <a:ea typeface="+mn-ea"/>
              </a:rPr>
              <a:t>支持一种基于对象和原型的面向对象模型。其中没有类的概念，只有对象。对象的行为继承通过原型获得</a:t>
            </a:r>
          </a:p>
        </p:txBody>
      </p:sp>
    </p:spTree>
    <p:extLst>
      <p:ext uri="{BB962C8B-B14F-4D97-AF65-F5344CB8AC3E}">
        <p14:creationId xmlns:p14="http://schemas.microsoft.com/office/powerpoint/2010/main" val="272989174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标题 1"/>
          <p:cNvSpPr>
            <a:spLocks noGrp="1"/>
          </p:cNvSpPr>
          <p:nvPr>
            <p:ph type="title" idx="4294967295"/>
          </p:nvPr>
        </p:nvSpPr>
        <p:spPr>
          <a:xfrm>
            <a:off x="755650" y="188913"/>
            <a:ext cx="7772400" cy="1143000"/>
          </a:xfrm>
        </p:spPr>
        <p:txBody>
          <a:bodyPr/>
          <a:lstStyle/>
          <a:p>
            <a:r>
              <a:rPr lang="en-US" altLang="zh-CN" b="1" dirty="0">
                <a:latin typeface="+mn-ea"/>
                <a:ea typeface="+mn-ea"/>
              </a:rPr>
              <a:t>OO</a:t>
            </a:r>
            <a:r>
              <a:rPr lang="en-US" altLang="zh-CN" dirty="0">
                <a:latin typeface="+mn-ea"/>
                <a:ea typeface="+mn-ea"/>
              </a:rPr>
              <a:t> </a:t>
            </a:r>
            <a:r>
              <a:rPr lang="zh-CN" altLang="en-US" dirty="0">
                <a:latin typeface="+mn-ea"/>
                <a:ea typeface="+mn-ea"/>
              </a:rPr>
              <a:t>语言</a:t>
            </a:r>
            <a:endParaRPr lang="zh-CN" altLang="zh-CN" dirty="0">
              <a:latin typeface="+mn-ea"/>
              <a:ea typeface="+mn-ea"/>
            </a:endParaRPr>
          </a:p>
        </p:txBody>
      </p:sp>
      <p:sp>
        <p:nvSpPr>
          <p:cNvPr id="3" name="内容占位符 2"/>
          <p:cNvSpPr>
            <a:spLocks noGrp="1"/>
          </p:cNvSpPr>
          <p:nvPr>
            <p:ph idx="4294967295"/>
          </p:nvPr>
        </p:nvSpPr>
        <p:spPr>
          <a:xfrm>
            <a:off x="574675" y="1196975"/>
            <a:ext cx="8134350" cy="5472113"/>
          </a:xfrm>
        </p:spPr>
        <p:txBody>
          <a:bodyPr>
            <a:noAutofit/>
          </a:bodyPr>
          <a:lstStyle/>
          <a:p>
            <a:pPr eaLnBrk="1" hangingPunct="1">
              <a:lnSpc>
                <a:spcPct val="120000"/>
              </a:lnSpc>
              <a:defRPr/>
            </a:pPr>
            <a:r>
              <a:rPr lang="zh-CN" altLang="zh-CN" sz="2400" kern="0" dirty="0">
                <a:latin typeface="+mn-ea"/>
                <a:ea typeface="+mn-ea"/>
              </a:rPr>
              <a:t>人们还提出了许多与面向对象机制有关的新想法和模型</a:t>
            </a:r>
          </a:p>
          <a:p>
            <a:pPr eaLnBrk="1" hangingPunct="1">
              <a:lnSpc>
                <a:spcPct val="120000"/>
              </a:lnSpc>
              <a:defRPr/>
            </a:pPr>
            <a:r>
              <a:rPr lang="zh-CN" altLang="zh-CN" sz="2400" kern="0" dirty="0">
                <a:latin typeface="+mn-ea"/>
                <a:ea typeface="+mn-ea"/>
              </a:rPr>
              <a:t>许多脚本语言提供了独特的面向对象机制：例如</a:t>
            </a:r>
          </a:p>
          <a:p>
            <a:pPr lvl="1" eaLnBrk="1" hangingPunct="1">
              <a:lnSpc>
                <a:spcPct val="120000"/>
              </a:lnSpc>
              <a:defRPr/>
            </a:pPr>
            <a:r>
              <a:rPr lang="zh-CN" altLang="zh-CN" sz="1800" kern="0" dirty="0">
                <a:latin typeface="+mn-ea"/>
                <a:ea typeface="+mn-ea"/>
              </a:rPr>
              <a:t>基于对象原型（而不是类）的</a:t>
            </a:r>
            <a:r>
              <a:rPr lang="en-US" altLang="zh-CN" sz="1800" b="1" kern="0" dirty="0">
                <a:latin typeface="+mn-ea"/>
                <a:ea typeface="+mn-ea"/>
              </a:rPr>
              <a:t> OO</a:t>
            </a:r>
            <a:r>
              <a:rPr lang="en-US" altLang="zh-CN" sz="1800" kern="0" dirty="0">
                <a:latin typeface="+mn-ea"/>
                <a:ea typeface="+mn-ea"/>
              </a:rPr>
              <a:t> </a:t>
            </a:r>
            <a:r>
              <a:rPr lang="zh-CN" altLang="zh-CN" sz="1800" kern="0" dirty="0">
                <a:latin typeface="+mn-ea"/>
                <a:ea typeface="+mn-ea"/>
              </a:rPr>
              <a:t>模型</a:t>
            </a:r>
          </a:p>
          <a:p>
            <a:pPr lvl="1" eaLnBrk="1" hangingPunct="1">
              <a:lnSpc>
                <a:spcPct val="120000"/>
              </a:lnSpc>
              <a:defRPr/>
            </a:pPr>
            <a:r>
              <a:rPr lang="zh-CN" altLang="zh-CN" sz="1800" kern="0" dirty="0">
                <a:latin typeface="+mn-ea"/>
                <a:ea typeface="+mn-ea"/>
              </a:rPr>
              <a:t>在基于类的模型中允许基于对象的行为覆盖（可修改个别对象的行为）</a:t>
            </a:r>
          </a:p>
          <a:p>
            <a:pPr lvl="1" eaLnBrk="1" hangingPunct="1">
              <a:lnSpc>
                <a:spcPct val="120000"/>
              </a:lnSpc>
              <a:defRPr/>
            </a:pPr>
            <a:r>
              <a:rPr lang="zh-CN" altLang="zh-CN" sz="1800" kern="0" dirty="0">
                <a:latin typeface="+mn-ea"/>
                <a:ea typeface="+mn-ea"/>
              </a:rPr>
              <a:t>等等</a:t>
            </a:r>
          </a:p>
          <a:p>
            <a:pPr eaLnBrk="1" hangingPunct="1">
              <a:lnSpc>
                <a:spcPct val="120000"/>
              </a:lnSpc>
              <a:defRPr/>
            </a:pPr>
            <a:r>
              <a:rPr lang="zh-CN" altLang="zh-CN" sz="2400" kern="0" dirty="0">
                <a:latin typeface="+mn-ea"/>
                <a:ea typeface="+mn-ea"/>
              </a:rPr>
              <a:t>总而言之，虽然今天面向对象的模型和语言已成为主流程序设计方法和主流程序语言，还正在发展和研究中</a:t>
            </a:r>
          </a:p>
          <a:p>
            <a:pPr lvl="1" eaLnBrk="1" hangingPunct="1">
              <a:lnSpc>
                <a:spcPct val="120000"/>
              </a:lnSpc>
              <a:defRPr/>
            </a:pPr>
            <a:r>
              <a:rPr lang="zh-CN" altLang="zh-CN" sz="1800" kern="0" dirty="0">
                <a:latin typeface="+mn-ea"/>
                <a:ea typeface="+mn-ea"/>
              </a:rPr>
              <a:t>许多语言的</a:t>
            </a:r>
            <a:r>
              <a:rPr lang="en-US" altLang="zh-CN" sz="1800" b="1" kern="0" dirty="0">
                <a:latin typeface="+mn-ea"/>
                <a:ea typeface="+mn-ea"/>
              </a:rPr>
              <a:t> OO</a:t>
            </a:r>
            <a:r>
              <a:rPr lang="en-US" altLang="zh-CN" sz="1800" kern="0" dirty="0">
                <a:latin typeface="+mn-ea"/>
                <a:ea typeface="+mn-ea"/>
              </a:rPr>
              <a:t> </a:t>
            </a:r>
            <a:r>
              <a:rPr lang="zh-CN" altLang="zh-CN" sz="1800" kern="0" dirty="0">
                <a:latin typeface="+mn-ea"/>
                <a:ea typeface="+mn-ea"/>
              </a:rPr>
              <a:t>机制非常复杂，实际还不断提出一些新要求，使一些</a:t>
            </a:r>
            <a:r>
              <a:rPr lang="en-US" altLang="zh-CN" sz="1800" b="1" kern="0" dirty="0">
                <a:latin typeface="+mn-ea"/>
                <a:ea typeface="+mn-ea"/>
              </a:rPr>
              <a:t>OO</a:t>
            </a:r>
            <a:r>
              <a:rPr lang="en-US" altLang="zh-CN" sz="1800" kern="0" dirty="0">
                <a:latin typeface="+mn-ea"/>
                <a:ea typeface="+mn-ea"/>
              </a:rPr>
              <a:t> </a:t>
            </a:r>
            <a:r>
              <a:rPr lang="zh-CN" altLang="zh-CN" sz="1800" kern="0" dirty="0">
                <a:latin typeface="+mn-ea"/>
                <a:ea typeface="+mn-ea"/>
              </a:rPr>
              <a:t>语言在发展中变得越来越复杂</a:t>
            </a:r>
            <a:r>
              <a:rPr lang="en-US" altLang="zh-CN" sz="1800" kern="0" dirty="0">
                <a:latin typeface="+mn-ea"/>
                <a:ea typeface="+mn-ea"/>
              </a:rPr>
              <a:t> </a:t>
            </a:r>
            <a:endParaRPr lang="zh-CN" altLang="zh-CN" sz="1800" kern="0" dirty="0">
              <a:latin typeface="+mn-ea"/>
              <a:ea typeface="+mn-ea"/>
            </a:endParaRPr>
          </a:p>
          <a:p>
            <a:pPr lvl="1" eaLnBrk="1" hangingPunct="1">
              <a:lnSpc>
                <a:spcPct val="120000"/>
              </a:lnSpc>
              <a:defRPr/>
            </a:pPr>
            <a:r>
              <a:rPr lang="zh-CN" altLang="zh-CN" sz="1800" kern="0" dirty="0">
                <a:latin typeface="+mn-ea"/>
                <a:ea typeface="+mn-ea"/>
              </a:rPr>
              <a:t>如何提供一集足够强大，而且又简洁清晰的机制支持</a:t>
            </a:r>
            <a:r>
              <a:rPr lang="en-US" altLang="zh-CN" sz="1800" b="1" kern="0" dirty="0">
                <a:latin typeface="+mn-ea"/>
                <a:ea typeface="+mn-ea"/>
              </a:rPr>
              <a:t> OO</a:t>
            </a:r>
            <a:r>
              <a:rPr lang="en-US" altLang="zh-CN" sz="1800" kern="0" dirty="0">
                <a:latin typeface="+mn-ea"/>
                <a:ea typeface="+mn-ea"/>
              </a:rPr>
              <a:t> </a:t>
            </a:r>
            <a:r>
              <a:rPr lang="zh-CN" altLang="zh-CN" sz="1800" kern="0" dirty="0">
                <a:latin typeface="+mn-ea"/>
                <a:ea typeface="+mn-ea"/>
              </a:rPr>
              <a:t>的概念和程序设计，还是这个领域中需要继续研究的问题</a:t>
            </a:r>
            <a:r>
              <a:rPr lang="en-US" altLang="zh-CN" sz="1800" kern="0" dirty="0">
                <a:latin typeface="+mn-ea"/>
                <a:ea typeface="+mn-ea"/>
              </a:rPr>
              <a:t> </a:t>
            </a:r>
            <a:endParaRPr lang="zh-CN" altLang="zh-CN" sz="1800" kern="0" dirty="0">
              <a:latin typeface="+mn-ea"/>
              <a:ea typeface="+mn-ea"/>
            </a:endParaRPr>
          </a:p>
          <a:p>
            <a:pPr lvl="1" eaLnBrk="1" hangingPunct="1">
              <a:lnSpc>
                <a:spcPct val="120000"/>
              </a:lnSpc>
              <a:defRPr/>
            </a:pPr>
            <a:r>
              <a:rPr lang="en-US" altLang="zh-CN" sz="1800" b="1" kern="0" dirty="0">
                <a:latin typeface="+mn-ea"/>
                <a:ea typeface="+mn-ea"/>
              </a:rPr>
              <a:t>OO</a:t>
            </a:r>
            <a:r>
              <a:rPr lang="en-US" altLang="zh-CN" sz="1800" kern="0" dirty="0">
                <a:latin typeface="+mn-ea"/>
                <a:ea typeface="+mn-ea"/>
              </a:rPr>
              <a:t> </a:t>
            </a:r>
            <a:r>
              <a:rPr lang="zh-CN" altLang="zh-CN" sz="1800" kern="0" dirty="0">
                <a:latin typeface="+mn-ea"/>
                <a:ea typeface="+mn-ea"/>
              </a:rPr>
              <a:t>语言有关的理论研究还处在</a:t>
            </a:r>
            <a:r>
              <a:rPr lang="zh-CN" altLang="en-US" sz="1800" kern="0" dirty="0">
                <a:latin typeface="+mn-ea"/>
                <a:ea typeface="+mn-ea"/>
              </a:rPr>
              <a:t>研究与应用</a:t>
            </a:r>
            <a:r>
              <a:rPr lang="zh-CN" altLang="zh-CN" sz="1800" kern="0" dirty="0">
                <a:latin typeface="+mn-ea"/>
                <a:ea typeface="+mn-ea"/>
              </a:rPr>
              <a:t>阶段</a:t>
            </a:r>
          </a:p>
        </p:txBody>
      </p:sp>
    </p:spTree>
    <p:extLst>
      <p:ext uri="{BB962C8B-B14F-4D97-AF65-F5344CB8AC3E}">
        <p14:creationId xmlns:p14="http://schemas.microsoft.com/office/powerpoint/2010/main" val="11922079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02" name="Rectangle 2">
            <a:extLst>
              <a:ext uri="{FF2B5EF4-FFF2-40B4-BE49-F238E27FC236}">
                <a16:creationId xmlns:a16="http://schemas.microsoft.com/office/drawing/2014/main" id="{492FED3E-E5A9-455C-BDAF-C6E576A878C0}"/>
              </a:ext>
            </a:extLst>
          </p:cNvPr>
          <p:cNvSpPr>
            <a:spLocks noGrp="1" noChangeArrowheads="1"/>
          </p:cNvSpPr>
          <p:nvPr>
            <p:ph type="title"/>
          </p:nvPr>
        </p:nvSpPr>
        <p:spPr>
          <a:xfrm>
            <a:off x="457200" y="274638"/>
            <a:ext cx="8229600" cy="644525"/>
          </a:xfrm>
        </p:spPr>
        <p:txBody>
          <a:bodyPr>
            <a:normAutofit fontScale="90000"/>
          </a:bodyPr>
          <a:lstStyle/>
          <a:p>
            <a:r>
              <a:rPr lang="en-US" altLang="zh-CN" dirty="0">
                <a:latin typeface="+mn-ea"/>
                <a:ea typeface="+mn-ea"/>
              </a:rPr>
              <a:t>native</a:t>
            </a:r>
            <a:r>
              <a:rPr lang="zh-CN" altLang="en-US" dirty="0">
                <a:latin typeface="+mn-ea"/>
                <a:ea typeface="+mn-ea"/>
              </a:rPr>
              <a:t>关键字</a:t>
            </a:r>
          </a:p>
        </p:txBody>
      </p:sp>
      <p:sp>
        <p:nvSpPr>
          <p:cNvPr id="768003" name="Rectangle 3">
            <a:extLst>
              <a:ext uri="{FF2B5EF4-FFF2-40B4-BE49-F238E27FC236}">
                <a16:creationId xmlns:a16="http://schemas.microsoft.com/office/drawing/2014/main" id="{D8BA0928-BAE0-438A-84DF-7BAA2F74EC7E}"/>
              </a:ext>
            </a:extLst>
          </p:cNvPr>
          <p:cNvSpPr>
            <a:spLocks noGrp="1" noChangeArrowheads="1"/>
          </p:cNvSpPr>
          <p:nvPr>
            <p:ph type="body" idx="1"/>
          </p:nvPr>
        </p:nvSpPr>
        <p:spPr>
          <a:xfrm>
            <a:off x="585062" y="1292725"/>
            <a:ext cx="7845425" cy="4681537"/>
          </a:xfrm>
        </p:spPr>
        <p:txBody>
          <a:bodyPr>
            <a:normAutofit lnSpcReduction="10000"/>
          </a:bodyPr>
          <a:lstStyle/>
          <a:p>
            <a:r>
              <a:rPr lang="zh-CN" altLang="en-US" dirty="0"/>
              <a:t>要实现对底层的控制，就需要一些其他语言的帮助，这个就是</a:t>
            </a:r>
            <a:r>
              <a:rPr lang="en-US" altLang="zh-CN" dirty="0"/>
              <a:t>native</a:t>
            </a:r>
            <a:r>
              <a:rPr lang="zh-CN" altLang="en-US" dirty="0"/>
              <a:t>的作用。</a:t>
            </a:r>
          </a:p>
          <a:p>
            <a:r>
              <a:rPr lang="en-US" altLang="zh-CN" dirty="0"/>
              <a:t>native</a:t>
            </a:r>
            <a:r>
              <a:rPr lang="zh-CN" altLang="en-US" dirty="0"/>
              <a:t>用来声明一个方法是由机器相关的语言（如</a:t>
            </a:r>
            <a:r>
              <a:rPr lang="en-US" altLang="zh-CN" dirty="0"/>
              <a:t>C/C++</a:t>
            </a:r>
            <a:r>
              <a:rPr lang="zh-CN" altLang="en-US" dirty="0"/>
              <a:t>语言）实现的。</a:t>
            </a:r>
            <a:endParaRPr lang="en-US" altLang="zh-CN" dirty="0"/>
          </a:p>
          <a:p>
            <a:r>
              <a:rPr lang="en-US" altLang="zh-CN" dirty="0"/>
              <a:t>native </a:t>
            </a:r>
            <a:r>
              <a:rPr lang="zh-CN" altLang="en-US" dirty="0"/>
              <a:t>定义符说明该方法是一个使用本地其他语言编写的非</a:t>
            </a:r>
            <a:r>
              <a:rPr lang="en-US" altLang="zh-CN" dirty="0"/>
              <a:t>java</a:t>
            </a:r>
            <a:r>
              <a:rPr lang="zh-CN" altLang="en-US" dirty="0"/>
              <a:t>类库的方法，它是调用的本地（也就是当前操作系统的方法或动态连接库）。</a:t>
            </a:r>
            <a:endParaRPr lang="en-US" altLang="zh-CN" dirty="0"/>
          </a:p>
          <a:p>
            <a:r>
              <a:rPr lang="zh-CN" altLang="en-US" dirty="0"/>
              <a:t>最常见的本地调用是</a:t>
            </a:r>
            <a:r>
              <a:rPr lang="en-US" altLang="zh-CN" dirty="0"/>
              <a:t>java</a:t>
            </a:r>
            <a:r>
              <a:rPr lang="zh-CN" altLang="en-US" dirty="0"/>
              <a:t>的 </a:t>
            </a:r>
            <a:r>
              <a:rPr lang="en-US" altLang="zh-CN" dirty="0"/>
              <a:t>JNI</a:t>
            </a:r>
            <a:r>
              <a:rPr lang="zh-CN" altLang="en-US" dirty="0"/>
              <a:t>（</a:t>
            </a:r>
            <a:r>
              <a:rPr lang="en-US" altLang="zh-CN" b="1" dirty="0"/>
              <a:t>Java Native Interface</a:t>
            </a:r>
            <a:r>
              <a:rPr lang="zh-CN" altLang="en-US" dirty="0"/>
              <a:t>）技术！可以调用</a:t>
            </a:r>
            <a:r>
              <a:rPr lang="en-US" altLang="zh-CN" dirty="0"/>
              <a:t>c/</a:t>
            </a:r>
            <a:r>
              <a:rPr lang="en-US" altLang="zh-CN" dirty="0" err="1"/>
              <a:t>c++</a:t>
            </a:r>
            <a:r>
              <a:rPr lang="zh-CN" altLang="en-US" dirty="0"/>
              <a:t>封装的</a:t>
            </a:r>
            <a:r>
              <a:rPr lang="en-US" altLang="zh-CN" dirty="0"/>
              <a:t>DLL</a:t>
            </a:r>
            <a:r>
              <a:rPr lang="zh-CN" altLang="en-US" dirty="0"/>
              <a:t>里面的方法，实现时要包含</a:t>
            </a:r>
            <a:r>
              <a:rPr lang="en-US" altLang="zh-CN" dirty="0" err="1"/>
              <a:t>jni.h</a:t>
            </a:r>
            <a:r>
              <a:rPr lang="en-US" altLang="zh-CN" dirty="0"/>
              <a:t> </a:t>
            </a:r>
            <a:r>
              <a:rPr lang="zh-CN" altLang="en-US" dirty="0"/>
              <a:t>这个文件，在</a:t>
            </a:r>
            <a:r>
              <a:rPr lang="en-US" altLang="zh-CN" dirty="0"/>
              <a:t>/%</a:t>
            </a:r>
            <a:r>
              <a:rPr lang="en-US" altLang="zh-CN" dirty="0" err="1"/>
              <a:t>JAVA_HOME%include</a:t>
            </a:r>
            <a:endParaRPr lang="zh-CN" altLang="en-US" dirty="0"/>
          </a:p>
          <a:p>
            <a:endParaRPr lang="zh-CN" altLang="en-US" dirty="0"/>
          </a:p>
        </p:txBody>
      </p:sp>
    </p:spTree>
    <p:extLst>
      <p:ext uri="{BB962C8B-B14F-4D97-AF65-F5344CB8AC3E}">
        <p14:creationId xmlns:p14="http://schemas.microsoft.com/office/powerpoint/2010/main" val="3082806277"/>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标题 1"/>
          <p:cNvSpPr>
            <a:spLocks noGrp="1"/>
          </p:cNvSpPr>
          <p:nvPr>
            <p:ph type="title" idx="4294967295"/>
          </p:nvPr>
        </p:nvSpPr>
        <p:spPr>
          <a:xfrm>
            <a:off x="684213" y="188913"/>
            <a:ext cx="7772400" cy="1143000"/>
          </a:xfrm>
        </p:spPr>
        <p:txBody>
          <a:bodyPr/>
          <a:lstStyle/>
          <a:p>
            <a:pPr eaLnBrk="1" hangingPunct="1"/>
            <a:r>
              <a:rPr lang="en-US" altLang="zh-CN" b="1" dirty="0">
                <a:latin typeface="+mn-ea"/>
                <a:ea typeface="+mn-ea"/>
              </a:rPr>
              <a:t>OO</a:t>
            </a:r>
            <a:r>
              <a:rPr lang="en-US" altLang="zh-CN" dirty="0">
                <a:latin typeface="+mn-ea"/>
                <a:ea typeface="+mn-ea"/>
              </a:rPr>
              <a:t> </a:t>
            </a:r>
            <a:r>
              <a:rPr lang="zh-CN" altLang="en-US" dirty="0">
                <a:latin typeface="+mn-ea"/>
                <a:ea typeface="+mn-ea"/>
              </a:rPr>
              <a:t>语言机制需求</a:t>
            </a:r>
          </a:p>
        </p:txBody>
      </p:sp>
      <p:sp>
        <p:nvSpPr>
          <p:cNvPr id="3" name="内容占位符 2"/>
          <p:cNvSpPr>
            <a:spLocks noGrp="1"/>
          </p:cNvSpPr>
          <p:nvPr>
            <p:ph idx="4294967295"/>
          </p:nvPr>
        </p:nvSpPr>
        <p:spPr>
          <a:xfrm>
            <a:off x="1139825" y="1331913"/>
            <a:ext cx="5845175" cy="4543425"/>
          </a:xfrm>
        </p:spPr>
        <p:txBody>
          <a:bodyPr>
            <a:noAutofit/>
          </a:bodyPr>
          <a:lstStyle/>
          <a:p>
            <a:pPr eaLnBrk="1" hangingPunct="1">
              <a:lnSpc>
                <a:spcPct val="120000"/>
              </a:lnSpc>
              <a:defRPr/>
            </a:pPr>
            <a:r>
              <a:rPr lang="zh-CN" altLang="zh-CN" sz="3200" kern="0" dirty="0">
                <a:latin typeface="+mn-ea"/>
                <a:ea typeface="+mn-ea"/>
              </a:rPr>
              <a:t>定义类</a:t>
            </a:r>
            <a:endParaRPr lang="en-US" altLang="zh-CN" sz="3200" kern="0" dirty="0">
              <a:latin typeface="+mn-ea"/>
              <a:ea typeface="+mn-ea"/>
            </a:endParaRPr>
          </a:p>
          <a:p>
            <a:pPr eaLnBrk="1" hangingPunct="1">
              <a:lnSpc>
                <a:spcPct val="120000"/>
              </a:lnSpc>
              <a:defRPr/>
            </a:pPr>
            <a:r>
              <a:rPr lang="zh-CN" altLang="zh-CN" sz="3200" kern="0" dirty="0">
                <a:latin typeface="+mn-ea"/>
                <a:ea typeface="+mn-ea"/>
              </a:rPr>
              <a:t>描述或定义对象</a:t>
            </a:r>
          </a:p>
          <a:p>
            <a:pPr eaLnBrk="1" hangingPunct="1">
              <a:lnSpc>
                <a:spcPct val="120000"/>
              </a:lnSpc>
              <a:defRPr/>
            </a:pPr>
            <a:r>
              <a:rPr lang="zh-CN" altLang="zh-CN" sz="3200" kern="0" dirty="0">
                <a:latin typeface="+mn-ea"/>
                <a:ea typeface="+mn-ea"/>
              </a:rPr>
              <a:t>类之间的继承关系</a:t>
            </a:r>
            <a:endParaRPr lang="en-US" altLang="zh-CN" sz="3200" kern="0" dirty="0">
              <a:latin typeface="+mn-ea"/>
              <a:ea typeface="+mn-ea"/>
            </a:endParaRPr>
          </a:p>
          <a:p>
            <a:pPr eaLnBrk="1" hangingPunct="1">
              <a:lnSpc>
                <a:spcPct val="120000"/>
              </a:lnSpc>
              <a:defRPr/>
            </a:pPr>
            <a:r>
              <a:rPr lang="zh-CN" altLang="zh-CN" sz="3200" kern="0" dirty="0">
                <a:latin typeface="+mn-ea"/>
                <a:ea typeface="+mn-ea"/>
              </a:rPr>
              <a:t>与对象交互的机制</a:t>
            </a:r>
            <a:endParaRPr lang="en-US" altLang="zh-CN" sz="3200" kern="0" dirty="0">
              <a:latin typeface="+mn-ea"/>
              <a:ea typeface="+mn-ea"/>
            </a:endParaRPr>
          </a:p>
          <a:p>
            <a:pPr eaLnBrk="1" hangingPunct="1">
              <a:lnSpc>
                <a:spcPct val="120000"/>
              </a:lnSpc>
              <a:defRPr/>
            </a:pPr>
            <a:r>
              <a:rPr lang="zh-CN" altLang="zh-CN" sz="3200" kern="0" dirty="0">
                <a:latin typeface="+mn-ea"/>
                <a:ea typeface="+mn-ea"/>
              </a:rPr>
              <a:t>初始化新对象的机制</a:t>
            </a:r>
          </a:p>
          <a:p>
            <a:pPr eaLnBrk="1" hangingPunct="1">
              <a:lnSpc>
                <a:spcPct val="120000"/>
              </a:lnSpc>
              <a:defRPr/>
            </a:pPr>
            <a:r>
              <a:rPr lang="zh-CN" altLang="zh-CN" sz="3200" kern="0" dirty="0">
                <a:latin typeface="+mn-ea"/>
                <a:ea typeface="+mn-ea"/>
              </a:rPr>
              <a:t>类型对象的动态转换机制</a:t>
            </a:r>
          </a:p>
        </p:txBody>
      </p:sp>
    </p:spTree>
    <p:extLst>
      <p:ext uri="{BB962C8B-B14F-4D97-AF65-F5344CB8AC3E}">
        <p14:creationId xmlns:p14="http://schemas.microsoft.com/office/powerpoint/2010/main" val="1164967148"/>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标题 1"/>
          <p:cNvSpPr>
            <a:spLocks noGrp="1"/>
          </p:cNvSpPr>
          <p:nvPr>
            <p:ph type="title" idx="4294967295"/>
          </p:nvPr>
        </p:nvSpPr>
        <p:spPr>
          <a:xfrm>
            <a:off x="684213" y="188913"/>
            <a:ext cx="7772400" cy="1143000"/>
          </a:xfrm>
        </p:spPr>
        <p:txBody>
          <a:bodyPr/>
          <a:lstStyle/>
          <a:p>
            <a:pPr eaLnBrk="1" hangingPunct="1"/>
            <a:r>
              <a:rPr lang="en-US" altLang="zh-CN" b="1">
                <a:latin typeface="+mn-ea"/>
                <a:ea typeface="+mn-ea"/>
              </a:rPr>
              <a:t>OO</a:t>
            </a:r>
            <a:r>
              <a:rPr lang="en-US" altLang="zh-CN">
                <a:latin typeface="+mn-ea"/>
                <a:ea typeface="+mn-ea"/>
              </a:rPr>
              <a:t> </a:t>
            </a:r>
            <a:r>
              <a:rPr lang="zh-CN" altLang="en-US">
                <a:latin typeface="+mn-ea"/>
                <a:ea typeface="+mn-ea"/>
              </a:rPr>
              <a:t>语言需要提供的新机制</a:t>
            </a:r>
          </a:p>
        </p:txBody>
      </p:sp>
      <p:sp>
        <p:nvSpPr>
          <p:cNvPr id="3" name="内容占位符 2"/>
          <p:cNvSpPr>
            <a:spLocks noGrp="1"/>
          </p:cNvSpPr>
          <p:nvPr>
            <p:ph idx="4294967295"/>
          </p:nvPr>
        </p:nvSpPr>
        <p:spPr>
          <a:xfrm>
            <a:off x="860425" y="1331913"/>
            <a:ext cx="7419975" cy="4543425"/>
          </a:xfrm>
        </p:spPr>
        <p:txBody>
          <a:bodyPr>
            <a:noAutofit/>
          </a:bodyPr>
          <a:lstStyle/>
          <a:p>
            <a:pPr eaLnBrk="1" hangingPunct="1">
              <a:lnSpc>
                <a:spcPct val="120000"/>
              </a:lnSpc>
              <a:defRPr/>
            </a:pPr>
            <a:r>
              <a:rPr lang="zh-CN" altLang="zh-CN" sz="3200" kern="0" dirty="0">
                <a:latin typeface="+mn-ea"/>
                <a:ea typeface="+mn-ea"/>
              </a:rPr>
              <a:t>控制类成员的访问权限的机制</a:t>
            </a:r>
          </a:p>
          <a:p>
            <a:pPr eaLnBrk="1" hangingPunct="1">
              <a:lnSpc>
                <a:spcPct val="120000"/>
              </a:lnSpc>
              <a:defRPr/>
            </a:pPr>
            <a:r>
              <a:rPr lang="zh-CN" altLang="zh-CN" sz="3200" kern="0" dirty="0">
                <a:latin typeface="+mn-ea"/>
                <a:ea typeface="+mn-ea"/>
              </a:rPr>
              <a:t>对象销毁前的临终处理机制（最好能自动进行）</a:t>
            </a:r>
          </a:p>
          <a:p>
            <a:pPr eaLnBrk="1" hangingPunct="1">
              <a:lnSpc>
                <a:spcPct val="120000"/>
              </a:lnSpc>
              <a:defRPr/>
            </a:pPr>
            <a:r>
              <a:rPr lang="zh-CN" altLang="zh-CN" sz="3200" kern="0" dirty="0">
                <a:latin typeface="+mn-ea"/>
                <a:ea typeface="+mn-ea"/>
              </a:rPr>
              <a:t>对象的存储管理机制</a:t>
            </a:r>
          </a:p>
          <a:p>
            <a:pPr eaLnBrk="1" hangingPunct="1">
              <a:lnSpc>
                <a:spcPct val="120000"/>
              </a:lnSpc>
              <a:defRPr/>
            </a:pPr>
            <a:r>
              <a:rPr lang="zh-CN" altLang="zh-CN" sz="3200" kern="0" dirty="0">
                <a:latin typeface="+mn-ea"/>
                <a:ea typeface="+mn-ea"/>
              </a:rPr>
              <a:t>运行中判断对象的类属关系的机制、自反等等</a:t>
            </a:r>
          </a:p>
        </p:txBody>
      </p:sp>
    </p:spTree>
    <p:extLst>
      <p:ext uri="{BB962C8B-B14F-4D97-AF65-F5344CB8AC3E}">
        <p14:creationId xmlns:p14="http://schemas.microsoft.com/office/powerpoint/2010/main" val="2446576247"/>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idx="4294967295"/>
          </p:nvPr>
        </p:nvSpPr>
        <p:spPr>
          <a:xfrm>
            <a:off x="510382" y="493820"/>
            <a:ext cx="8162925" cy="757130"/>
          </a:xfrm>
        </p:spPr>
        <p:txBody>
          <a:bodyPr anchor="b">
            <a:spAutoFit/>
          </a:bodyPr>
          <a:lstStyle/>
          <a:p>
            <a:pPr eaLnBrk="1" hangingPunct="1"/>
            <a:r>
              <a:rPr lang="zh-CN" altLang="en-US" sz="4800" dirty="0">
                <a:latin typeface="+mn-ea"/>
                <a:ea typeface="+mn-ea"/>
              </a:rPr>
              <a:t>面向对象的编程思想</a:t>
            </a:r>
          </a:p>
        </p:txBody>
      </p:sp>
      <p:sp>
        <p:nvSpPr>
          <p:cNvPr id="82947" name="Rectangle 3"/>
          <p:cNvSpPr>
            <a:spLocks noGrp="1" noChangeArrowheads="1"/>
          </p:cNvSpPr>
          <p:nvPr>
            <p:ph type="body" idx="4294967295"/>
          </p:nvPr>
        </p:nvSpPr>
        <p:spPr>
          <a:xfrm>
            <a:off x="407989" y="1397000"/>
            <a:ext cx="8367712" cy="4813300"/>
          </a:xfrm>
        </p:spPr>
        <p:txBody>
          <a:bodyPr>
            <a:normAutofit lnSpcReduction="10000"/>
          </a:bodyPr>
          <a:lstStyle/>
          <a:p>
            <a:pPr eaLnBrk="1" hangingPunct="1">
              <a:lnSpc>
                <a:spcPct val="80000"/>
              </a:lnSpc>
            </a:pPr>
            <a:r>
              <a:rPr lang="zh-CN" altLang="en-US" sz="3200" dirty="0">
                <a:latin typeface="+mn-ea"/>
                <a:ea typeface="+mn-ea"/>
              </a:rPr>
              <a:t>非面向对象与面向对象的区别</a:t>
            </a:r>
          </a:p>
          <a:p>
            <a:pPr lvl="1" eaLnBrk="1" hangingPunct="1">
              <a:lnSpc>
                <a:spcPct val="80000"/>
              </a:lnSpc>
            </a:pPr>
            <a:r>
              <a:rPr lang="zh-CN" altLang="en-US" sz="3200" dirty="0">
                <a:latin typeface="+mn-ea"/>
                <a:ea typeface="+mn-ea"/>
              </a:rPr>
              <a:t>非面向对象的数据不能隐藏，而且数据与方法不够紧密</a:t>
            </a:r>
            <a:endParaRPr lang="en-US" altLang="zh-CN" sz="3200" dirty="0">
              <a:latin typeface="+mn-ea"/>
              <a:ea typeface="+mn-ea"/>
            </a:endParaRPr>
          </a:p>
          <a:p>
            <a:pPr lvl="1" eaLnBrk="1" hangingPunct="1">
              <a:lnSpc>
                <a:spcPct val="80000"/>
              </a:lnSpc>
            </a:pPr>
            <a:endParaRPr lang="zh-CN" altLang="en-US" sz="3200" dirty="0">
              <a:latin typeface="+mn-ea"/>
              <a:ea typeface="+mn-ea"/>
            </a:endParaRPr>
          </a:p>
          <a:p>
            <a:pPr lvl="1">
              <a:lnSpc>
                <a:spcPct val="80000"/>
              </a:lnSpc>
            </a:pPr>
            <a:r>
              <a:rPr lang="zh-CN" altLang="en-US" sz="3200" dirty="0">
                <a:latin typeface="+mn-ea"/>
                <a:ea typeface="+mn-ea"/>
              </a:rPr>
              <a:t>面向对象是一种思维方式</a:t>
            </a:r>
            <a:endParaRPr lang="en-US" altLang="zh-CN" sz="3200" dirty="0">
              <a:latin typeface="+mn-ea"/>
              <a:ea typeface="+mn-ea"/>
            </a:endParaRPr>
          </a:p>
          <a:p>
            <a:pPr lvl="1">
              <a:lnSpc>
                <a:spcPct val="80000"/>
              </a:lnSpc>
            </a:pPr>
            <a:endParaRPr lang="zh-CN" altLang="en-US" sz="3200" dirty="0">
              <a:latin typeface="+mn-ea"/>
              <a:ea typeface="+mn-ea"/>
            </a:endParaRPr>
          </a:p>
          <a:p>
            <a:pPr lvl="1">
              <a:lnSpc>
                <a:spcPct val="80000"/>
              </a:lnSpc>
            </a:pPr>
            <a:r>
              <a:rPr lang="zh-CN" altLang="en-US" sz="3200" dirty="0">
                <a:latin typeface="+mn-ea"/>
                <a:ea typeface="+mn-ea"/>
              </a:rPr>
              <a:t>让计算机模拟现实生活中解决问题的办法</a:t>
            </a:r>
            <a:endParaRPr lang="en-US" altLang="zh-CN" sz="3200" dirty="0">
              <a:latin typeface="+mn-ea"/>
              <a:ea typeface="+mn-ea"/>
            </a:endParaRPr>
          </a:p>
          <a:p>
            <a:pPr lvl="1">
              <a:lnSpc>
                <a:spcPct val="80000"/>
              </a:lnSpc>
            </a:pPr>
            <a:endParaRPr lang="zh-CN" altLang="en-US" sz="3200" dirty="0">
              <a:latin typeface="+mn-ea"/>
              <a:ea typeface="+mn-ea"/>
            </a:endParaRPr>
          </a:p>
          <a:p>
            <a:pPr lvl="1">
              <a:lnSpc>
                <a:spcPct val="80000"/>
              </a:lnSpc>
            </a:pPr>
            <a:r>
              <a:rPr lang="zh-CN" altLang="en-US" sz="3200" dirty="0">
                <a:latin typeface="+mn-ea"/>
                <a:ea typeface="+mn-ea"/>
              </a:rPr>
              <a:t>模拟人类思考和解决问题的方法思路，而解决问题的最好思想就是在现实中已形成的思想</a:t>
            </a:r>
          </a:p>
        </p:txBody>
      </p:sp>
    </p:spTree>
    <p:extLst>
      <p:ext uri="{BB962C8B-B14F-4D97-AF65-F5344CB8AC3E}">
        <p14:creationId xmlns:p14="http://schemas.microsoft.com/office/powerpoint/2010/main" val="2760685453"/>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idx="4294967295"/>
          </p:nvPr>
        </p:nvSpPr>
        <p:spPr>
          <a:xfrm>
            <a:off x="395289" y="608120"/>
            <a:ext cx="7262812" cy="757130"/>
          </a:xfrm>
        </p:spPr>
        <p:txBody>
          <a:bodyPr wrap="square" anchor="b">
            <a:spAutoFit/>
          </a:bodyPr>
          <a:lstStyle/>
          <a:p>
            <a:pPr eaLnBrk="1" hangingPunct="1"/>
            <a:r>
              <a:rPr lang="zh-CN" altLang="en-US" sz="4800" dirty="0">
                <a:latin typeface="+mn-ea"/>
                <a:ea typeface="+mn-ea"/>
              </a:rPr>
              <a:t>面向对象的编程思想</a:t>
            </a:r>
          </a:p>
        </p:txBody>
      </p:sp>
      <p:sp>
        <p:nvSpPr>
          <p:cNvPr id="82947" name="Rectangle 3"/>
          <p:cNvSpPr>
            <a:spLocks noGrp="1" noChangeArrowheads="1"/>
          </p:cNvSpPr>
          <p:nvPr>
            <p:ph type="body" idx="4294967295"/>
          </p:nvPr>
        </p:nvSpPr>
        <p:spPr>
          <a:xfrm>
            <a:off x="623889" y="1562100"/>
            <a:ext cx="7377111" cy="3683000"/>
          </a:xfrm>
        </p:spPr>
        <p:txBody>
          <a:bodyPr>
            <a:normAutofit/>
          </a:bodyPr>
          <a:lstStyle/>
          <a:p>
            <a:pPr eaLnBrk="1" hangingPunct="1">
              <a:lnSpc>
                <a:spcPct val="80000"/>
              </a:lnSpc>
              <a:buFont typeface="Wingdings" panose="05000000000000000000" pitchFamily="2" charset="2"/>
              <a:buNone/>
            </a:pPr>
            <a:r>
              <a:rPr lang="zh-CN" altLang="en-US" dirty="0">
                <a:latin typeface="+mn-ea"/>
                <a:ea typeface="+mn-ea"/>
              </a:rPr>
              <a:t>	举例说明：写一个数组排序程序</a:t>
            </a:r>
            <a:r>
              <a:rPr lang="en-US" altLang="zh-CN" dirty="0">
                <a:latin typeface="+mn-ea"/>
                <a:ea typeface="+mn-ea"/>
              </a:rPr>
              <a:t>ArraySort.java</a:t>
            </a:r>
            <a:r>
              <a:rPr lang="zh-CN" altLang="en-US" dirty="0">
                <a:latin typeface="+mn-ea"/>
                <a:ea typeface="+mn-ea"/>
              </a:rPr>
              <a:t>分析</a:t>
            </a:r>
            <a:r>
              <a:rPr lang="en-US" altLang="zh-CN" dirty="0">
                <a:latin typeface="+mn-ea"/>
                <a:ea typeface="+mn-ea"/>
              </a:rPr>
              <a:t>java</a:t>
            </a:r>
            <a:r>
              <a:rPr lang="zh-CN" altLang="en-US" dirty="0">
                <a:latin typeface="+mn-ea"/>
                <a:ea typeface="+mn-ea"/>
              </a:rPr>
              <a:t>的面向对象</a:t>
            </a:r>
          </a:p>
          <a:p>
            <a:pPr lvl="1" eaLnBrk="1" hangingPunct="1">
              <a:lnSpc>
                <a:spcPct val="80000"/>
              </a:lnSpc>
            </a:pPr>
            <a:r>
              <a:rPr lang="zh-CN" altLang="en-US" sz="2800" dirty="0">
                <a:latin typeface="+mn-ea"/>
                <a:ea typeface="+mn-ea"/>
              </a:rPr>
              <a:t>面向过程编程：思考流程、逻辑序列</a:t>
            </a:r>
          </a:p>
          <a:p>
            <a:pPr lvl="1" eaLnBrk="1" hangingPunct="1">
              <a:lnSpc>
                <a:spcPct val="80000"/>
              </a:lnSpc>
            </a:pPr>
            <a:r>
              <a:rPr lang="zh-CN" altLang="en-US" sz="2800" dirty="0">
                <a:latin typeface="+mn-ea"/>
                <a:ea typeface="+mn-ea"/>
              </a:rPr>
              <a:t>面向对象编程：模块化设计，灵活使用类库，排序数组可使用</a:t>
            </a:r>
            <a:r>
              <a:rPr lang="en-US" altLang="zh-CN" sz="2800" dirty="0" err="1">
                <a:latin typeface="+mn-ea"/>
                <a:ea typeface="+mn-ea"/>
              </a:rPr>
              <a:t>java.util.Arrays.sort</a:t>
            </a:r>
            <a:r>
              <a:rPr lang="en-US" altLang="zh-CN" sz="2800" dirty="0">
                <a:latin typeface="+mn-ea"/>
                <a:ea typeface="+mn-ea"/>
              </a:rPr>
              <a:t>(</a:t>
            </a:r>
            <a:r>
              <a:rPr lang="zh-CN" altLang="en-US" sz="2800" dirty="0">
                <a:latin typeface="+mn-ea"/>
                <a:ea typeface="+mn-ea"/>
              </a:rPr>
              <a:t>数组名</a:t>
            </a:r>
            <a:r>
              <a:rPr lang="en-US" altLang="zh-CN" sz="2800" dirty="0">
                <a:latin typeface="+mn-ea"/>
                <a:ea typeface="+mn-ea"/>
              </a:rPr>
              <a:t>)</a:t>
            </a:r>
            <a:r>
              <a:rPr lang="zh-CN" altLang="en-US" sz="2800" dirty="0">
                <a:latin typeface="+mn-ea"/>
                <a:ea typeface="+mn-ea"/>
              </a:rPr>
              <a:t>来实现。</a:t>
            </a:r>
          </a:p>
          <a:p>
            <a:pPr lvl="1" eaLnBrk="1" hangingPunct="1">
              <a:lnSpc>
                <a:spcPct val="80000"/>
              </a:lnSpc>
            </a:pPr>
            <a:r>
              <a:rPr lang="zh-CN" altLang="en-US" sz="2800" dirty="0">
                <a:latin typeface="+mn-ea"/>
                <a:ea typeface="+mn-ea"/>
              </a:rPr>
              <a:t>调用的</a:t>
            </a:r>
            <a:r>
              <a:rPr lang="en-US" altLang="zh-CN" sz="2800" dirty="0">
                <a:latin typeface="+mn-ea"/>
                <a:ea typeface="+mn-ea"/>
              </a:rPr>
              <a:t>java</a:t>
            </a:r>
            <a:r>
              <a:rPr lang="zh-CN" altLang="en-US" sz="2800" dirty="0">
                <a:latin typeface="+mn-ea"/>
                <a:ea typeface="+mn-ea"/>
              </a:rPr>
              <a:t>类的方法都是经过测试的，</a:t>
            </a:r>
            <a:r>
              <a:rPr lang="en-US" altLang="zh-CN" sz="2800" dirty="0">
                <a:latin typeface="+mn-ea"/>
                <a:ea typeface="+mn-ea"/>
              </a:rPr>
              <a:t>sun</a:t>
            </a:r>
            <a:r>
              <a:rPr lang="zh-CN" altLang="en-US" sz="2800" dirty="0">
                <a:latin typeface="+mn-ea"/>
                <a:ea typeface="+mn-ea"/>
              </a:rPr>
              <a:t>公司不断更新的方法，肯定是最好的，所以一定要学会运用不同类的不同方法。</a:t>
            </a:r>
          </a:p>
        </p:txBody>
      </p:sp>
    </p:spTree>
    <p:extLst>
      <p:ext uri="{BB962C8B-B14F-4D97-AF65-F5344CB8AC3E}">
        <p14:creationId xmlns:p14="http://schemas.microsoft.com/office/powerpoint/2010/main" val="1572184687"/>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标题 1"/>
          <p:cNvSpPr>
            <a:spLocks noGrp="1"/>
          </p:cNvSpPr>
          <p:nvPr>
            <p:ph type="title"/>
          </p:nvPr>
        </p:nvSpPr>
        <p:spPr>
          <a:xfrm>
            <a:off x="433388" y="188913"/>
            <a:ext cx="8277225" cy="1143000"/>
          </a:xfrm>
        </p:spPr>
        <p:txBody>
          <a:bodyPr/>
          <a:lstStyle/>
          <a:p>
            <a:r>
              <a:rPr lang="zh-CN" altLang="en-US" dirty="0">
                <a:latin typeface="+mn-ea"/>
                <a:ea typeface="+mn-ea"/>
              </a:rPr>
              <a:t>面向对象程序语言设计的关注点</a:t>
            </a:r>
          </a:p>
        </p:txBody>
      </p:sp>
      <p:sp>
        <p:nvSpPr>
          <p:cNvPr id="71683" name="内容占位符 2"/>
          <p:cNvSpPr>
            <a:spLocks noGrp="1"/>
          </p:cNvSpPr>
          <p:nvPr>
            <p:ph idx="1"/>
          </p:nvPr>
        </p:nvSpPr>
        <p:spPr>
          <a:xfrm>
            <a:off x="611188" y="1331913"/>
            <a:ext cx="7772400" cy="4114800"/>
          </a:xfrm>
        </p:spPr>
        <p:txBody>
          <a:bodyPr/>
          <a:lstStyle/>
          <a:p>
            <a:pPr lvl="1"/>
            <a:r>
              <a:rPr lang="zh-CN" altLang="en-US">
                <a:latin typeface="+mn-ea"/>
                <a:ea typeface="+mn-ea"/>
              </a:rPr>
              <a:t>派生类</a:t>
            </a:r>
            <a:r>
              <a:rPr lang="en-US" altLang="zh-CN">
                <a:latin typeface="+mn-ea"/>
                <a:ea typeface="+mn-ea"/>
              </a:rPr>
              <a:t>/</a:t>
            </a:r>
            <a:r>
              <a:rPr lang="zh-CN" altLang="en-US">
                <a:latin typeface="+mn-ea"/>
                <a:ea typeface="+mn-ea"/>
              </a:rPr>
              <a:t>子类，父类</a:t>
            </a:r>
            <a:r>
              <a:rPr lang="en-US" altLang="zh-CN">
                <a:latin typeface="+mn-ea"/>
                <a:ea typeface="+mn-ea"/>
              </a:rPr>
              <a:t>/</a:t>
            </a:r>
            <a:r>
              <a:rPr lang="zh-CN" altLang="en-US">
                <a:latin typeface="+mn-ea"/>
                <a:ea typeface="+mn-ea"/>
              </a:rPr>
              <a:t>超类</a:t>
            </a:r>
            <a:endParaRPr lang="en-US" altLang="zh-CN">
              <a:latin typeface="+mn-ea"/>
              <a:ea typeface="+mn-ea"/>
            </a:endParaRPr>
          </a:p>
          <a:p>
            <a:pPr lvl="1"/>
            <a:r>
              <a:rPr lang="zh-CN" altLang="en-US">
                <a:latin typeface="+mn-ea"/>
                <a:ea typeface="+mn-ea"/>
              </a:rPr>
              <a:t>方法，消息</a:t>
            </a:r>
            <a:endParaRPr lang="en-US" altLang="zh-CN">
              <a:latin typeface="+mn-ea"/>
              <a:ea typeface="+mn-ea"/>
            </a:endParaRPr>
          </a:p>
          <a:p>
            <a:pPr lvl="1"/>
            <a:r>
              <a:rPr lang="zh-CN" altLang="en-US">
                <a:latin typeface="+mn-ea"/>
                <a:ea typeface="+mn-ea"/>
              </a:rPr>
              <a:t>消息协议</a:t>
            </a:r>
            <a:r>
              <a:rPr lang="en-US" altLang="zh-CN">
                <a:latin typeface="+mn-ea"/>
                <a:ea typeface="+mn-ea"/>
              </a:rPr>
              <a:t>/</a:t>
            </a:r>
            <a:r>
              <a:rPr lang="zh-CN" altLang="en-US">
                <a:latin typeface="+mn-ea"/>
                <a:ea typeface="+mn-ea"/>
              </a:rPr>
              <a:t>消息接口</a:t>
            </a:r>
            <a:endParaRPr lang="en-US" altLang="zh-CN">
              <a:latin typeface="+mn-ea"/>
              <a:ea typeface="+mn-ea"/>
            </a:endParaRPr>
          </a:p>
          <a:p>
            <a:pPr lvl="1"/>
            <a:r>
              <a:rPr lang="zh-CN" altLang="en-US">
                <a:latin typeface="+mn-ea"/>
                <a:ea typeface="+mn-ea"/>
              </a:rPr>
              <a:t>公有、私有与保护类型</a:t>
            </a:r>
            <a:endParaRPr lang="en-US" altLang="zh-CN">
              <a:latin typeface="+mn-ea"/>
              <a:ea typeface="+mn-ea"/>
            </a:endParaRPr>
          </a:p>
          <a:p>
            <a:pPr lvl="1"/>
            <a:r>
              <a:rPr lang="zh-CN" altLang="en-US">
                <a:latin typeface="+mn-ea"/>
                <a:ea typeface="+mn-ea"/>
              </a:rPr>
              <a:t>覆盖方法</a:t>
            </a:r>
            <a:endParaRPr lang="en-US" altLang="zh-CN">
              <a:latin typeface="+mn-ea"/>
              <a:ea typeface="+mn-ea"/>
            </a:endParaRPr>
          </a:p>
          <a:p>
            <a:pPr lvl="1"/>
            <a:r>
              <a:rPr lang="zh-CN" altLang="en-US">
                <a:latin typeface="+mn-ea"/>
                <a:ea typeface="+mn-ea"/>
              </a:rPr>
              <a:t>单继承，多继承</a:t>
            </a:r>
            <a:endParaRPr lang="en-US" altLang="zh-CN">
              <a:latin typeface="+mn-ea"/>
              <a:ea typeface="+mn-ea"/>
            </a:endParaRPr>
          </a:p>
          <a:p>
            <a:pPr lvl="1"/>
            <a:r>
              <a:rPr lang="zh-CN" altLang="en-US">
                <a:latin typeface="+mn-ea"/>
                <a:ea typeface="+mn-ea"/>
              </a:rPr>
              <a:t>多态引用，抽象方法</a:t>
            </a:r>
            <a:endParaRPr lang="en-US" altLang="zh-CN">
              <a:latin typeface="+mn-ea"/>
              <a:ea typeface="+mn-ea"/>
            </a:endParaRPr>
          </a:p>
          <a:p>
            <a:pPr lvl="1"/>
            <a:r>
              <a:rPr lang="zh-CN" altLang="en-US">
                <a:latin typeface="+mn-ea"/>
                <a:ea typeface="+mn-ea"/>
              </a:rPr>
              <a:t>构造，析构</a:t>
            </a:r>
            <a:endParaRPr lang="en-US" altLang="zh-CN">
              <a:latin typeface="+mn-ea"/>
              <a:ea typeface="+mn-ea"/>
            </a:endParaRPr>
          </a:p>
          <a:p>
            <a:pPr lvl="1"/>
            <a:r>
              <a:rPr lang="zh-CN" altLang="en-US">
                <a:latin typeface="+mn-ea"/>
                <a:ea typeface="+mn-ea"/>
              </a:rPr>
              <a:t>动态束定，静态束定</a:t>
            </a:r>
            <a:endParaRPr lang="en-US" altLang="zh-CN">
              <a:latin typeface="+mn-ea"/>
              <a:ea typeface="+mn-ea"/>
            </a:endParaRPr>
          </a:p>
          <a:p>
            <a:pPr lvl="1"/>
            <a:r>
              <a:rPr lang="en-US" altLang="zh-CN">
                <a:latin typeface="+mn-ea"/>
                <a:ea typeface="+mn-ea"/>
              </a:rPr>
              <a:t>……</a:t>
            </a:r>
          </a:p>
        </p:txBody>
      </p:sp>
    </p:spTree>
    <p:extLst>
      <p:ext uri="{BB962C8B-B14F-4D97-AF65-F5344CB8AC3E}">
        <p14:creationId xmlns:p14="http://schemas.microsoft.com/office/powerpoint/2010/main" val="1911125215"/>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28650" y="1331913"/>
            <a:ext cx="7886700" cy="4845050"/>
          </a:xfrm>
        </p:spPr>
        <p:txBody>
          <a:bodyPr>
            <a:normAutofit fontScale="62500" lnSpcReduction="20000"/>
          </a:bodyPr>
          <a:lstStyle/>
          <a:p>
            <a:pPr marL="0" lvl="1">
              <a:spcBef>
                <a:spcPts val="0"/>
              </a:spcBef>
              <a:defRPr/>
            </a:pPr>
            <a:r>
              <a:rPr lang="zh-CN" altLang="en-US" b="1" dirty="0">
                <a:latin typeface="+mn-ea"/>
                <a:ea typeface="+mn-ea"/>
              </a:rPr>
              <a:t>派生类</a:t>
            </a:r>
            <a:r>
              <a:rPr lang="zh-CN" altLang="en-US" dirty="0">
                <a:latin typeface="+mn-ea"/>
                <a:ea typeface="+mn-ea"/>
              </a:rPr>
              <a:t>或子类。派生新类的类称为</a:t>
            </a:r>
            <a:r>
              <a:rPr lang="zh-CN" altLang="en-US" b="1" dirty="0">
                <a:latin typeface="+mn-ea"/>
                <a:ea typeface="+mn-ea"/>
              </a:rPr>
              <a:t>父类</a:t>
            </a:r>
            <a:r>
              <a:rPr lang="zh-CN" altLang="en-US" dirty="0">
                <a:latin typeface="+mn-ea"/>
                <a:ea typeface="+mn-ea"/>
              </a:rPr>
              <a:t>或超类。</a:t>
            </a:r>
            <a:endParaRPr lang="en-US" altLang="zh-CN" dirty="0">
              <a:latin typeface="+mn-ea"/>
              <a:ea typeface="+mn-ea"/>
            </a:endParaRPr>
          </a:p>
          <a:p>
            <a:pPr marL="0" lvl="1">
              <a:spcBef>
                <a:spcPts val="0"/>
              </a:spcBef>
              <a:defRPr/>
            </a:pPr>
            <a:r>
              <a:rPr lang="en-US" altLang="zh-CN" dirty="0">
                <a:latin typeface="+mn-ea"/>
                <a:ea typeface="+mn-ea"/>
              </a:rPr>
              <a:t> </a:t>
            </a:r>
            <a:r>
              <a:rPr lang="zh-CN" altLang="en-US" dirty="0">
                <a:latin typeface="+mn-ea"/>
                <a:ea typeface="+mn-ea"/>
              </a:rPr>
              <a:t>定义类对象的操作的子程序称为</a:t>
            </a:r>
            <a:r>
              <a:rPr lang="zh-CN" altLang="en-US" b="1" dirty="0">
                <a:latin typeface="+mn-ea"/>
                <a:ea typeface="+mn-ea"/>
              </a:rPr>
              <a:t>方法</a:t>
            </a:r>
            <a:r>
              <a:rPr lang="zh-CN" altLang="en-US" dirty="0">
                <a:latin typeface="+mn-ea"/>
                <a:ea typeface="+mn-ea"/>
              </a:rPr>
              <a:t>。对方法的调用通常称为</a:t>
            </a:r>
            <a:r>
              <a:rPr lang="zh-CN" altLang="en-US" b="1" dirty="0">
                <a:latin typeface="+mn-ea"/>
                <a:ea typeface="+mn-ea"/>
              </a:rPr>
              <a:t>消息</a:t>
            </a:r>
            <a:r>
              <a:rPr lang="zh-CN" altLang="en-US" dirty="0">
                <a:latin typeface="+mn-ea"/>
                <a:ea typeface="+mn-ea"/>
              </a:rPr>
              <a:t>。</a:t>
            </a:r>
            <a:endParaRPr lang="en-US" altLang="zh-CN" dirty="0">
              <a:latin typeface="+mn-ea"/>
              <a:ea typeface="+mn-ea"/>
            </a:endParaRPr>
          </a:p>
          <a:p>
            <a:pPr marL="0" lvl="1">
              <a:spcBef>
                <a:spcPts val="0"/>
              </a:spcBef>
              <a:defRPr/>
            </a:pPr>
            <a:r>
              <a:rPr lang="zh-CN" altLang="en-US" dirty="0">
                <a:latin typeface="+mn-ea"/>
                <a:ea typeface="+mn-ea"/>
              </a:rPr>
              <a:t> </a:t>
            </a:r>
            <a:r>
              <a:rPr lang="zh-CN" altLang="en-US" b="1" dirty="0">
                <a:latin typeface="+mn-ea"/>
                <a:ea typeface="+mn-ea"/>
              </a:rPr>
              <a:t>消息协议</a:t>
            </a:r>
            <a:r>
              <a:rPr lang="en-US" altLang="zh-CN" b="1" dirty="0">
                <a:latin typeface="+mn-ea"/>
                <a:ea typeface="+mn-ea"/>
              </a:rPr>
              <a:t>/</a:t>
            </a:r>
            <a:r>
              <a:rPr lang="zh-CN" altLang="en-US" b="1" dirty="0">
                <a:latin typeface="+mn-ea"/>
                <a:ea typeface="+mn-ea"/>
              </a:rPr>
              <a:t>消息接口</a:t>
            </a:r>
            <a:r>
              <a:rPr lang="zh-CN" altLang="en-US" dirty="0">
                <a:latin typeface="+mn-ea"/>
                <a:ea typeface="+mn-ea"/>
              </a:rPr>
              <a:t>：对象方法的完整集合</a:t>
            </a:r>
            <a:endParaRPr lang="en-US" altLang="zh-CN" dirty="0">
              <a:latin typeface="+mn-ea"/>
              <a:ea typeface="+mn-ea"/>
            </a:endParaRPr>
          </a:p>
          <a:p>
            <a:pPr marL="0" lvl="1">
              <a:spcBef>
                <a:spcPts val="0"/>
              </a:spcBef>
              <a:defRPr/>
            </a:pPr>
            <a:r>
              <a:rPr lang="en-US" altLang="zh-CN" dirty="0">
                <a:latin typeface="+mn-ea"/>
                <a:ea typeface="+mn-ea"/>
              </a:rPr>
              <a:t> </a:t>
            </a:r>
            <a:r>
              <a:rPr lang="zh-CN" altLang="en-US" dirty="0">
                <a:latin typeface="+mn-ea"/>
                <a:ea typeface="+mn-ea"/>
              </a:rPr>
              <a:t>面向对象的程序中的计算，是通过从一个对象向另外一个对象发送消息来说明的。</a:t>
            </a:r>
            <a:endParaRPr lang="en-US" altLang="zh-CN" dirty="0">
              <a:latin typeface="+mn-ea"/>
              <a:ea typeface="+mn-ea"/>
            </a:endParaRPr>
          </a:p>
          <a:p>
            <a:pPr marL="0" lvl="1">
              <a:spcBef>
                <a:spcPts val="0"/>
              </a:spcBef>
              <a:defRPr/>
            </a:pPr>
            <a:r>
              <a:rPr lang="en-US" altLang="zh-CN" dirty="0">
                <a:latin typeface="+mn-ea"/>
                <a:ea typeface="+mn-ea"/>
              </a:rPr>
              <a:t> </a:t>
            </a:r>
            <a:r>
              <a:rPr lang="zh-CN" altLang="en-US" dirty="0">
                <a:latin typeface="+mn-ea"/>
                <a:ea typeface="+mn-ea"/>
              </a:rPr>
              <a:t>传递消息其实不同于调用子程序。子程序一般会处理数据，而数据要么由其调用者传递为参数，要么进行非局部访问或全局访问。</a:t>
            </a:r>
            <a:r>
              <a:rPr lang="zh-CN" altLang="en-US" dirty="0">
                <a:solidFill>
                  <a:srgbClr val="FF0000"/>
                </a:solidFill>
                <a:latin typeface="+mn-ea"/>
                <a:ea typeface="+mn-ea"/>
              </a:rPr>
              <a:t>发送给对象的消息就是执行对象中某个方法的请求</a:t>
            </a:r>
            <a:r>
              <a:rPr lang="zh-CN" altLang="en-US" dirty="0">
                <a:latin typeface="+mn-ea"/>
                <a:ea typeface="+mn-ea"/>
              </a:rPr>
              <a:t>。</a:t>
            </a:r>
            <a:endParaRPr lang="en-US" altLang="zh-CN" dirty="0">
              <a:latin typeface="+mn-ea"/>
              <a:ea typeface="+mn-ea"/>
            </a:endParaRPr>
          </a:p>
          <a:p>
            <a:pPr marL="0" lvl="1">
              <a:spcBef>
                <a:spcPts val="0"/>
              </a:spcBef>
              <a:defRPr/>
            </a:pPr>
            <a:r>
              <a:rPr lang="zh-CN" altLang="en-US" dirty="0">
                <a:latin typeface="+mn-ea"/>
                <a:ea typeface="+mn-ea"/>
              </a:rPr>
              <a:t> </a:t>
            </a:r>
            <a:r>
              <a:rPr lang="zh-CN" altLang="en-US" b="1" dirty="0">
                <a:latin typeface="+mn-ea"/>
                <a:ea typeface="+mn-ea"/>
              </a:rPr>
              <a:t>新方法覆盖了被继承的方法</a:t>
            </a:r>
            <a:r>
              <a:rPr lang="zh-CN" altLang="en-US" dirty="0">
                <a:latin typeface="+mn-ea"/>
                <a:ea typeface="+mn-ea"/>
              </a:rPr>
              <a:t>，所以被继承的方法称为被覆盖的方法，新方法成为覆盖方法。覆盖方法要在子类上提供类似于父类的操作，但该操作时为子类的对象自定义过的。</a:t>
            </a:r>
            <a:endParaRPr lang="en-US" altLang="zh-CN" dirty="0">
              <a:latin typeface="+mn-ea"/>
              <a:ea typeface="+mn-ea"/>
            </a:endParaRPr>
          </a:p>
          <a:p>
            <a:pPr marL="0" lvl="1">
              <a:spcBef>
                <a:spcPts val="0"/>
              </a:spcBef>
              <a:defRPr/>
            </a:pPr>
            <a:r>
              <a:rPr lang="en-US" altLang="zh-CN" dirty="0">
                <a:latin typeface="+mn-ea"/>
                <a:ea typeface="+mn-ea"/>
              </a:rPr>
              <a:t> </a:t>
            </a:r>
            <a:r>
              <a:rPr lang="zh-CN" altLang="en-US" dirty="0">
                <a:latin typeface="+mn-ea"/>
                <a:ea typeface="+mn-ea"/>
              </a:rPr>
              <a:t>如果一个新类是个子类，它的父类只有一个，则称这个派生过程为单继承；如果一个类具有多个父类，这个派生过程就成为多继承。</a:t>
            </a:r>
            <a:endParaRPr lang="en-US" altLang="zh-CN" dirty="0">
              <a:latin typeface="+mn-ea"/>
              <a:ea typeface="+mn-ea"/>
            </a:endParaRPr>
          </a:p>
          <a:p>
            <a:pPr marL="0" lvl="1">
              <a:spcBef>
                <a:spcPts val="0"/>
              </a:spcBef>
              <a:defRPr/>
            </a:pPr>
            <a:r>
              <a:rPr lang="en-US" altLang="zh-CN" dirty="0">
                <a:latin typeface="+mn-ea"/>
                <a:ea typeface="+mn-ea"/>
              </a:rPr>
              <a:t>  </a:t>
            </a:r>
            <a:r>
              <a:rPr lang="zh-CN" altLang="en-US" dirty="0">
                <a:latin typeface="+mn-ea"/>
                <a:ea typeface="+mn-ea"/>
              </a:rPr>
              <a:t>作为增加复用可能性的一种手段，继承的不足之处是：在继承层次结构中的各个类之间形成了相互依赖。这种结果正好与抽象数据类型的优点相反，抽象数据类型强调类型之间是相互对立的。 </a:t>
            </a:r>
            <a:endParaRPr lang="en-US" altLang="zh-CN" dirty="0">
              <a:latin typeface="+mn-ea"/>
              <a:ea typeface="+mn-ea"/>
            </a:endParaRPr>
          </a:p>
          <a:p>
            <a:pPr marL="0" lvl="1">
              <a:spcBef>
                <a:spcPts val="0"/>
              </a:spcBef>
              <a:defRPr/>
            </a:pPr>
            <a:r>
              <a:rPr lang="zh-CN" altLang="en-US" b="1" dirty="0">
                <a:latin typeface="+mn-ea"/>
                <a:ea typeface="+mn-ea"/>
              </a:rPr>
              <a:t>多态引用</a:t>
            </a:r>
            <a:r>
              <a:rPr lang="zh-CN" altLang="en-US" dirty="0">
                <a:latin typeface="+mn-ea"/>
                <a:ea typeface="+mn-ea"/>
              </a:rPr>
              <a:t>：与旧方法有相同名字和相同协议的新方法应用。都是</a:t>
            </a:r>
            <a:r>
              <a:rPr lang="en-US" altLang="zh-CN" dirty="0">
                <a:latin typeface="+mn-ea"/>
                <a:ea typeface="+mn-ea"/>
              </a:rPr>
              <a:t>draw</a:t>
            </a:r>
            <a:r>
              <a:rPr lang="zh-CN" altLang="en-US" dirty="0">
                <a:latin typeface="+mn-ea"/>
                <a:ea typeface="+mn-ea"/>
              </a:rPr>
              <a:t>，</a:t>
            </a:r>
            <a:r>
              <a:rPr lang="en-US" altLang="zh-CN" dirty="0">
                <a:latin typeface="+mn-ea"/>
                <a:ea typeface="+mn-ea"/>
              </a:rPr>
              <a:t>draw</a:t>
            </a:r>
            <a:r>
              <a:rPr lang="zh-CN" altLang="en-US" dirty="0">
                <a:latin typeface="+mn-ea"/>
                <a:ea typeface="+mn-ea"/>
              </a:rPr>
              <a:t>圆形还是</a:t>
            </a:r>
            <a:r>
              <a:rPr lang="en-US" altLang="zh-CN" dirty="0">
                <a:latin typeface="+mn-ea"/>
                <a:ea typeface="+mn-ea"/>
              </a:rPr>
              <a:t>draw</a:t>
            </a:r>
            <a:r>
              <a:rPr lang="zh-CN" altLang="en-US" dirty="0">
                <a:latin typeface="+mn-ea"/>
                <a:ea typeface="+mn-ea"/>
              </a:rPr>
              <a:t>方形，所采用的方法是根据类里的变量来决定的。如果两个类中定义的</a:t>
            </a:r>
            <a:r>
              <a:rPr lang="en-US" altLang="zh-CN" dirty="0">
                <a:latin typeface="+mn-ea"/>
                <a:ea typeface="+mn-ea"/>
              </a:rPr>
              <a:t>draw</a:t>
            </a:r>
            <a:r>
              <a:rPr lang="zh-CN" altLang="en-US" dirty="0">
                <a:latin typeface="+mn-ea"/>
                <a:ea typeface="+mn-ea"/>
              </a:rPr>
              <a:t>方法通过多态的引用来调用，运行时系统就必须在程序执行时决定应调用哪个方法。</a:t>
            </a:r>
            <a:endParaRPr lang="en-US" altLang="zh-CN" dirty="0">
              <a:latin typeface="+mn-ea"/>
              <a:ea typeface="+mn-ea"/>
            </a:endParaRPr>
          </a:p>
          <a:p>
            <a:pPr marL="0" lvl="1">
              <a:spcBef>
                <a:spcPts val="0"/>
              </a:spcBef>
              <a:defRPr/>
            </a:pPr>
            <a:r>
              <a:rPr lang="en-US" altLang="zh-CN" dirty="0">
                <a:latin typeface="+mn-ea"/>
                <a:ea typeface="+mn-ea"/>
              </a:rPr>
              <a:t>  </a:t>
            </a:r>
            <a:r>
              <a:rPr lang="zh-CN" altLang="en-US" dirty="0">
                <a:latin typeface="+mn-ea"/>
                <a:ea typeface="+mn-ea"/>
              </a:rPr>
              <a:t>多态是任何静态类型化的</a:t>
            </a:r>
            <a:r>
              <a:rPr lang="en-US" altLang="zh-CN" dirty="0">
                <a:latin typeface="+mn-ea"/>
                <a:ea typeface="+mn-ea"/>
              </a:rPr>
              <a:t>OO</a:t>
            </a:r>
            <a:r>
              <a:rPr lang="zh-CN" altLang="en-US" dirty="0">
                <a:latin typeface="+mn-ea"/>
                <a:ea typeface="+mn-ea"/>
              </a:rPr>
              <a:t>语言中的一个自然部分。在某种意义上，多态性使静态类型化的语言变得有点动态类型化，因为从方法调用到对应方法的一些绑定是动态的，多态性变量的类型其实是动态的。</a:t>
            </a:r>
            <a:endParaRPr lang="en-US" altLang="zh-CN" dirty="0">
              <a:latin typeface="+mn-ea"/>
              <a:ea typeface="+mn-ea"/>
            </a:endParaRPr>
          </a:p>
          <a:p>
            <a:pPr marL="0" lvl="1">
              <a:spcBef>
                <a:spcPts val="0"/>
              </a:spcBef>
              <a:defRPr/>
            </a:pPr>
            <a:r>
              <a:rPr lang="zh-CN" altLang="en-US" b="1" dirty="0">
                <a:latin typeface="+mn-ea"/>
                <a:ea typeface="+mn-ea"/>
              </a:rPr>
              <a:t>动态束定：</a:t>
            </a:r>
            <a:r>
              <a:rPr lang="zh-CN" altLang="en-US" dirty="0">
                <a:latin typeface="+mn-ea"/>
                <a:ea typeface="+mn-ea"/>
              </a:rPr>
              <a:t>在某些情况下，继承层次结构的这种设计会产生一个或多个类，它们在层次结构中所处的位置太高，将这些实例化不会有什么意义。空有其名，没有其体，这种方法常常称为抽象方法，或叫虚方法。这种类通常不能实例化。要想实例化，都必须提供所有继承来的抽象方法的实现体。</a:t>
            </a:r>
            <a:endParaRPr lang="en-US" altLang="zh-CN" dirty="0">
              <a:latin typeface="+mn-ea"/>
              <a:ea typeface="+mn-ea"/>
            </a:endParaRPr>
          </a:p>
          <a:p>
            <a:pPr marL="0" lvl="1">
              <a:spcBef>
                <a:spcPts val="0"/>
              </a:spcBef>
              <a:defRPr/>
            </a:pPr>
            <a:r>
              <a:rPr lang="en-US" altLang="zh-CN" dirty="0">
                <a:latin typeface="+mn-ea"/>
                <a:ea typeface="+mn-ea"/>
              </a:rPr>
              <a:t> </a:t>
            </a:r>
            <a:r>
              <a:rPr lang="zh-CN" altLang="en-US" dirty="0">
                <a:latin typeface="+mn-ea"/>
                <a:ea typeface="+mn-ea"/>
              </a:rPr>
              <a:t>静态束定的速度快是个优势。</a:t>
            </a:r>
            <a:endParaRPr lang="en-US" altLang="zh-CN" dirty="0">
              <a:latin typeface="+mn-ea"/>
              <a:ea typeface="+mn-ea"/>
            </a:endParaRPr>
          </a:p>
          <a:p>
            <a:pPr marL="0" lvl="1">
              <a:spcBef>
                <a:spcPts val="0"/>
              </a:spcBef>
              <a:defRPr/>
            </a:pPr>
            <a:endParaRPr lang="en-US" altLang="zh-CN" dirty="0">
              <a:latin typeface="+mn-ea"/>
              <a:ea typeface="+mn-ea"/>
            </a:endParaRPr>
          </a:p>
          <a:p>
            <a:pPr>
              <a:spcBef>
                <a:spcPts val="0"/>
              </a:spcBef>
              <a:defRPr/>
            </a:pPr>
            <a:endParaRPr lang="zh-CN" altLang="en-US" dirty="0">
              <a:latin typeface="+mn-ea"/>
              <a:ea typeface="+mn-ea"/>
            </a:endParaRPr>
          </a:p>
          <a:p>
            <a:endParaRPr lang="zh-CN" altLang="en-US" dirty="0">
              <a:latin typeface="+mn-ea"/>
              <a:ea typeface="+mn-ea"/>
            </a:endParaRPr>
          </a:p>
        </p:txBody>
      </p:sp>
      <p:sp>
        <p:nvSpPr>
          <p:cNvPr id="4" name="标题 1"/>
          <p:cNvSpPr txBox="1">
            <a:spLocks/>
          </p:cNvSpPr>
          <p:nvPr/>
        </p:nvSpPr>
        <p:spPr>
          <a:xfrm>
            <a:off x="433388" y="188913"/>
            <a:ext cx="8277225" cy="1143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a:t>面向对象程序语言设计的关注点</a:t>
            </a:r>
            <a:endParaRPr lang="zh-CN" altLang="en-US" dirty="0"/>
          </a:p>
        </p:txBody>
      </p:sp>
    </p:spTree>
    <p:extLst>
      <p:ext uri="{BB962C8B-B14F-4D97-AF65-F5344CB8AC3E}">
        <p14:creationId xmlns:p14="http://schemas.microsoft.com/office/powerpoint/2010/main" val="4254139232"/>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标题 1"/>
          <p:cNvSpPr>
            <a:spLocks noGrp="1"/>
          </p:cNvSpPr>
          <p:nvPr>
            <p:ph type="title"/>
          </p:nvPr>
        </p:nvSpPr>
        <p:spPr>
          <a:xfrm>
            <a:off x="215900" y="260350"/>
            <a:ext cx="8712200" cy="1143000"/>
          </a:xfrm>
        </p:spPr>
        <p:txBody>
          <a:bodyPr/>
          <a:lstStyle/>
          <a:p>
            <a:r>
              <a:rPr lang="zh-CN" altLang="en-US" sz="4000">
                <a:latin typeface="+mn-ea"/>
                <a:ea typeface="+mn-ea"/>
              </a:rPr>
              <a:t>面向对象程序语言设计的关注点</a:t>
            </a:r>
          </a:p>
        </p:txBody>
      </p:sp>
      <p:sp>
        <p:nvSpPr>
          <p:cNvPr id="3" name="内容占位符 2"/>
          <p:cNvSpPr>
            <a:spLocks noGrp="1"/>
          </p:cNvSpPr>
          <p:nvPr>
            <p:ph idx="1"/>
          </p:nvPr>
        </p:nvSpPr>
        <p:spPr>
          <a:xfrm>
            <a:off x="215900" y="1403350"/>
            <a:ext cx="8928100" cy="4897438"/>
          </a:xfrm>
        </p:spPr>
        <p:txBody>
          <a:bodyPr/>
          <a:lstStyle/>
          <a:p>
            <a:pPr>
              <a:defRPr/>
            </a:pPr>
            <a:r>
              <a:rPr lang="zh-CN" altLang="en-US" sz="2400" dirty="0">
                <a:latin typeface="+mn-ea"/>
                <a:ea typeface="+mn-ea"/>
              </a:rPr>
              <a:t>父类和子类的常见区别</a:t>
            </a:r>
            <a:endParaRPr lang="en-US" altLang="zh-CN" sz="2400" dirty="0">
              <a:latin typeface="+mn-ea"/>
              <a:ea typeface="+mn-ea"/>
            </a:endParaRPr>
          </a:p>
          <a:p>
            <a:pPr lvl="1">
              <a:defRPr/>
            </a:pPr>
            <a:r>
              <a:rPr lang="zh-CN" altLang="en-US" sz="2400" dirty="0">
                <a:latin typeface="+mn-ea"/>
                <a:ea typeface="+mn-ea"/>
              </a:rPr>
              <a:t>父类可以定义不能被子类访问的私有变量或方法</a:t>
            </a:r>
            <a:endParaRPr lang="en-US" altLang="zh-CN" sz="2400" dirty="0">
              <a:latin typeface="+mn-ea"/>
              <a:ea typeface="+mn-ea"/>
            </a:endParaRPr>
          </a:p>
          <a:p>
            <a:pPr lvl="1">
              <a:defRPr/>
            </a:pPr>
            <a:r>
              <a:rPr lang="zh-CN" altLang="en-US" sz="2400" dirty="0">
                <a:latin typeface="+mn-ea"/>
                <a:ea typeface="+mn-ea"/>
              </a:rPr>
              <a:t>子类可以在继承父类成员的基础上再添加成员</a:t>
            </a:r>
            <a:endParaRPr lang="en-US" altLang="zh-CN" sz="2400" dirty="0">
              <a:latin typeface="+mn-ea"/>
              <a:ea typeface="+mn-ea"/>
            </a:endParaRPr>
          </a:p>
          <a:p>
            <a:pPr lvl="1">
              <a:defRPr/>
            </a:pPr>
            <a:r>
              <a:rPr lang="zh-CN" altLang="en-US" sz="2400" dirty="0">
                <a:latin typeface="+mn-ea"/>
                <a:ea typeface="+mn-ea"/>
              </a:rPr>
              <a:t>子类可以对一个或多个继承来的方法进行修改。修改后的方法与原方法有相同的名字，通常具有与原方法相同的协议。</a:t>
            </a:r>
            <a:endParaRPr lang="en-US" altLang="zh-CN" sz="2400" dirty="0">
              <a:latin typeface="+mn-ea"/>
              <a:ea typeface="+mn-ea"/>
            </a:endParaRPr>
          </a:p>
          <a:p>
            <a:pPr>
              <a:defRPr/>
            </a:pPr>
            <a:r>
              <a:rPr lang="zh-CN" altLang="en-US" sz="2800" dirty="0">
                <a:latin typeface="+mn-ea"/>
                <a:ea typeface="+mn-ea"/>
              </a:rPr>
              <a:t>子类对比子类型的概念</a:t>
            </a:r>
            <a:endParaRPr lang="en-US" altLang="zh-CN" sz="2800" dirty="0">
              <a:latin typeface="+mn-ea"/>
              <a:ea typeface="+mn-ea"/>
            </a:endParaRPr>
          </a:p>
          <a:p>
            <a:pPr eaLnBrk="1" hangingPunct="1">
              <a:defRPr/>
            </a:pPr>
            <a:r>
              <a:rPr lang="zh-CN" altLang="zh-CN" sz="2400" kern="0" dirty="0">
                <a:latin typeface="+mn-ea"/>
                <a:ea typeface="+mn-ea"/>
              </a:rPr>
              <a:t>把子类看作是子类型（通常），如果</a:t>
            </a:r>
            <a:r>
              <a:rPr lang="en-US" altLang="zh-CN" sz="2400" b="1" kern="0" dirty="0">
                <a:latin typeface="+mn-ea"/>
                <a:ea typeface="+mn-ea"/>
              </a:rPr>
              <a:t> D</a:t>
            </a:r>
            <a:r>
              <a:rPr lang="en-US" altLang="zh-CN" sz="2400" kern="0" dirty="0">
                <a:latin typeface="+mn-ea"/>
                <a:ea typeface="+mn-ea"/>
              </a:rPr>
              <a:t> </a:t>
            </a:r>
            <a:r>
              <a:rPr lang="zh-CN" altLang="zh-CN" sz="2400" kern="0" dirty="0">
                <a:latin typeface="+mn-ea"/>
                <a:ea typeface="+mn-ea"/>
              </a:rPr>
              <a:t>是</a:t>
            </a:r>
            <a:r>
              <a:rPr lang="en-US" altLang="zh-CN" sz="2400" b="1" kern="0" dirty="0">
                <a:latin typeface="+mn-ea"/>
                <a:ea typeface="+mn-ea"/>
              </a:rPr>
              <a:t> B</a:t>
            </a:r>
            <a:r>
              <a:rPr lang="en-US" altLang="zh-CN" sz="2400" kern="0" dirty="0">
                <a:latin typeface="+mn-ea"/>
                <a:ea typeface="+mn-ea"/>
              </a:rPr>
              <a:t> </a:t>
            </a:r>
            <a:r>
              <a:rPr lang="zh-CN" altLang="zh-CN" sz="2400" kern="0" dirty="0">
                <a:latin typeface="+mn-ea"/>
                <a:ea typeface="+mn-ea"/>
              </a:rPr>
              <a:t>的子类，那么：</a:t>
            </a:r>
          </a:p>
          <a:p>
            <a:pPr lvl="1" eaLnBrk="1" hangingPunct="1">
              <a:defRPr/>
            </a:pPr>
            <a:r>
              <a:rPr lang="zh-CN" altLang="zh-CN" sz="2000" kern="0" dirty="0">
                <a:latin typeface="+mn-ea"/>
                <a:ea typeface="+mn-ea"/>
              </a:rPr>
              <a:t>若</a:t>
            </a:r>
            <a:r>
              <a:rPr lang="en-US" altLang="zh-CN" sz="2000" b="1" kern="0" dirty="0">
                <a:latin typeface="+mn-ea"/>
                <a:ea typeface="+mn-ea"/>
              </a:rPr>
              <a:t> o</a:t>
            </a:r>
            <a:r>
              <a:rPr lang="en-US" altLang="zh-CN" sz="2000" kern="0" dirty="0">
                <a:latin typeface="+mn-ea"/>
                <a:ea typeface="+mn-ea"/>
              </a:rPr>
              <a:t> </a:t>
            </a:r>
            <a:r>
              <a:rPr lang="zh-CN" altLang="zh-CN" sz="2000" kern="0" dirty="0">
                <a:latin typeface="+mn-ea"/>
                <a:ea typeface="+mn-ea"/>
              </a:rPr>
              <a:t>是</a:t>
            </a:r>
            <a:r>
              <a:rPr lang="en-US" altLang="zh-CN" sz="2000" b="1" kern="0" dirty="0">
                <a:latin typeface="+mn-ea"/>
                <a:ea typeface="+mn-ea"/>
              </a:rPr>
              <a:t> D</a:t>
            </a:r>
            <a:r>
              <a:rPr lang="en-US" altLang="zh-CN" sz="2000" kern="0" dirty="0">
                <a:latin typeface="+mn-ea"/>
                <a:ea typeface="+mn-ea"/>
              </a:rPr>
              <a:t> </a:t>
            </a:r>
            <a:r>
              <a:rPr lang="zh-CN" altLang="zh-CN" sz="2000" kern="0" dirty="0">
                <a:latin typeface="+mn-ea"/>
                <a:ea typeface="+mn-ea"/>
              </a:rPr>
              <a:t>类型的对象，那么</a:t>
            </a:r>
            <a:r>
              <a:rPr lang="en-US" altLang="zh-CN" sz="2000" b="1" kern="0" dirty="0">
                <a:latin typeface="+mn-ea"/>
                <a:ea typeface="+mn-ea"/>
              </a:rPr>
              <a:t> o</a:t>
            </a:r>
            <a:r>
              <a:rPr lang="en-US" altLang="zh-CN" sz="2000" kern="0" dirty="0">
                <a:latin typeface="+mn-ea"/>
                <a:ea typeface="+mn-ea"/>
              </a:rPr>
              <a:t> </a:t>
            </a:r>
            <a:r>
              <a:rPr lang="zh-CN" altLang="zh-CN" sz="2000" kern="0" dirty="0">
                <a:latin typeface="+mn-ea"/>
                <a:ea typeface="+mn-ea"/>
              </a:rPr>
              <a:t>也看作是</a:t>
            </a:r>
            <a:r>
              <a:rPr lang="en-US" altLang="zh-CN" sz="2000" b="1" kern="0" dirty="0">
                <a:latin typeface="+mn-ea"/>
                <a:ea typeface="+mn-ea"/>
              </a:rPr>
              <a:t> B</a:t>
            </a:r>
            <a:r>
              <a:rPr lang="en-US" altLang="zh-CN" sz="2000" kern="0" dirty="0">
                <a:latin typeface="+mn-ea"/>
                <a:ea typeface="+mn-ea"/>
              </a:rPr>
              <a:t> </a:t>
            </a:r>
            <a:r>
              <a:rPr lang="zh-CN" altLang="zh-CN" sz="2000" kern="0" dirty="0">
                <a:latin typeface="+mn-ea"/>
                <a:ea typeface="+mn-ea"/>
              </a:rPr>
              <a:t>类型的对象</a:t>
            </a:r>
            <a:r>
              <a:rPr lang="en-US" altLang="zh-CN" sz="2000" kern="0" dirty="0">
                <a:latin typeface="+mn-ea"/>
                <a:ea typeface="+mn-ea"/>
              </a:rPr>
              <a:t> </a:t>
            </a:r>
            <a:endParaRPr lang="zh-CN" altLang="zh-CN" sz="2000" kern="0" dirty="0">
              <a:latin typeface="+mn-ea"/>
              <a:ea typeface="+mn-ea"/>
            </a:endParaRPr>
          </a:p>
          <a:p>
            <a:pPr lvl="1" eaLnBrk="1" hangingPunct="1">
              <a:defRPr/>
            </a:pPr>
            <a:r>
              <a:rPr lang="zh-CN" altLang="zh-CN" sz="2000" kern="0" dirty="0">
                <a:latin typeface="+mn-ea"/>
                <a:ea typeface="+mn-ea"/>
              </a:rPr>
              <a:t>若变量</a:t>
            </a:r>
            <a:r>
              <a:rPr lang="en-US" altLang="zh-CN" sz="2000" b="1" kern="0" dirty="0">
                <a:latin typeface="+mn-ea"/>
                <a:ea typeface="+mn-ea"/>
              </a:rPr>
              <a:t> x</a:t>
            </a:r>
            <a:r>
              <a:rPr lang="en-US" altLang="zh-CN" sz="2000" kern="0" dirty="0">
                <a:latin typeface="+mn-ea"/>
                <a:ea typeface="+mn-ea"/>
              </a:rPr>
              <a:t> </a:t>
            </a:r>
            <a:r>
              <a:rPr lang="zh-CN" altLang="zh-CN" sz="2000" kern="0" dirty="0">
                <a:latin typeface="+mn-ea"/>
                <a:ea typeface="+mn-ea"/>
              </a:rPr>
              <a:t>可以引用</a:t>
            </a:r>
            <a:r>
              <a:rPr lang="en-US" altLang="zh-CN" sz="2000" b="1" kern="0" dirty="0">
                <a:latin typeface="+mn-ea"/>
                <a:ea typeface="+mn-ea"/>
              </a:rPr>
              <a:t> B</a:t>
            </a:r>
            <a:r>
              <a:rPr lang="en-US" altLang="zh-CN" sz="2000" kern="0" dirty="0">
                <a:latin typeface="+mn-ea"/>
                <a:ea typeface="+mn-ea"/>
              </a:rPr>
              <a:t> </a:t>
            </a:r>
            <a:r>
              <a:rPr lang="zh-CN" altLang="zh-CN" sz="2000" kern="0" dirty="0">
                <a:latin typeface="+mn-ea"/>
                <a:ea typeface="+mn-ea"/>
              </a:rPr>
              <a:t>类的对象，那么它也可以引用</a:t>
            </a:r>
            <a:r>
              <a:rPr lang="en-US" altLang="zh-CN" sz="2000" b="1" kern="0" dirty="0">
                <a:latin typeface="+mn-ea"/>
                <a:ea typeface="+mn-ea"/>
              </a:rPr>
              <a:t> D</a:t>
            </a:r>
            <a:r>
              <a:rPr lang="en-US" altLang="zh-CN" sz="2000" kern="0" dirty="0">
                <a:latin typeface="+mn-ea"/>
                <a:ea typeface="+mn-ea"/>
              </a:rPr>
              <a:t> </a:t>
            </a:r>
            <a:r>
              <a:rPr lang="zh-CN" altLang="zh-CN" sz="2000" kern="0" dirty="0">
                <a:latin typeface="+mn-ea"/>
                <a:ea typeface="+mn-ea"/>
              </a:rPr>
              <a:t>类的对象</a:t>
            </a:r>
          </a:p>
          <a:p>
            <a:pPr>
              <a:defRPr/>
            </a:pPr>
            <a:r>
              <a:rPr lang="zh-CN" altLang="en-US" sz="2800" dirty="0">
                <a:latin typeface="+mn-ea"/>
                <a:ea typeface="+mn-ea"/>
              </a:rPr>
              <a:t>单继承与多继承</a:t>
            </a:r>
            <a:endParaRPr lang="en-US" altLang="zh-CN" sz="2800" dirty="0">
              <a:latin typeface="+mn-ea"/>
              <a:ea typeface="+mn-ea"/>
            </a:endParaRPr>
          </a:p>
          <a:p>
            <a:pPr lvl="1">
              <a:defRPr/>
            </a:pPr>
            <a:r>
              <a:rPr lang="zh-CN" altLang="en-US" sz="2400" dirty="0">
                <a:latin typeface="+mn-ea"/>
                <a:ea typeface="+mn-ea"/>
              </a:rPr>
              <a:t>支持多继承好吗？</a:t>
            </a:r>
            <a:endParaRPr lang="en-US" altLang="zh-CN" sz="2400" dirty="0">
              <a:latin typeface="+mn-ea"/>
              <a:ea typeface="+mn-ea"/>
            </a:endParaRPr>
          </a:p>
          <a:p>
            <a:pPr lvl="1">
              <a:defRPr/>
            </a:pPr>
            <a:r>
              <a:rPr lang="zh-CN" altLang="en-US" sz="2400" dirty="0">
                <a:latin typeface="+mn-ea"/>
                <a:ea typeface="+mn-ea"/>
              </a:rPr>
              <a:t>菱形继承（共享继承）</a:t>
            </a:r>
          </a:p>
        </p:txBody>
      </p:sp>
    </p:spTree>
    <p:extLst>
      <p:ext uri="{BB962C8B-B14F-4D97-AF65-F5344CB8AC3E}">
        <p14:creationId xmlns:p14="http://schemas.microsoft.com/office/powerpoint/2010/main" val="6058956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normAutofit/>
          </a:bodyPr>
          <a:lstStyle/>
          <a:p>
            <a:r>
              <a:rPr lang="en-US" altLang="zh-CN" sz="3600" b="1" dirty="0">
                <a:latin typeface="+mn-ea"/>
                <a:ea typeface="+mn-ea"/>
              </a:rPr>
              <a:t>Java </a:t>
            </a:r>
            <a:r>
              <a:rPr lang="zh-CN" altLang="en-US" sz="3600" b="1" dirty="0">
                <a:latin typeface="+mn-ea"/>
                <a:ea typeface="+mn-ea"/>
              </a:rPr>
              <a:t>程序一般规范</a:t>
            </a:r>
          </a:p>
        </p:txBody>
      </p:sp>
      <p:sp>
        <p:nvSpPr>
          <p:cNvPr id="26627" name="Rectangle 3"/>
          <p:cNvSpPr>
            <a:spLocks noGrp="1" noChangeArrowheads="1"/>
          </p:cNvSpPr>
          <p:nvPr>
            <p:ph idx="1"/>
          </p:nvPr>
        </p:nvSpPr>
        <p:spPr>
          <a:xfrm>
            <a:off x="609600" y="1451552"/>
            <a:ext cx="7886700" cy="4796847"/>
          </a:xfrm>
        </p:spPr>
        <p:txBody>
          <a:bodyPr>
            <a:noAutofit/>
          </a:bodyPr>
          <a:lstStyle/>
          <a:p>
            <a:pPr eaLnBrk="1" hangingPunct="1">
              <a:lnSpc>
                <a:spcPct val="80000"/>
              </a:lnSpc>
            </a:pPr>
            <a:r>
              <a:rPr kumimoji="1" lang="zh-CN" altLang="en-US" sz="2000" dirty="0">
                <a:latin typeface="+mn-ea"/>
                <a:ea typeface="+mn-ea"/>
              </a:rPr>
              <a:t>包、类、变量、方法等命名：要体现各自的含义。</a:t>
            </a:r>
          </a:p>
          <a:p>
            <a:pPr eaLnBrk="1" hangingPunct="1">
              <a:lnSpc>
                <a:spcPct val="80000"/>
              </a:lnSpc>
            </a:pPr>
            <a:r>
              <a:rPr kumimoji="1" lang="zh-CN" altLang="en-US" sz="2000" dirty="0">
                <a:latin typeface="+mn-ea"/>
                <a:ea typeface="+mn-ea"/>
              </a:rPr>
              <a:t>包名全部小写，</a:t>
            </a:r>
            <a:r>
              <a:rPr kumimoji="1" lang="en-US" altLang="zh-CN" sz="2000" dirty="0" err="1">
                <a:latin typeface="+mn-ea"/>
                <a:ea typeface="+mn-ea"/>
              </a:rPr>
              <a:t>io</a:t>
            </a:r>
            <a:r>
              <a:rPr kumimoji="1" lang="zh-CN" altLang="en-US" sz="2000" dirty="0">
                <a:latin typeface="+mn-ea"/>
                <a:ea typeface="+mn-ea"/>
              </a:rPr>
              <a:t>，</a:t>
            </a:r>
            <a:r>
              <a:rPr kumimoji="1" lang="en-US" altLang="zh-CN" sz="2000" dirty="0" err="1">
                <a:latin typeface="+mn-ea"/>
                <a:ea typeface="+mn-ea"/>
              </a:rPr>
              <a:t>awt</a:t>
            </a:r>
            <a:endParaRPr kumimoji="1" lang="en-US" altLang="zh-CN" sz="2000" dirty="0">
              <a:latin typeface="+mn-ea"/>
              <a:ea typeface="+mn-ea"/>
            </a:endParaRPr>
          </a:p>
          <a:p>
            <a:pPr eaLnBrk="1" hangingPunct="1">
              <a:lnSpc>
                <a:spcPct val="80000"/>
              </a:lnSpc>
            </a:pPr>
            <a:r>
              <a:rPr kumimoji="1" lang="zh-CN" altLang="en-US" sz="2000" dirty="0">
                <a:latin typeface="+mn-ea"/>
                <a:ea typeface="+mn-ea"/>
              </a:rPr>
              <a:t>类名第一个字母要大写，</a:t>
            </a:r>
            <a:r>
              <a:rPr kumimoji="1" lang="en-US" altLang="zh-CN" sz="2000" dirty="0" err="1">
                <a:latin typeface="+mn-ea"/>
                <a:ea typeface="+mn-ea"/>
              </a:rPr>
              <a:t>HelloWorldApp</a:t>
            </a:r>
            <a:endParaRPr kumimoji="1" lang="en-US" altLang="zh-CN" sz="2000" dirty="0">
              <a:latin typeface="+mn-ea"/>
              <a:ea typeface="+mn-ea"/>
            </a:endParaRPr>
          </a:p>
          <a:p>
            <a:pPr eaLnBrk="1" hangingPunct="1">
              <a:lnSpc>
                <a:spcPct val="80000"/>
              </a:lnSpc>
            </a:pPr>
            <a:r>
              <a:rPr kumimoji="1" lang="zh-CN" altLang="en-US" sz="2000" dirty="0">
                <a:latin typeface="+mn-ea"/>
                <a:ea typeface="+mn-ea"/>
              </a:rPr>
              <a:t>变量名第一个字母要小写，</a:t>
            </a:r>
            <a:r>
              <a:rPr kumimoji="1" lang="en-US" altLang="zh-CN" sz="2000" dirty="0" err="1">
                <a:latin typeface="+mn-ea"/>
                <a:ea typeface="+mn-ea"/>
              </a:rPr>
              <a:t>userName</a:t>
            </a:r>
            <a:endParaRPr kumimoji="1" lang="en-US" altLang="zh-CN" sz="2000" dirty="0">
              <a:latin typeface="+mn-ea"/>
              <a:ea typeface="+mn-ea"/>
            </a:endParaRPr>
          </a:p>
          <a:p>
            <a:pPr eaLnBrk="1" hangingPunct="1">
              <a:lnSpc>
                <a:spcPct val="80000"/>
              </a:lnSpc>
            </a:pPr>
            <a:r>
              <a:rPr kumimoji="1" lang="zh-CN" altLang="en-US" sz="2000" dirty="0">
                <a:latin typeface="+mn-ea"/>
                <a:ea typeface="+mn-ea"/>
              </a:rPr>
              <a:t>方法名第一个字母要小写，</a:t>
            </a:r>
            <a:r>
              <a:rPr kumimoji="1" lang="en-US" altLang="zh-CN" sz="2000" dirty="0" err="1">
                <a:latin typeface="+mn-ea"/>
                <a:ea typeface="+mn-ea"/>
              </a:rPr>
              <a:t>setName</a:t>
            </a:r>
            <a:endParaRPr kumimoji="1" lang="en-US" altLang="zh-CN" sz="2000" dirty="0">
              <a:latin typeface="+mn-ea"/>
              <a:ea typeface="+mn-ea"/>
            </a:endParaRPr>
          </a:p>
          <a:p>
            <a:pPr eaLnBrk="1" hangingPunct="1">
              <a:lnSpc>
                <a:spcPct val="80000"/>
              </a:lnSpc>
            </a:pPr>
            <a:r>
              <a:rPr kumimoji="1" lang="zh-CN" altLang="en-US" sz="2000" dirty="0">
                <a:latin typeface="+mn-ea"/>
                <a:ea typeface="+mn-ea"/>
              </a:rPr>
              <a:t>程序书写格式：保证良好的可读性，使程序一目了然。</a:t>
            </a:r>
          </a:p>
          <a:p>
            <a:pPr eaLnBrk="1" hangingPunct="1">
              <a:lnSpc>
                <a:spcPct val="80000"/>
              </a:lnSpc>
            </a:pPr>
            <a:r>
              <a:rPr kumimoji="1" lang="zh-CN" altLang="en-US" sz="2000" dirty="0">
                <a:latin typeface="+mn-ea"/>
                <a:ea typeface="+mn-ea"/>
              </a:rPr>
              <a:t>大括号</a:t>
            </a:r>
            <a:r>
              <a:rPr kumimoji="1" lang="en-US" altLang="zh-CN" sz="2000" dirty="0">
                <a:latin typeface="+mn-ea"/>
                <a:ea typeface="+mn-ea"/>
              </a:rPr>
              <a:t>{}</a:t>
            </a:r>
            <a:r>
              <a:rPr kumimoji="1" lang="zh-CN" altLang="en-US" sz="2000" dirty="0">
                <a:latin typeface="+mn-ea"/>
                <a:ea typeface="+mn-ea"/>
              </a:rPr>
              <a:t>的使用与对齐，语句段的对齐</a:t>
            </a:r>
          </a:p>
          <a:p>
            <a:pPr eaLnBrk="1" hangingPunct="1">
              <a:lnSpc>
                <a:spcPct val="80000"/>
              </a:lnSpc>
            </a:pPr>
            <a:r>
              <a:rPr kumimoji="1" lang="zh-CN" altLang="en-US" sz="2000" dirty="0">
                <a:latin typeface="+mn-ea"/>
                <a:ea typeface="+mn-ea"/>
              </a:rPr>
              <a:t>在语句段之间适当空行</a:t>
            </a:r>
          </a:p>
          <a:p>
            <a:pPr eaLnBrk="1" hangingPunct="1">
              <a:lnSpc>
                <a:spcPct val="80000"/>
              </a:lnSpc>
            </a:pPr>
            <a:r>
              <a:rPr kumimoji="1" lang="zh-CN" altLang="en-US" sz="2000" dirty="0">
                <a:latin typeface="+mn-ea"/>
                <a:ea typeface="+mn-ea"/>
              </a:rPr>
              <a:t>程序注释：帮助了解程序的功能。</a:t>
            </a:r>
          </a:p>
          <a:p>
            <a:pPr eaLnBrk="1" hangingPunct="1">
              <a:lnSpc>
                <a:spcPct val="80000"/>
              </a:lnSpc>
              <a:buFont typeface="Wingdings" panose="05000000000000000000" pitchFamily="2" charset="2"/>
              <a:buNone/>
            </a:pPr>
            <a:r>
              <a:rPr kumimoji="1" lang="zh-CN" altLang="en-US" sz="2000" dirty="0">
                <a:latin typeface="+mn-ea"/>
                <a:ea typeface="+mn-ea"/>
              </a:rPr>
              <a:t>   类注释                          变量注释</a:t>
            </a:r>
          </a:p>
          <a:p>
            <a:pPr eaLnBrk="1" hangingPunct="1">
              <a:lnSpc>
                <a:spcPct val="80000"/>
              </a:lnSpc>
              <a:buFont typeface="Wingdings" panose="05000000000000000000" pitchFamily="2" charset="2"/>
              <a:buNone/>
            </a:pPr>
            <a:r>
              <a:rPr kumimoji="1" lang="zh-CN" altLang="en-US" sz="2000" dirty="0">
                <a:latin typeface="+mn-ea"/>
                <a:ea typeface="+mn-ea"/>
              </a:rPr>
              <a:t>   方法注释                       语句注释</a:t>
            </a:r>
          </a:p>
          <a:p>
            <a:pPr eaLnBrk="1" hangingPunct="1">
              <a:lnSpc>
                <a:spcPct val="80000"/>
              </a:lnSpc>
              <a:buFont typeface="Wingdings" panose="05000000000000000000" pitchFamily="2" charset="2"/>
              <a:buNone/>
            </a:pPr>
            <a:r>
              <a:rPr kumimoji="1" lang="zh-CN" altLang="en-US" sz="2000" dirty="0">
                <a:latin typeface="+mn-ea"/>
                <a:ea typeface="+mn-ea"/>
              </a:rPr>
              <a:t>   语句段注释</a:t>
            </a:r>
          </a:p>
          <a:p>
            <a:pPr eaLnBrk="1" hangingPunct="1">
              <a:lnSpc>
                <a:spcPct val="80000"/>
              </a:lnSpc>
            </a:pPr>
            <a:r>
              <a:rPr kumimoji="1" lang="zh-CN" altLang="en-US" sz="2000" b="1" dirty="0">
                <a:solidFill>
                  <a:schemeClr val="hlink"/>
                </a:solidFill>
                <a:latin typeface="+mn-ea"/>
                <a:ea typeface="+mn-ea"/>
              </a:rPr>
              <a:t>形成良好的习惯，例如：一个类一个</a:t>
            </a:r>
            <a:r>
              <a:rPr kumimoji="1" lang="en-US" altLang="zh-CN" sz="2000" b="1" dirty="0">
                <a:solidFill>
                  <a:schemeClr val="hlink"/>
                </a:solidFill>
                <a:latin typeface="+mn-ea"/>
                <a:ea typeface="+mn-ea"/>
              </a:rPr>
              <a:t>.java</a:t>
            </a:r>
            <a:r>
              <a:rPr kumimoji="1" lang="zh-CN" altLang="en-US" sz="2000" b="1" dirty="0">
                <a:solidFill>
                  <a:schemeClr val="hlink"/>
                </a:solidFill>
                <a:latin typeface="+mn-ea"/>
                <a:ea typeface="+mn-ea"/>
              </a:rPr>
              <a:t>文件</a:t>
            </a:r>
          </a:p>
          <a:p>
            <a:pPr eaLnBrk="1" hangingPunct="1">
              <a:lnSpc>
                <a:spcPct val="80000"/>
              </a:lnSpc>
            </a:pPr>
            <a:endParaRPr lang="en-US" altLang="zh-CN" sz="2000" dirty="0">
              <a:latin typeface="+mn-ea"/>
              <a:ea typeface="+mn-ea"/>
            </a:endParaRPr>
          </a:p>
        </p:txBody>
      </p:sp>
      <p:sp>
        <p:nvSpPr>
          <p:cNvPr id="7" name="Line 13"/>
          <p:cNvSpPr>
            <a:spLocks noChangeShapeType="1"/>
          </p:cNvSpPr>
          <p:nvPr/>
        </p:nvSpPr>
        <p:spPr bwMode="auto">
          <a:xfrm>
            <a:off x="609600" y="1341122"/>
            <a:ext cx="7620000" cy="0"/>
          </a:xfrm>
          <a:prstGeom prst="line">
            <a:avLst/>
          </a:prstGeom>
          <a:noFill/>
          <a:ln w="9525">
            <a:solidFill>
              <a:srgbClr val="00FFFF"/>
            </a:solidFill>
            <a:round/>
            <a:headEnd/>
            <a:tailEnd/>
          </a:ln>
        </p:spPr>
        <p:txBody>
          <a:bodyPr anchor="ctr">
            <a:spAutoFit/>
          </a:bodyPr>
          <a:lstStyle/>
          <a:p>
            <a:endParaRPr lang="zh-CN" altLang="en-US"/>
          </a:p>
        </p:txBody>
      </p:sp>
    </p:spTree>
    <p:extLst>
      <p:ext uri="{BB962C8B-B14F-4D97-AF65-F5344CB8AC3E}">
        <p14:creationId xmlns:p14="http://schemas.microsoft.com/office/powerpoint/2010/main" val="2931342015"/>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178" name="Rectangle 2"/>
          <p:cNvSpPr>
            <a:spLocks noGrp="1" noChangeArrowheads="1"/>
          </p:cNvSpPr>
          <p:nvPr>
            <p:ph type="title"/>
          </p:nvPr>
        </p:nvSpPr>
        <p:spPr>
          <a:xfrm>
            <a:off x="685800" y="762000"/>
            <a:ext cx="7772400" cy="608013"/>
          </a:xfrm>
        </p:spPr>
        <p:txBody>
          <a:bodyPr/>
          <a:lstStyle/>
          <a:p>
            <a:r>
              <a:rPr lang="zh-CN" altLang="en-US" sz="3600" b="1" dirty="0">
                <a:latin typeface="+mn-ea"/>
                <a:ea typeface="+mn-ea"/>
              </a:rPr>
              <a:t>注意事项</a:t>
            </a:r>
            <a:r>
              <a:rPr lang="en-US" altLang="zh-CN" sz="3600" b="1" dirty="0">
                <a:latin typeface="+mn-ea"/>
                <a:ea typeface="+mn-ea"/>
              </a:rPr>
              <a:t>(</a:t>
            </a:r>
            <a:r>
              <a:rPr lang="zh-CN" altLang="en-US" sz="3600" b="1" dirty="0">
                <a:latin typeface="+mn-ea"/>
                <a:ea typeface="+mn-ea"/>
              </a:rPr>
              <a:t>总结</a:t>
            </a:r>
            <a:r>
              <a:rPr lang="en-US" altLang="zh-CN" sz="3600" b="1" dirty="0">
                <a:latin typeface="+mn-ea"/>
                <a:ea typeface="+mn-ea"/>
              </a:rPr>
              <a:t>)</a:t>
            </a:r>
          </a:p>
        </p:txBody>
      </p:sp>
      <p:sp>
        <p:nvSpPr>
          <p:cNvPr id="562179" name="Rectangle 3"/>
          <p:cNvSpPr>
            <a:spLocks noGrp="1" noChangeArrowheads="1"/>
          </p:cNvSpPr>
          <p:nvPr>
            <p:ph idx="1"/>
          </p:nvPr>
        </p:nvSpPr>
        <p:spPr>
          <a:xfrm>
            <a:off x="609600" y="1752600"/>
            <a:ext cx="7772400" cy="4114800"/>
          </a:xfrm>
        </p:spPr>
        <p:txBody>
          <a:bodyPr>
            <a:normAutofit/>
          </a:bodyPr>
          <a:lstStyle/>
          <a:p>
            <a:pPr marL="609600" indent="-609600">
              <a:buFont typeface="Wingdings" panose="05000000000000000000" pitchFamily="2" charset="2"/>
              <a:buAutoNum type="arabicPeriod"/>
            </a:pPr>
            <a:r>
              <a:rPr lang="zh-CN" altLang="en-US" sz="2000" b="1" dirty="0">
                <a:latin typeface="+mn-ea"/>
                <a:ea typeface="+mn-ea"/>
              </a:rPr>
              <a:t>一个源程序中可以声明多个类，</a:t>
            </a:r>
            <a:r>
              <a:rPr lang="zh-CN" altLang="en-US" sz="2000" b="1" dirty="0">
                <a:solidFill>
                  <a:schemeClr val="hlink"/>
                </a:solidFill>
                <a:latin typeface="+mn-ea"/>
                <a:ea typeface="+mn-ea"/>
              </a:rPr>
              <a:t>但仅允许有一个公共类</a:t>
            </a:r>
            <a:r>
              <a:rPr lang="zh-CN" altLang="en-US" sz="2000" b="1" dirty="0">
                <a:latin typeface="+mn-ea"/>
                <a:ea typeface="+mn-ea"/>
              </a:rPr>
              <a:t>，对于包含多个类的应用程序，应把包含</a:t>
            </a:r>
            <a:r>
              <a:rPr lang="en-US" altLang="zh-CN" sz="2000" b="1" dirty="0">
                <a:latin typeface="+mn-ea"/>
                <a:ea typeface="+mn-ea"/>
              </a:rPr>
              <a:t>main()</a:t>
            </a:r>
            <a:r>
              <a:rPr lang="zh-CN" altLang="en-US" sz="2000" b="1" dirty="0">
                <a:latin typeface="+mn-ea"/>
                <a:ea typeface="+mn-ea"/>
              </a:rPr>
              <a:t>方法的类声明为</a:t>
            </a:r>
            <a:r>
              <a:rPr lang="en-US" altLang="zh-CN" sz="2000" b="1" dirty="0">
                <a:latin typeface="+mn-ea"/>
                <a:ea typeface="+mn-ea"/>
              </a:rPr>
              <a:t>public</a:t>
            </a:r>
            <a:r>
              <a:rPr lang="zh-CN" altLang="en-US" sz="2000" b="1" dirty="0">
                <a:latin typeface="+mn-ea"/>
                <a:ea typeface="+mn-ea"/>
              </a:rPr>
              <a:t>类，其它类不能用关键字</a:t>
            </a:r>
            <a:r>
              <a:rPr lang="en-US" altLang="zh-CN" sz="2000" b="1" dirty="0">
                <a:latin typeface="+mn-ea"/>
                <a:ea typeface="+mn-ea"/>
              </a:rPr>
              <a:t>public</a:t>
            </a:r>
            <a:r>
              <a:rPr lang="zh-CN" altLang="en-US" sz="2000" b="1" dirty="0">
                <a:latin typeface="+mn-ea"/>
                <a:ea typeface="+mn-ea"/>
              </a:rPr>
              <a:t>修饰。</a:t>
            </a:r>
          </a:p>
          <a:p>
            <a:pPr marL="609600" indent="-609600">
              <a:buFont typeface="Wingdings" panose="05000000000000000000" pitchFamily="2" charset="2"/>
              <a:buAutoNum type="arabicPeriod"/>
            </a:pPr>
            <a:r>
              <a:rPr lang="zh-CN" altLang="en-US" sz="2000" b="1" dirty="0">
                <a:solidFill>
                  <a:schemeClr val="hlink"/>
                </a:solidFill>
                <a:latin typeface="+mn-ea"/>
                <a:ea typeface="+mn-ea"/>
              </a:rPr>
              <a:t>源程序的文件名和程序中定义的主类名应保持一致，包括字母大小写的匹配</a:t>
            </a:r>
            <a:r>
              <a:rPr lang="zh-CN" altLang="en-US" sz="2000" b="1" dirty="0">
                <a:latin typeface="+mn-ea"/>
                <a:ea typeface="+mn-ea"/>
              </a:rPr>
              <a:t>；</a:t>
            </a:r>
          </a:p>
          <a:p>
            <a:pPr marL="609600" indent="-609600">
              <a:buFont typeface="Wingdings" panose="05000000000000000000" pitchFamily="2" charset="2"/>
              <a:buAutoNum type="arabicPeriod"/>
            </a:pPr>
            <a:r>
              <a:rPr lang="en-US" altLang="zh-CN" sz="2000" b="1" dirty="0">
                <a:solidFill>
                  <a:schemeClr val="hlink"/>
                </a:solidFill>
                <a:latin typeface="+mn-ea"/>
                <a:ea typeface="+mn-ea"/>
              </a:rPr>
              <a:t>Java</a:t>
            </a:r>
            <a:r>
              <a:rPr lang="zh-CN" altLang="en-US" sz="2000" b="1" dirty="0">
                <a:solidFill>
                  <a:schemeClr val="hlink"/>
                </a:solidFill>
                <a:latin typeface="+mn-ea"/>
                <a:ea typeface="+mn-ea"/>
              </a:rPr>
              <a:t>严格区分大小写</a:t>
            </a:r>
            <a:r>
              <a:rPr lang="zh-CN" altLang="en-US" sz="2000" b="1" dirty="0">
                <a:latin typeface="+mn-ea"/>
                <a:ea typeface="+mn-ea"/>
              </a:rPr>
              <a:t>，例如</a:t>
            </a:r>
            <a:r>
              <a:rPr lang="en-US" altLang="zh-CN" sz="2000" b="1" dirty="0">
                <a:latin typeface="+mn-ea"/>
                <a:ea typeface="+mn-ea"/>
              </a:rPr>
              <a:t>applet</a:t>
            </a:r>
            <a:r>
              <a:rPr lang="zh-CN" altLang="en-US" sz="2000" b="1" dirty="0">
                <a:latin typeface="+mn-ea"/>
                <a:ea typeface="+mn-ea"/>
              </a:rPr>
              <a:t>和</a:t>
            </a:r>
            <a:r>
              <a:rPr lang="en-US" altLang="zh-CN" sz="2000" b="1" dirty="0">
                <a:latin typeface="+mn-ea"/>
                <a:ea typeface="+mn-ea"/>
              </a:rPr>
              <a:t>Applet</a:t>
            </a:r>
            <a:r>
              <a:rPr lang="zh-CN" altLang="en-US" sz="2000" b="1" dirty="0">
                <a:latin typeface="+mn-ea"/>
                <a:ea typeface="+mn-ea"/>
              </a:rPr>
              <a:t>代表了不同的含义；</a:t>
            </a:r>
          </a:p>
          <a:p>
            <a:pPr marL="609600" indent="-609600">
              <a:buFont typeface="Wingdings" panose="05000000000000000000" pitchFamily="2" charset="2"/>
              <a:buAutoNum type="arabicPeriod"/>
            </a:pPr>
            <a:r>
              <a:rPr lang="zh-CN" altLang="en-US" sz="2000" b="1" dirty="0">
                <a:latin typeface="+mn-ea"/>
                <a:ea typeface="+mn-ea"/>
              </a:rPr>
              <a:t>语句以分号结束；</a:t>
            </a:r>
          </a:p>
          <a:p>
            <a:pPr marL="609600" indent="-609600">
              <a:buFont typeface="Wingdings" panose="05000000000000000000" pitchFamily="2" charset="2"/>
              <a:buAutoNum type="arabicPeriod" startAt="5"/>
            </a:pPr>
            <a:r>
              <a:rPr lang="zh-CN" altLang="en-US" sz="2000" b="1" dirty="0">
                <a:latin typeface="+mn-ea"/>
                <a:ea typeface="+mn-ea"/>
              </a:rPr>
              <a:t>程序中可加注释，用双斜杠“</a:t>
            </a:r>
            <a:r>
              <a:rPr lang="en-US" altLang="zh-CN" sz="2000" b="1" dirty="0">
                <a:latin typeface="+mn-ea"/>
                <a:ea typeface="+mn-ea"/>
              </a:rPr>
              <a:t>//”</a:t>
            </a:r>
            <a:r>
              <a:rPr lang="zh-CN" altLang="en-US" sz="2000" b="1" dirty="0">
                <a:latin typeface="+mn-ea"/>
                <a:ea typeface="+mn-ea"/>
              </a:rPr>
              <a:t>引导，“</a:t>
            </a:r>
            <a:r>
              <a:rPr lang="en-US" altLang="zh-CN" sz="2000" b="1" dirty="0">
                <a:latin typeface="+mn-ea"/>
                <a:ea typeface="+mn-ea"/>
              </a:rPr>
              <a:t>/**/”</a:t>
            </a:r>
            <a:r>
              <a:rPr lang="zh-CN" altLang="en-US" sz="2000" b="1" dirty="0">
                <a:latin typeface="+mn-ea"/>
                <a:ea typeface="+mn-ea"/>
              </a:rPr>
              <a:t>可包含多行注释；</a:t>
            </a:r>
          </a:p>
          <a:p>
            <a:pPr marL="609600" indent="-609600">
              <a:buFont typeface="Wingdings" panose="05000000000000000000" pitchFamily="2" charset="2"/>
              <a:buAutoNum type="arabicPeriod" startAt="5"/>
            </a:pPr>
            <a:r>
              <a:rPr lang="zh-CN" altLang="en-US" sz="2000" b="1" dirty="0">
                <a:latin typeface="+mn-ea"/>
                <a:ea typeface="+mn-ea"/>
              </a:rPr>
              <a:t>语句体（类体、方法体、结构体等）以大括号界定。</a:t>
            </a:r>
          </a:p>
          <a:p>
            <a:pPr marL="609600" indent="-609600">
              <a:buFont typeface="Wingdings" panose="05000000000000000000" pitchFamily="2" charset="2"/>
              <a:buAutoNum type="arabicPeriod" startAt="5"/>
            </a:pPr>
            <a:r>
              <a:rPr lang="zh-CN" altLang="en-US" sz="2000" b="1" dirty="0">
                <a:latin typeface="+mn-ea"/>
                <a:ea typeface="+mn-ea"/>
              </a:rPr>
              <a:t>保持良好的书写风格，不同级别的语句最好采取缩进的方法来表示它们的差异</a:t>
            </a:r>
            <a:r>
              <a:rPr lang="zh-CN" altLang="en-US" sz="2400" b="1" dirty="0">
                <a:latin typeface="+mn-ea"/>
                <a:ea typeface="+mn-ea"/>
              </a:rPr>
              <a:t>。</a:t>
            </a:r>
          </a:p>
        </p:txBody>
      </p:sp>
      <p:sp>
        <p:nvSpPr>
          <p:cNvPr id="7" name="Line 13"/>
          <p:cNvSpPr>
            <a:spLocks noChangeShapeType="1"/>
          </p:cNvSpPr>
          <p:nvPr/>
        </p:nvSpPr>
        <p:spPr bwMode="auto">
          <a:xfrm>
            <a:off x="609600" y="1465810"/>
            <a:ext cx="7620000" cy="0"/>
          </a:xfrm>
          <a:prstGeom prst="line">
            <a:avLst/>
          </a:prstGeom>
          <a:noFill/>
          <a:ln w="9525">
            <a:solidFill>
              <a:srgbClr val="00FFFF"/>
            </a:solidFill>
            <a:round/>
            <a:headEnd/>
            <a:tailEnd/>
          </a:ln>
        </p:spPr>
        <p:txBody>
          <a:bodyPr anchor="ctr">
            <a:spAutoFit/>
          </a:bodyPr>
          <a:lstStyle/>
          <a:p>
            <a:endParaRPr lang="zh-CN" altLang="en-US"/>
          </a:p>
        </p:txBody>
      </p:sp>
    </p:spTree>
    <p:extLst>
      <p:ext uri="{BB962C8B-B14F-4D97-AF65-F5344CB8AC3E}">
        <p14:creationId xmlns:p14="http://schemas.microsoft.com/office/powerpoint/2010/main" val="4190860159"/>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页脚占位符 4"/>
          <p:cNvSpPr txBox="1">
            <a:spLocks noGrp="1" noChangeArrowheads="1"/>
          </p:cNvSpPr>
          <p:nvPr/>
        </p:nvSpPr>
        <p:spPr bwMode="auto">
          <a:xfrm>
            <a:off x="3352800" y="6403975"/>
            <a:ext cx="2895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1"/>
              </a:buClr>
              <a:buSzPct val="70000"/>
              <a:buFont typeface="Wingdings" panose="05000000000000000000" pitchFamily="2" charset="2"/>
              <a:buChar char="l"/>
              <a:defRPr sz="31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1"/>
              </a:buClr>
              <a:buSzPct val="150000"/>
              <a:buFont typeface="Wingdings" panose="05000000000000000000" pitchFamily="2" charset="2"/>
              <a:buChar char="•"/>
              <a:defRPr sz="26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tx1"/>
              </a:buClr>
              <a:buSzPct val="150000"/>
              <a:buFont typeface="Wingdings" panose="05000000000000000000" pitchFamily="2" charset="2"/>
              <a:buChar char="•"/>
              <a:defRPr sz="22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SzPct val="15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SzTx/>
              <a:buFont typeface="Arial" panose="020B0604020202020204" pitchFamily="34" charset="0"/>
              <a:buNone/>
            </a:pPr>
            <a:r>
              <a:rPr lang="zh-CN" altLang="en-US" sz="1400" dirty="0"/>
              <a:t> </a:t>
            </a:r>
            <a:endParaRPr lang="en-US" altLang="zh-CN" sz="1400" dirty="0"/>
          </a:p>
        </p:txBody>
      </p:sp>
      <p:sp>
        <p:nvSpPr>
          <p:cNvPr id="77827" name="Rectangle 2"/>
          <p:cNvSpPr>
            <a:spLocks noGrp="1" noChangeArrowheads="1"/>
          </p:cNvSpPr>
          <p:nvPr>
            <p:ph type="title" idx="4294967295"/>
          </p:nvPr>
        </p:nvSpPr>
        <p:spPr/>
        <p:txBody>
          <a:bodyPr/>
          <a:lstStyle/>
          <a:p>
            <a:r>
              <a:rPr lang="zh-CN" altLang="zh-CN">
                <a:latin typeface="+mn-ea"/>
                <a:ea typeface="+mn-ea"/>
              </a:rPr>
              <a:t>常见错误</a:t>
            </a:r>
          </a:p>
        </p:txBody>
      </p:sp>
      <p:sp>
        <p:nvSpPr>
          <p:cNvPr id="77828" name="Rectangle 3"/>
          <p:cNvSpPr>
            <a:spLocks noGrp="1" noChangeArrowheads="1"/>
          </p:cNvSpPr>
          <p:nvPr>
            <p:ph type="body" idx="4294967295"/>
          </p:nvPr>
        </p:nvSpPr>
        <p:spPr>
          <a:xfrm>
            <a:off x="757238" y="1990725"/>
            <a:ext cx="7777162" cy="4098925"/>
          </a:xfrm>
        </p:spPr>
        <p:txBody>
          <a:bodyPr>
            <a:normAutofit lnSpcReduction="10000"/>
          </a:bodyPr>
          <a:lstStyle/>
          <a:p>
            <a:pPr marL="590550" indent="-590550">
              <a:buFont typeface="Wingdings" panose="05000000000000000000" pitchFamily="2" charset="2"/>
              <a:buAutoNum type="arabicPeriod"/>
            </a:pPr>
            <a:r>
              <a:rPr lang="zh-CN" altLang="en-US" sz="2400" dirty="0">
                <a:latin typeface="+mn-ea"/>
                <a:ea typeface="+mn-ea"/>
              </a:rPr>
              <a:t>文件扩展名隐藏导致编译失败	</a:t>
            </a:r>
          </a:p>
          <a:p>
            <a:pPr marL="590550" indent="-590550">
              <a:buFont typeface="Wingdings" panose="05000000000000000000" pitchFamily="2" charset="2"/>
              <a:buAutoNum type="arabicPeriod"/>
            </a:pPr>
            <a:r>
              <a:rPr lang="en-US" altLang="zh-CN" sz="2400" dirty="0">
                <a:latin typeface="+mn-ea"/>
                <a:ea typeface="+mn-ea"/>
              </a:rPr>
              <a:t>class</a:t>
            </a:r>
            <a:r>
              <a:rPr lang="zh-CN" altLang="en-US" sz="2400" dirty="0">
                <a:latin typeface="+mn-ea"/>
                <a:ea typeface="+mn-ea"/>
              </a:rPr>
              <a:t>写错	</a:t>
            </a:r>
            <a:r>
              <a:rPr lang="en-US" altLang="zh-CN" sz="2400" dirty="0">
                <a:latin typeface="+mn-ea"/>
                <a:ea typeface="+mn-ea"/>
              </a:rPr>
              <a:t>Class </a:t>
            </a:r>
            <a:r>
              <a:rPr lang="en-US" altLang="zh-CN" sz="2400" dirty="0" err="1">
                <a:latin typeface="+mn-ea"/>
                <a:ea typeface="+mn-ea"/>
              </a:rPr>
              <a:t>class</a:t>
            </a:r>
            <a:r>
              <a:rPr lang="en-US" altLang="zh-CN" sz="2400" dirty="0">
                <a:latin typeface="+mn-ea"/>
                <a:ea typeface="+mn-ea"/>
              </a:rPr>
              <a:t>…</a:t>
            </a:r>
          </a:p>
          <a:p>
            <a:pPr marL="590550" indent="-590550">
              <a:buFont typeface="Wingdings" panose="05000000000000000000" pitchFamily="2" charset="2"/>
              <a:buAutoNum type="arabicPeriod"/>
            </a:pPr>
            <a:r>
              <a:rPr lang="zh-CN" altLang="en-US" sz="2400" dirty="0">
                <a:latin typeface="+mn-ea"/>
                <a:ea typeface="+mn-ea"/>
              </a:rPr>
              <a:t>类名格式有问题	暂时全部使用英文</a:t>
            </a:r>
          </a:p>
          <a:p>
            <a:pPr marL="590550" indent="-590550">
              <a:buFont typeface="Wingdings" panose="05000000000000000000" pitchFamily="2" charset="2"/>
              <a:buAutoNum type="arabicPeriod"/>
            </a:pPr>
            <a:r>
              <a:rPr lang="zh-CN" altLang="en-US" sz="2400" dirty="0">
                <a:latin typeface="+mn-ea"/>
                <a:ea typeface="+mn-ea"/>
              </a:rPr>
              <a:t>类名后面的大括号匹配不正确</a:t>
            </a:r>
          </a:p>
          <a:p>
            <a:pPr marL="590550" indent="-590550">
              <a:buFont typeface="Wingdings" panose="05000000000000000000" pitchFamily="2" charset="2"/>
              <a:buAutoNum type="arabicPeriod"/>
            </a:pPr>
            <a:r>
              <a:rPr lang="en-US" altLang="zh-CN" sz="2400" dirty="0">
                <a:latin typeface="+mn-ea"/>
                <a:ea typeface="+mn-ea"/>
              </a:rPr>
              <a:t>main</a:t>
            </a:r>
            <a:r>
              <a:rPr lang="zh-CN" altLang="en-US" sz="2400" dirty="0">
                <a:latin typeface="+mn-ea"/>
                <a:ea typeface="+mn-ea"/>
              </a:rPr>
              <a:t>方法格式错误	</a:t>
            </a:r>
          </a:p>
          <a:p>
            <a:pPr marL="952500" lvl="1" indent="-495300">
              <a:buFont typeface="Wingdings" panose="05000000000000000000" pitchFamily="2" charset="2"/>
              <a:buNone/>
            </a:pPr>
            <a:r>
              <a:rPr lang="zh-CN" altLang="en-US" sz="2400" dirty="0">
                <a:latin typeface="+mn-ea"/>
                <a:ea typeface="+mn-ea"/>
              </a:rPr>
              <a:t>	</a:t>
            </a:r>
            <a:r>
              <a:rPr lang="en-US" altLang="zh-CN" sz="2400" dirty="0">
                <a:latin typeface="+mn-ea"/>
                <a:ea typeface="+mn-ea"/>
              </a:rPr>
              <a:t>public static void main(String [] </a:t>
            </a:r>
            <a:r>
              <a:rPr lang="en-US" altLang="zh-CN" sz="2400" dirty="0" err="1">
                <a:latin typeface="+mn-ea"/>
                <a:ea typeface="+mn-ea"/>
              </a:rPr>
              <a:t>args</a:t>
            </a:r>
            <a:r>
              <a:rPr lang="en-US" altLang="zh-CN" sz="2400" dirty="0">
                <a:latin typeface="+mn-ea"/>
                <a:ea typeface="+mn-ea"/>
              </a:rPr>
              <a:t>){ }</a:t>
            </a:r>
          </a:p>
          <a:p>
            <a:pPr marL="590550" indent="-590550">
              <a:buFont typeface="Wingdings" panose="05000000000000000000" pitchFamily="2" charset="2"/>
              <a:buAutoNum type="arabicPeriod"/>
            </a:pPr>
            <a:r>
              <a:rPr lang="en-US" altLang="zh-CN" sz="2400" dirty="0">
                <a:latin typeface="+mn-ea"/>
                <a:ea typeface="+mn-ea"/>
              </a:rPr>
              <a:t>main</a:t>
            </a:r>
            <a:r>
              <a:rPr lang="zh-CN" altLang="en-US" sz="2400" dirty="0">
                <a:latin typeface="+mn-ea"/>
                <a:ea typeface="+mn-ea"/>
              </a:rPr>
              <a:t>方法大括号缺失</a:t>
            </a:r>
          </a:p>
          <a:p>
            <a:pPr marL="590550" indent="-590550">
              <a:buFont typeface="Wingdings" panose="05000000000000000000" pitchFamily="2" charset="2"/>
              <a:buAutoNum type="arabicPeriod"/>
            </a:pPr>
            <a:r>
              <a:rPr lang="zh-CN" altLang="en-US" sz="2400" dirty="0">
                <a:latin typeface="+mn-ea"/>
                <a:ea typeface="+mn-ea"/>
              </a:rPr>
              <a:t>打印语句拼写错误</a:t>
            </a:r>
          </a:p>
          <a:p>
            <a:pPr marL="952500" lvl="1" indent="-495300">
              <a:buFont typeface="Wingdings" panose="05000000000000000000" pitchFamily="2" charset="2"/>
              <a:buNone/>
            </a:pPr>
            <a:r>
              <a:rPr lang="zh-CN" altLang="en-US" sz="2000" dirty="0">
                <a:latin typeface="+mn-ea"/>
                <a:ea typeface="+mn-ea"/>
              </a:rPr>
              <a:t>	</a:t>
            </a:r>
            <a:r>
              <a:rPr lang="en-US" altLang="zh-CN" sz="2000" dirty="0" err="1">
                <a:latin typeface="+mn-ea"/>
                <a:ea typeface="+mn-ea"/>
              </a:rPr>
              <a:t>System.out.println</a:t>
            </a:r>
            <a:r>
              <a:rPr lang="en-US" altLang="zh-CN" sz="2000" dirty="0">
                <a:latin typeface="+mn-ea"/>
                <a:ea typeface="+mn-ea"/>
              </a:rPr>
              <a:t>(“”);</a:t>
            </a:r>
            <a:r>
              <a:rPr lang="en-US" altLang="zh-CN" sz="2300" dirty="0">
                <a:latin typeface="+mn-ea"/>
                <a:ea typeface="+mn-ea"/>
              </a:rPr>
              <a:t>	</a:t>
            </a:r>
            <a:endParaRPr lang="zh-CN" altLang="en-US" sz="2000" dirty="0">
              <a:latin typeface="+mn-ea"/>
              <a:ea typeface="+mn-ea"/>
            </a:endParaRPr>
          </a:p>
          <a:p>
            <a:pPr marL="590550" indent="-590550">
              <a:buFont typeface="Wingdings" panose="05000000000000000000" pitchFamily="2" charset="2"/>
              <a:buAutoNum type="arabicPeriod"/>
            </a:pPr>
            <a:r>
              <a:rPr lang="zh-CN" altLang="en-US" sz="2400" dirty="0">
                <a:latin typeface="+mn-ea"/>
                <a:ea typeface="+mn-ea"/>
              </a:rPr>
              <a:t>引号使用错误，使用成中文全角引号</a:t>
            </a:r>
            <a:endParaRPr lang="en-US" altLang="zh-CN" sz="2800" dirty="0">
              <a:latin typeface="+mn-ea"/>
              <a:ea typeface="+mn-ea"/>
            </a:endParaRPr>
          </a:p>
          <a:p>
            <a:pPr marL="952500" lvl="1" indent="-495300" eaLnBrk="1" hangingPunct="1">
              <a:lnSpc>
                <a:spcPct val="110000"/>
              </a:lnSpc>
              <a:buFont typeface="Wingdings" panose="05000000000000000000" pitchFamily="2" charset="2"/>
              <a:buNone/>
            </a:pPr>
            <a:endParaRPr lang="en-US" altLang="zh-CN" dirty="0">
              <a:latin typeface="+mn-ea"/>
              <a:ea typeface="+mn-ea"/>
            </a:endParaRPr>
          </a:p>
        </p:txBody>
      </p:sp>
    </p:spTree>
    <p:extLst>
      <p:ext uri="{BB962C8B-B14F-4D97-AF65-F5344CB8AC3E}">
        <p14:creationId xmlns:p14="http://schemas.microsoft.com/office/powerpoint/2010/main" val="328368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02" name="Rectangle 2">
            <a:extLst>
              <a:ext uri="{FF2B5EF4-FFF2-40B4-BE49-F238E27FC236}">
                <a16:creationId xmlns:a16="http://schemas.microsoft.com/office/drawing/2014/main" id="{492FED3E-E5A9-455C-BDAF-C6E576A878C0}"/>
              </a:ext>
            </a:extLst>
          </p:cNvPr>
          <p:cNvSpPr>
            <a:spLocks noGrp="1" noChangeArrowheads="1"/>
          </p:cNvSpPr>
          <p:nvPr>
            <p:ph type="title"/>
          </p:nvPr>
        </p:nvSpPr>
        <p:spPr>
          <a:xfrm>
            <a:off x="457200" y="274638"/>
            <a:ext cx="8229600" cy="644525"/>
          </a:xfrm>
        </p:spPr>
        <p:txBody>
          <a:bodyPr>
            <a:normAutofit fontScale="90000"/>
          </a:bodyPr>
          <a:lstStyle/>
          <a:p>
            <a:r>
              <a:rPr lang="en-US" altLang="zh-CN" dirty="0">
                <a:latin typeface="+mn-ea"/>
                <a:ea typeface="+mn-ea"/>
              </a:rPr>
              <a:t>native</a:t>
            </a:r>
            <a:r>
              <a:rPr lang="zh-CN" altLang="en-US" dirty="0">
                <a:latin typeface="+mn-ea"/>
                <a:ea typeface="+mn-ea"/>
              </a:rPr>
              <a:t>关键字</a:t>
            </a:r>
          </a:p>
        </p:txBody>
      </p:sp>
      <p:sp>
        <p:nvSpPr>
          <p:cNvPr id="768003" name="Rectangle 3">
            <a:extLst>
              <a:ext uri="{FF2B5EF4-FFF2-40B4-BE49-F238E27FC236}">
                <a16:creationId xmlns:a16="http://schemas.microsoft.com/office/drawing/2014/main" id="{D8BA0928-BAE0-438A-84DF-7BAA2F74EC7E}"/>
              </a:ext>
            </a:extLst>
          </p:cNvPr>
          <p:cNvSpPr>
            <a:spLocks noGrp="1" noChangeArrowheads="1"/>
          </p:cNvSpPr>
          <p:nvPr>
            <p:ph type="body" idx="1"/>
          </p:nvPr>
        </p:nvSpPr>
        <p:spPr>
          <a:xfrm>
            <a:off x="611188" y="1484314"/>
            <a:ext cx="3586343" cy="4454932"/>
          </a:xfrm>
        </p:spPr>
        <p:txBody>
          <a:bodyPr>
            <a:normAutofit fontScale="85000" lnSpcReduction="10000"/>
          </a:bodyPr>
          <a:lstStyle/>
          <a:p>
            <a:pPr>
              <a:lnSpc>
                <a:spcPct val="90000"/>
              </a:lnSpc>
            </a:pPr>
            <a:r>
              <a:rPr lang="en-US" altLang="zh-CN" dirty="0"/>
              <a:t>JAVA</a:t>
            </a:r>
            <a:r>
              <a:rPr lang="zh-CN" altLang="en-US" dirty="0"/>
              <a:t>本地方法适用情况 </a:t>
            </a:r>
            <a:br>
              <a:rPr lang="zh-CN" altLang="en-US" dirty="0"/>
            </a:br>
            <a:r>
              <a:rPr lang="en-US" altLang="zh-CN" dirty="0"/>
              <a:t>1.</a:t>
            </a:r>
            <a:r>
              <a:rPr lang="zh-CN" altLang="en-US" dirty="0"/>
              <a:t>为了使用底层的主机平台的某个特性，而这个特性不能通过</a:t>
            </a:r>
            <a:r>
              <a:rPr lang="en-US" altLang="zh-CN" dirty="0"/>
              <a:t>JAVA API</a:t>
            </a:r>
            <a:r>
              <a:rPr lang="zh-CN" altLang="en-US" dirty="0"/>
              <a:t>访问</a:t>
            </a:r>
          </a:p>
          <a:p>
            <a:r>
              <a:rPr lang="en-US" altLang="zh-CN" dirty="0"/>
              <a:t>2.</a:t>
            </a:r>
            <a:r>
              <a:rPr lang="zh-CN" altLang="en-US" dirty="0"/>
              <a:t>为了访问一个旧的系统，或者使用一个已有的库，而这个系统或这个库不是用</a:t>
            </a:r>
            <a:r>
              <a:rPr lang="en-US" altLang="zh-CN" dirty="0"/>
              <a:t>JAVA</a:t>
            </a:r>
            <a:r>
              <a:rPr lang="zh-CN" altLang="en-US" dirty="0"/>
              <a:t>编写的</a:t>
            </a:r>
          </a:p>
          <a:p>
            <a:r>
              <a:rPr lang="en-US" altLang="zh-CN" dirty="0"/>
              <a:t>3.</a:t>
            </a:r>
            <a:r>
              <a:rPr lang="zh-CN" altLang="en-US" dirty="0"/>
              <a:t>为了加快程序的性能，而将一段时间敏感的代码作为本地方法实现。</a:t>
            </a:r>
            <a:endParaRPr lang="en-US" altLang="zh-CN" dirty="0"/>
          </a:p>
          <a:p>
            <a:pPr>
              <a:lnSpc>
                <a:spcPct val="90000"/>
              </a:lnSpc>
            </a:pPr>
            <a:endParaRPr lang="en-US" altLang="zh-CN" sz="2400" b="1" dirty="0">
              <a:latin typeface="+mn-ea"/>
              <a:ea typeface="+mn-ea"/>
            </a:endParaRPr>
          </a:p>
        </p:txBody>
      </p:sp>
      <p:sp>
        <p:nvSpPr>
          <p:cNvPr id="2" name="AutoShape 2" descr="https://images2015.cnblogs.com/blog/690102/201607/690102-20160725102547356-2054241629.png">
            <a:extLst>
              <a:ext uri="{FF2B5EF4-FFF2-40B4-BE49-F238E27FC236}">
                <a16:creationId xmlns:a16="http://schemas.microsoft.com/office/drawing/2014/main" id="{5B4FBD22-68C2-4D12-A6C6-B40520493EC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 name="图片 2">
            <a:extLst>
              <a:ext uri="{FF2B5EF4-FFF2-40B4-BE49-F238E27FC236}">
                <a16:creationId xmlns:a16="http://schemas.microsoft.com/office/drawing/2014/main" id="{6FB19863-A8D9-4F68-AA0E-17B7F0D11A5B}"/>
              </a:ext>
            </a:extLst>
          </p:cNvPr>
          <p:cNvPicPr>
            <a:picLocks noChangeAspect="1"/>
          </p:cNvPicPr>
          <p:nvPr/>
        </p:nvPicPr>
        <p:blipFill>
          <a:blip r:embed="rId2"/>
          <a:stretch>
            <a:fillRect/>
          </a:stretch>
        </p:blipFill>
        <p:spPr>
          <a:xfrm>
            <a:off x="4538672" y="1041594"/>
            <a:ext cx="3994140" cy="4774812"/>
          </a:xfrm>
          <a:prstGeom prst="rect">
            <a:avLst/>
          </a:prstGeom>
        </p:spPr>
      </p:pic>
    </p:spTree>
    <p:extLst>
      <p:ext uri="{BB962C8B-B14F-4D97-AF65-F5344CB8AC3E}">
        <p14:creationId xmlns:p14="http://schemas.microsoft.com/office/powerpoint/2010/main" val="3753009494"/>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02" name="Rectangle 2"/>
          <p:cNvSpPr>
            <a:spLocks noGrp="1" noChangeArrowheads="1"/>
          </p:cNvSpPr>
          <p:nvPr>
            <p:ph type="title"/>
          </p:nvPr>
        </p:nvSpPr>
        <p:spPr>
          <a:xfrm>
            <a:off x="533400" y="762000"/>
            <a:ext cx="7772400" cy="608013"/>
          </a:xfrm>
        </p:spPr>
        <p:txBody>
          <a:bodyPr>
            <a:normAutofit fontScale="90000"/>
          </a:bodyPr>
          <a:lstStyle/>
          <a:p>
            <a:r>
              <a:rPr lang="zh-CN" altLang="en-US" sz="3600" b="1">
                <a:latin typeface="+mn-ea"/>
                <a:ea typeface="+mn-ea"/>
              </a:rPr>
              <a:t>常见错误</a:t>
            </a:r>
            <a:r>
              <a:rPr lang="zh-CN" altLang="en-US" sz="3600" b="1">
                <a:solidFill>
                  <a:schemeClr val="hlink"/>
                </a:solidFill>
                <a:latin typeface="+mn-ea"/>
                <a:ea typeface="+mn-ea"/>
              </a:rPr>
              <a:t>（编译错误</a:t>
            </a:r>
            <a:r>
              <a:rPr lang="zh-CN" altLang="en-US" b="1">
                <a:solidFill>
                  <a:schemeClr val="hlink"/>
                </a:solidFill>
                <a:latin typeface="+mn-ea"/>
                <a:ea typeface="+mn-ea"/>
              </a:rPr>
              <a:t>）</a:t>
            </a:r>
          </a:p>
        </p:txBody>
      </p:sp>
      <p:sp>
        <p:nvSpPr>
          <p:cNvPr id="563203" name="Rectangle 3"/>
          <p:cNvSpPr>
            <a:spLocks noGrp="1" noChangeArrowheads="1"/>
          </p:cNvSpPr>
          <p:nvPr>
            <p:ph idx="1"/>
          </p:nvPr>
        </p:nvSpPr>
        <p:spPr>
          <a:xfrm>
            <a:off x="685800" y="1752600"/>
            <a:ext cx="7772400" cy="4343400"/>
          </a:xfrm>
          <a:ln w="38100">
            <a:solidFill>
              <a:schemeClr val="hlink"/>
            </a:solidFill>
            <a:miter lim="800000"/>
            <a:headEnd/>
            <a:tailEnd/>
          </a:ln>
        </p:spPr>
        <p:txBody>
          <a:bodyPr>
            <a:normAutofit/>
          </a:bodyPr>
          <a:lstStyle/>
          <a:p>
            <a:r>
              <a:rPr lang="zh-CN" altLang="en-US" sz="2000" b="1">
                <a:latin typeface="+mn-ea"/>
                <a:ea typeface="+mn-ea"/>
              </a:rPr>
              <a:t>错误提示内容：</a:t>
            </a:r>
            <a:r>
              <a:rPr lang="en-US" altLang="zh-CN" sz="2000" b="1">
                <a:solidFill>
                  <a:schemeClr val="hlink"/>
                </a:solidFill>
                <a:latin typeface="+mn-ea"/>
                <a:ea typeface="+mn-ea"/>
              </a:rPr>
              <a:t>javac: Command not found</a:t>
            </a:r>
          </a:p>
          <a:p>
            <a:pPr lvl="1"/>
            <a:r>
              <a:rPr lang="zh-CN" altLang="en-US" sz="2000" b="1">
                <a:solidFill>
                  <a:srgbClr val="006600"/>
                </a:solidFill>
                <a:latin typeface="+mn-ea"/>
                <a:ea typeface="+mn-ea"/>
              </a:rPr>
              <a:t>解释：包含</a:t>
            </a:r>
            <a:r>
              <a:rPr lang="en-US" altLang="zh-CN" sz="2000" b="1">
                <a:solidFill>
                  <a:srgbClr val="006600"/>
                </a:solidFill>
                <a:latin typeface="+mn-ea"/>
                <a:ea typeface="+mn-ea"/>
              </a:rPr>
              <a:t>javac</a:t>
            </a:r>
            <a:r>
              <a:rPr lang="zh-CN" altLang="en-US" sz="2000" b="1">
                <a:solidFill>
                  <a:srgbClr val="006600"/>
                </a:solidFill>
                <a:latin typeface="+mn-ea"/>
                <a:ea typeface="+mn-ea"/>
              </a:rPr>
              <a:t>编译器的路径变量设置不正确</a:t>
            </a:r>
          </a:p>
          <a:p>
            <a:r>
              <a:rPr lang="zh-CN" altLang="en-US" sz="2000" b="1">
                <a:latin typeface="+mn-ea"/>
                <a:ea typeface="+mn-ea"/>
              </a:rPr>
              <a:t>错误提示内容：</a:t>
            </a:r>
            <a:r>
              <a:rPr lang="en-US" altLang="zh-CN" sz="2000" b="1">
                <a:solidFill>
                  <a:schemeClr val="hlink"/>
                </a:solidFill>
                <a:latin typeface="+mn-ea"/>
                <a:ea typeface="+mn-ea"/>
              </a:rPr>
              <a:t>HelloWorldApp.java:3: Method printl(java.lang.String) not found in class java.io.PrintStream.System.out.printl(“Hello World!”);</a:t>
            </a:r>
          </a:p>
          <a:p>
            <a:pPr lvl="1"/>
            <a:r>
              <a:rPr lang="zh-CN" altLang="en-US" sz="2000" b="1">
                <a:solidFill>
                  <a:srgbClr val="006600"/>
                </a:solidFill>
                <a:latin typeface="+mn-ea"/>
                <a:ea typeface="+mn-ea"/>
              </a:rPr>
              <a:t>解释： 键入的方法名</a:t>
            </a:r>
            <a:r>
              <a:rPr lang="en-US" altLang="zh-CN" sz="2000" b="1">
                <a:solidFill>
                  <a:srgbClr val="006600"/>
                </a:solidFill>
                <a:latin typeface="+mn-ea"/>
                <a:ea typeface="+mn-ea"/>
              </a:rPr>
              <a:t>printl</a:t>
            </a:r>
            <a:r>
              <a:rPr lang="zh-CN" altLang="en-US" sz="2000" b="1">
                <a:solidFill>
                  <a:srgbClr val="006600"/>
                </a:solidFill>
                <a:latin typeface="+mn-ea"/>
                <a:ea typeface="+mn-ea"/>
              </a:rPr>
              <a:t>不正确，方法</a:t>
            </a:r>
            <a:r>
              <a:rPr lang="en-US" altLang="zh-CN" sz="2000" b="1">
                <a:solidFill>
                  <a:srgbClr val="006600"/>
                </a:solidFill>
                <a:latin typeface="+mn-ea"/>
                <a:ea typeface="+mn-ea"/>
              </a:rPr>
              <a:t>println()</a:t>
            </a:r>
            <a:r>
              <a:rPr lang="zh-CN" altLang="en-US" sz="2000" b="1">
                <a:solidFill>
                  <a:srgbClr val="006600"/>
                </a:solidFill>
                <a:latin typeface="+mn-ea"/>
                <a:ea typeface="+mn-ea"/>
              </a:rPr>
              <a:t>的名字被写成</a:t>
            </a:r>
            <a:r>
              <a:rPr lang="en-US" altLang="zh-CN" sz="2000" b="1">
                <a:solidFill>
                  <a:srgbClr val="006600"/>
                </a:solidFill>
                <a:latin typeface="+mn-ea"/>
                <a:ea typeface="+mn-ea"/>
              </a:rPr>
              <a:t>printl</a:t>
            </a:r>
          </a:p>
          <a:p>
            <a:r>
              <a:rPr lang="zh-CN" altLang="en-US" sz="2000" b="1">
                <a:latin typeface="+mn-ea"/>
                <a:ea typeface="+mn-ea"/>
              </a:rPr>
              <a:t>错误提示内容：</a:t>
            </a:r>
            <a:r>
              <a:rPr lang="en-US" altLang="zh-CN" sz="2000" b="1">
                <a:solidFill>
                  <a:schemeClr val="hlink"/>
                </a:solidFill>
                <a:latin typeface="+mn-ea"/>
                <a:ea typeface="+mn-ea"/>
              </a:rPr>
              <a:t>HelloWorldApp.java:1: Public class </a:t>
            </a:r>
            <a:r>
              <a:rPr lang="en-US" altLang="zh-CN" sz="2000" b="1">
                <a:solidFill>
                  <a:srgbClr val="0000FF"/>
                </a:solidFill>
                <a:latin typeface="+mn-ea"/>
                <a:ea typeface="+mn-ea"/>
              </a:rPr>
              <a:t>HelloWorldapp</a:t>
            </a:r>
            <a:r>
              <a:rPr lang="en-US" altLang="zh-CN" sz="2000" b="1">
                <a:solidFill>
                  <a:schemeClr val="hlink"/>
                </a:solidFill>
                <a:latin typeface="+mn-ea"/>
                <a:ea typeface="+mn-ea"/>
              </a:rPr>
              <a:t> must be defined in a file called “</a:t>
            </a:r>
            <a:r>
              <a:rPr lang="en-US" altLang="zh-CN" sz="2000" b="1">
                <a:solidFill>
                  <a:srgbClr val="0000FF"/>
                </a:solidFill>
                <a:latin typeface="+mn-ea"/>
                <a:ea typeface="+mn-ea"/>
              </a:rPr>
              <a:t>HelloWorldapp.java</a:t>
            </a:r>
            <a:r>
              <a:rPr lang="en-US" altLang="zh-CN" sz="2000" b="1">
                <a:solidFill>
                  <a:schemeClr val="hlink"/>
                </a:solidFill>
                <a:latin typeface="+mn-ea"/>
                <a:ea typeface="+mn-ea"/>
              </a:rPr>
              <a:t>”.public class HelloWorldapp{</a:t>
            </a:r>
          </a:p>
          <a:p>
            <a:pPr lvl="1"/>
            <a:r>
              <a:rPr lang="zh-CN" altLang="en-US" sz="2000" b="1">
                <a:solidFill>
                  <a:srgbClr val="006600"/>
                </a:solidFill>
                <a:latin typeface="+mn-ea"/>
                <a:ea typeface="+mn-ea"/>
              </a:rPr>
              <a:t>解释：文件</a:t>
            </a:r>
            <a:r>
              <a:rPr lang="en-US" altLang="zh-CN" sz="2000" b="1">
                <a:solidFill>
                  <a:srgbClr val="006600"/>
                </a:solidFill>
                <a:latin typeface="+mn-ea"/>
                <a:ea typeface="+mn-ea"/>
              </a:rPr>
              <a:t>HelloWorldApp.java</a:t>
            </a:r>
            <a:r>
              <a:rPr lang="zh-CN" altLang="en-US" sz="2000" b="1">
                <a:solidFill>
                  <a:srgbClr val="006600"/>
                </a:solidFill>
                <a:latin typeface="+mn-ea"/>
                <a:ea typeface="+mn-ea"/>
              </a:rPr>
              <a:t>中定义的公有类</a:t>
            </a:r>
            <a:r>
              <a:rPr lang="en-US" altLang="zh-CN" sz="2000" b="1">
                <a:solidFill>
                  <a:srgbClr val="006600"/>
                </a:solidFill>
                <a:latin typeface="+mn-ea"/>
                <a:ea typeface="+mn-ea"/>
              </a:rPr>
              <a:t>HelloWorldapp</a:t>
            </a:r>
            <a:r>
              <a:rPr lang="zh-CN" altLang="en-US" sz="2000" b="1">
                <a:solidFill>
                  <a:srgbClr val="006600"/>
                </a:solidFill>
                <a:latin typeface="+mn-ea"/>
                <a:ea typeface="+mn-ea"/>
              </a:rPr>
              <a:t>的名字和文件名不匹配</a:t>
            </a:r>
          </a:p>
        </p:txBody>
      </p:sp>
      <p:sp>
        <p:nvSpPr>
          <p:cNvPr id="7" name="Line 13"/>
          <p:cNvSpPr>
            <a:spLocks noChangeShapeType="1"/>
          </p:cNvSpPr>
          <p:nvPr/>
        </p:nvSpPr>
        <p:spPr bwMode="auto">
          <a:xfrm>
            <a:off x="609600" y="1415935"/>
            <a:ext cx="7620000" cy="0"/>
          </a:xfrm>
          <a:prstGeom prst="line">
            <a:avLst/>
          </a:prstGeom>
          <a:noFill/>
          <a:ln w="9525">
            <a:solidFill>
              <a:srgbClr val="00FFFF"/>
            </a:solidFill>
            <a:round/>
            <a:headEnd/>
            <a:tailEnd/>
          </a:ln>
        </p:spPr>
        <p:txBody>
          <a:bodyPr anchor="ctr">
            <a:spAutoFit/>
          </a:bodyPr>
          <a:lstStyle/>
          <a:p>
            <a:endParaRPr lang="zh-CN" altLang="en-US"/>
          </a:p>
        </p:txBody>
      </p:sp>
    </p:spTree>
    <p:extLst>
      <p:ext uri="{BB962C8B-B14F-4D97-AF65-F5344CB8AC3E}">
        <p14:creationId xmlns:p14="http://schemas.microsoft.com/office/powerpoint/2010/main" val="910796073"/>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4226" name="Rectangle 2"/>
          <p:cNvSpPr>
            <a:spLocks noGrp="1" noChangeArrowheads="1"/>
          </p:cNvSpPr>
          <p:nvPr>
            <p:ph type="title"/>
          </p:nvPr>
        </p:nvSpPr>
        <p:spPr>
          <a:xfrm>
            <a:off x="685800" y="152400"/>
            <a:ext cx="7772400" cy="608013"/>
          </a:xfrm>
        </p:spPr>
        <p:txBody>
          <a:bodyPr/>
          <a:lstStyle/>
          <a:p>
            <a:r>
              <a:rPr lang="zh-CN" altLang="en-US" sz="3600" b="1">
                <a:latin typeface="+mn-ea"/>
                <a:ea typeface="+mn-ea"/>
              </a:rPr>
              <a:t>常见错误</a:t>
            </a:r>
            <a:r>
              <a:rPr lang="zh-CN" altLang="en-US" sz="3600" b="1">
                <a:solidFill>
                  <a:schemeClr val="hlink"/>
                </a:solidFill>
                <a:latin typeface="+mn-ea"/>
                <a:ea typeface="+mn-ea"/>
              </a:rPr>
              <a:t>（运行时错误）</a:t>
            </a:r>
          </a:p>
        </p:txBody>
      </p:sp>
      <p:sp>
        <p:nvSpPr>
          <p:cNvPr id="564227" name="Rectangle 3"/>
          <p:cNvSpPr>
            <a:spLocks noGrp="1" noChangeArrowheads="1"/>
          </p:cNvSpPr>
          <p:nvPr>
            <p:ph idx="1"/>
          </p:nvPr>
        </p:nvSpPr>
        <p:spPr>
          <a:xfrm>
            <a:off x="304800" y="762000"/>
            <a:ext cx="8534400" cy="5715000"/>
          </a:xfrm>
          <a:ln w="38100">
            <a:solidFill>
              <a:schemeClr val="hlink"/>
            </a:solidFill>
            <a:miter lim="800000"/>
            <a:headEnd/>
            <a:tailEnd/>
          </a:ln>
        </p:spPr>
        <p:txBody>
          <a:bodyPr>
            <a:normAutofit/>
          </a:bodyPr>
          <a:lstStyle/>
          <a:p>
            <a:pPr marL="533400" indent="-533400">
              <a:lnSpc>
                <a:spcPct val="90000"/>
              </a:lnSpc>
            </a:pPr>
            <a:r>
              <a:rPr lang="zh-CN" altLang="en-US" sz="2000" b="1" dirty="0">
                <a:latin typeface="+mn-ea"/>
                <a:ea typeface="+mn-ea"/>
              </a:rPr>
              <a:t>错误提示内容：</a:t>
            </a:r>
            <a:r>
              <a:rPr lang="en-US" altLang="zh-CN" sz="2000" b="1" dirty="0">
                <a:solidFill>
                  <a:schemeClr val="hlink"/>
                </a:solidFill>
                <a:latin typeface="+mn-ea"/>
                <a:ea typeface="+mn-ea"/>
              </a:rPr>
              <a:t>Can’t find class </a:t>
            </a:r>
            <a:r>
              <a:rPr lang="en-US" altLang="zh-CN" sz="2000" b="1" dirty="0" err="1">
                <a:solidFill>
                  <a:schemeClr val="hlink"/>
                </a:solidFill>
                <a:latin typeface="+mn-ea"/>
                <a:ea typeface="+mn-ea"/>
              </a:rPr>
              <a:t>HelloWorldApp</a:t>
            </a:r>
            <a:endParaRPr lang="en-US" altLang="zh-CN" sz="2000" b="1" dirty="0">
              <a:solidFill>
                <a:schemeClr val="hlink"/>
              </a:solidFill>
              <a:latin typeface="+mn-ea"/>
              <a:ea typeface="+mn-ea"/>
            </a:endParaRPr>
          </a:p>
          <a:p>
            <a:pPr marL="914400" lvl="1" indent="-457200">
              <a:lnSpc>
                <a:spcPct val="90000"/>
              </a:lnSpc>
            </a:pPr>
            <a:r>
              <a:rPr lang="zh-CN" altLang="en-US" sz="2000" b="1" dirty="0">
                <a:solidFill>
                  <a:srgbClr val="006600"/>
                </a:solidFill>
                <a:latin typeface="+mn-ea"/>
                <a:ea typeface="+mn-ea"/>
              </a:rPr>
              <a:t>解释：（当键入</a:t>
            </a:r>
            <a:r>
              <a:rPr lang="en-US" altLang="zh-CN" sz="2000" b="1" dirty="0">
                <a:solidFill>
                  <a:srgbClr val="006600"/>
                </a:solidFill>
                <a:latin typeface="+mn-ea"/>
                <a:ea typeface="+mn-ea"/>
              </a:rPr>
              <a:t>java </a:t>
            </a:r>
            <a:r>
              <a:rPr lang="en-US" altLang="zh-CN" sz="2000" b="1" dirty="0" err="1">
                <a:solidFill>
                  <a:srgbClr val="006600"/>
                </a:solidFill>
                <a:latin typeface="+mn-ea"/>
                <a:ea typeface="+mn-ea"/>
              </a:rPr>
              <a:t>HelloWorldApp</a:t>
            </a:r>
            <a:r>
              <a:rPr lang="zh-CN" altLang="en-US" sz="2000" b="1" dirty="0">
                <a:solidFill>
                  <a:srgbClr val="006600"/>
                </a:solidFill>
                <a:latin typeface="+mn-ea"/>
                <a:ea typeface="+mn-ea"/>
              </a:rPr>
              <a:t>时发生该错误。）系统找不到名为</a:t>
            </a:r>
            <a:r>
              <a:rPr lang="en-US" altLang="zh-CN" sz="2000" b="1" dirty="0" err="1">
                <a:solidFill>
                  <a:srgbClr val="006600"/>
                </a:solidFill>
                <a:latin typeface="+mn-ea"/>
                <a:ea typeface="+mn-ea"/>
              </a:rPr>
              <a:t>HelloWorldApp</a:t>
            </a:r>
            <a:r>
              <a:rPr lang="zh-CN" altLang="en-US" sz="2000" b="1" dirty="0">
                <a:solidFill>
                  <a:srgbClr val="006600"/>
                </a:solidFill>
                <a:latin typeface="+mn-ea"/>
                <a:ea typeface="+mn-ea"/>
              </a:rPr>
              <a:t>的类文件</a:t>
            </a:r>
          </a:p>
          <a:p>
            <a:pPr marL="533400" indent="-533400">
              <a:lnSpc>
                <a:spcPct val="90000"/>
              </a:lnSpc>
            </a:pPr>
            <a:r>
              <a:rPr lang="zh-CN" altLang="en-US" sz="2000" b="1" dirty="0">
                <a:latin typeface="+mn-ea"/>
                <a:ea typeface="+mn-ea"/>
              </a:rPr>
              <a:t>错误提示内容：</a:t>
            </a:r>
            <a:r>
              <a:rPr lang="en-US" altLang="zh-CN" sz="2000" b="1" dirty="0">
                <a:solidFill>
                  <a:schemeClr val="hlink"/>
                </a:solidFill>
                <a:latin typeface="+mn-ea"/>
                <a:ea typeface="+mn-ea"/>
              </a:rPr>
              <a:t>In class </a:t>
            </a:r>
            <a:r>
              <a:rPr lang="en-US" altLang="zh-CN" sz="2000" b="1" dirty="0" err="1">
                <a:solidFill>
                  <a:schemeClr val="hlink"/>
                </a:solidFill>
                <a:latin typeface="+mn-ea"/>
                <a:ea typeface="+mn-ea"/>
              </a:rPr>
              <a:t>HelloWorldApp</a:t>
            </a:r>
            <a:r>
              <a:rPr lang="en-US" altLang="zh-CN" sz="2000" b="1" dirty="0">
                <a:solidFill>
                  <a:schemeClr val="hlink"/>
                </a:solidFill>
                <a:latin typeface="+mn-ea"/>
                <a:ea typeface="+mn-ea"/>
              </a:rPr>
              <a:t>: main must be public and static</a:t>
            </a:r>
          </a:p>
          <a:p>
            <a:pPr marL="914400" lvl="1" indent="-457200">
              <a:lnSpc>
                <a:spcPct val="90000"/>
              </a:lnSpc>
            </a:pPr>
            <a:r>
              <a:rPr lang="zh-CN" altLang="en-US" sz="2000" b="1" dirty="0">
                <a:solidFill>
                  <a:srgbClr val="006600"/>
                </a:solidFill>
                <a:latin typeface="+mn-ea"/>
                <a:ea typeface="+mn-ea"/>
              </a:rPr>
              <a:t>解释：如果</a:t>
            </a:r>
            <a:r>
              <a:rPr lang="en-US" altLang="zh-CN" sz="2000" b="1" dirty="0">
                <a:solidFill>
                  <a:srgbClr val="006600"/>
                </a:solidFill>
                <a:latin typeface="+mn-ea"/>
                <a:ea typeface="+mn-ea"/>
              </a:rPr>
              <a:t>main()</a:t>
            </a:r>
            <a:r>
              <a:rPr lang="zh-CN" altLang="en-US" sz="2000" b="1" dirty="0">
                <a:solidFill>
                  <a:srgbClr val="006600"/>
                </a:solidFill>
                <a:latin typeface="+mn-ea"/>
                <a:ea typeface="+mn-ea"/>
              </a:rPr>
              <a:t>方法的左侧缺少</a:t>
            </a:r>
            <a:r>
              <a:rPr lang="en-US" altLang="zh-CN" sz="2000" b="1" dirty="0">
                <a:solidFill>
                  <a:srgbClr val="006600"/>
                </a:solidFill>
                <a:latin typeface="+mn-ea"/>
                <a:ea typeface="+mn-ea"/>
              </a:rPr>
              <a:t>static</a:t>
            </a:r>
            <a:r>
              <a:rPr lang="zh-CN" altLang="en-US" sz="2000" b="1" dirty="0">
                <a:solidFill>
                  <a:srgbClr val="006600"/>
                </a:solidFill>
                <a:latin typeface="+mn-ea"/>
                <a:ea typeface="+mn-ea"/>
              </a:rPr>
              <a:t>或</a:t>
            </a:r>
            <a:r>
              <a:rPr lang="en-US" altLang="zh-CN" sz="2000" b="1" dirty="0">
                <a:solidFill>
                  <a:srgbClr val="006600"/>
                </a:solidFill>
                <a:latin typeface="+mn-ea"/>
                <a:ea typeface="+mn-ea"/>
              </a:rPr>
              <a:t>public</a:t>
            </a:r>
            <a:r>
              <a:rPr lang="zh-CN" altLang="en-US" sz="2000" b="1" dirty="0">
                <a:solidFill>
                  <a:srgbClr val="006600"/>
                </a:solidFill>
                <a:latin typeface="+mn-ea"/>
                <a:ea typeface="+mn-ea"/>
              </a:rPr>
              <a:t>，会发生这个错误</a:t>
            </a:r>
          </a:p>
          <a:p>
            <a:pPr marL="533400" indent="-533400">
              <a:lnSpc>
                <a:spcPct val="90000"/>
              </a:lnSpc>
            </a:pPr>
            <a:r>
              <a:rPr lang="zh-CN" altLang="en-US" sz="2000" b="1" dirty="0">
                <a:latin typeface="+mn-ea"/>
                <a:ea typeface="+mn-ea"/>
              </a:rPr>
              <a:t>文件中含有的类个数错误</a:t>
            </a:r>
          </a:p>
          <a:p>
            <a:pPr marL="914400" lvl="1" indent="-457200">
              <a:lnSpc>
                <a:spcPct val="90000"/>
              </a:lnSpc>
            </a:pPr>
            <a:r>
              <a:rPr lang="zh-CN" altLang="en-US" sz="2000" b="1" dirty="0">
                <a:latin typeface="+mn-ea"/>
                <a:ea typeface="+mn-ea"/>
              </a:rPr>
              <a:t>解释：</a:t>
            </a:r>
            <a:r>
              <a:rPr lang="zh-CN" altLang="en-US" sz="2000" b="1" dirty="0">
                <a:solidFill>
                  <a:srgbClr val="006600"/>
                </a:solidFill>
                <a:latin typeface="+mn-ea"/>
                <a:ea typeface="+mn-ea"/>
              </a:rPr>
              <a:t>按照</a:t>
            </a:r>
            <a:r>
              <a:rPr lang="en-US" altLang="zh-CN" sz="2000" b="1" dirty="0">
                <a:solidFill>
                  <a:srgbClr val="006600"/>
                </a:solidFill>
                <a:latin typeface="+mn-ea"/>
                <a:ea typeface="+mn-ea"/>
              </a:rPr>
              <a:t>Java</a:t>
            </a:r>
            <a:r>
              <a:rPr lang="zh-CN" altLang="en-US" sz="2000" b="1" dirty="0">
                <a:solidFill>
                  <a:srgbClr val="006600"/>
                </a:solidFill>
                <a:latin typeface="+mn-ea"/>
                <a:ea typeface="+mn-ea"/>
              </a:rPr>
              <a:t>规则</a:t>
            </a:r>
            <a:r>
              <a:rPr lang="zh-CN" altLang="en-US" sz="2000" b="1" dirty="0">
                <a:latin typeface="+mn-ea"/>
                <a:ea typeface="+mn-ea"/>
              </a:rPr>
              <a:t>，</a:t>
            </a:r>
            <a:r>
              <a:rPr lang="zh-CN" altLang="en-US" sz="2000" b="1" dirty="0">
                <a:solidFill>
                  <a:schemeClr val="hlink"/>
                </a:solidFill>
                <a:latin typeface="+mn-ea"/>
                <a:ea typeface="+mn-ea"/>
              </a:rPr>
              <a:t>在一个源文件中最多只能定义一个公有类</a:t>
            </a:r>
            <a:r>
              <a:rPr lang="zh-CN" altLang="en-US" sz="2000" b="1" dirty="0">
                <a:latin typeface="+mn-ea"/>
                <a:ea typeface="+mn-ea"/>
              </a:rPr>
              <a:t>，</a:t>
            </a:r>
            <a:r>
              <a:rPr lang="zh-CN" altLang="en-US" sz="2000" b="1" dirty="0">
                <a:solidFill>
                  <a:srgbClr val="006600"/>
                </a:solidFill>
                <a:latin typeface="+mn-ea"/>
                <a:ea typeface="+mn-ea"/>
              </a:rPr>
              <a:t>否则会发生运行时错误。如果一个应用系统中有多个公有类，则要把它们分别放在各自不同的文件中。</a:t>
            </a:r>
            <a:r>
              <a:rPr lang="zh-CN" altLang="en-US" sz="2000" b="1" dirty="0">
                <a:solidFill>
                  <a:schemeClr val="hlink"/>
                </a:solidFill>
                <a:latin typeface="+mn-ea"/>
                <a:ea typeface="+mn-ea"/>
              </a:rPr>
              <a:t>文件中非公有类的个数不限</a:t>
            </a:r>
          </a:p>
          <a:p>
            <a:pPr marL="533400" indent="-533400">
              <a:lnSpc>
                <a:spcPct val="90000"/>
              </a:lnSpc>
            </a:pPr>
            <a:r>
              <a:rPr lang="zh-CN" altLang="en-US" sz="2000" b="1" dirty="0">
                <a:latin typeface="+mn-ea"/>
                <a:ea typeface="+mn-ea"/>
              </a:rPr>
              <a:t>层次错误</a:t>
            </a:r>
          </a:p>
          <a:p>
            <a:pPr marL="914400" lvl="1" indent="-457200">
              <a:lnSpc>
                <a:spcPct val="90000"/>
              </a:lnSpc>
            </a:pPr>
            <a:r>
              <a:rPr lang="zh-CN" altLang="en-US" sz="2000" b="1" dirty="0">
                <a:solidFill>
                  <a:srgbClr val="006600"/>
                </a:solidFill>
                <a:latin typeface="+mn-ea"/>
                <a:ea typeface="+mn-ea"/>
              </a:rPr>
              <a:t>解释：一个</a:t>
            </a:r>
            <a:r>
              <a:rPr lang="en-US" altLang="zh-CN" sz="2000" b="1" dirty="0">
                <a:solidFill>
                  <a:srgbClr val="006600"/>
                </a:solidFill>
                <a:latin typeface="+mn-ea"/>
                <a:ea typeface="+mn-ea"/>
              </a:rPr>
              <a:t>.java</a:t>
            </a:r>
            <a:r>
              <a:rPr lang="zh-CN" altLang="en-US" sz="2000" b="1" dirty="0">
                <a:solidFill>
                  <a:srgbClr val="006600"/>
                </a:solidFill>
                <a:latin typeface="+mn-ea"/>
                <a:ea typeface="+mn-ea"/>
              </a:rPr>
              <a:t>源文件可以含有三个“顶层”元素，这三个元素是：</a:t>
            </a:r>
          </a:p>
          <a:p>
            <a:pPr marL="1295400" lvl="2" indent="-381000">
              <a:lnSpc>
                <a:spcPct val="90000"/>
              </a:lnSpc>
              <a:spcBef>
                <a:spcPct val="50000"/>
              </a:spcBef>
              <a:buFontTx/>
              <a:buAutoNum type="arabicPeriod"/>
            </a:pPr>
            <a:r>
              <a:rPr lang="zh-CN" altLang="en-US" sz="2000" b="1" dirty="0">
                <a:latin typeface="+mn-ea"/>
                <a:ea typeface="+mn-ea"/>
              </a:rPr>
              <a:t>一个包说明，即</a:t>
            </a:r>
            <a:r>
              <a:rPr lang="en-US" altLang="zh-CN" sz="2000" b="1" dirty="0">
                <a:latin typeface="+mn-ea"/>
                <a:ea typeface="+mn-ea"/>
              </a:rPr>
              <a:t>package</a:t>
            </a:r>
            <a:r>
              <a:rPr lang="zh-CN" altLang="en-US" sz="2000" b="1" dirty="0">
                <a:latin typeface="+mn-ea"/>
                <a:ea typeface="+mn-ea"/>
              </a:rPr>
              <a:t>语句，包说明是可选的。</a:t>
            </a:r>
          </a:p>
          <a:p>
            <a:pPr marL="1295400" lvl="2" indent="-381000">
              <a:lnSpc>
                <a:spcPct val="90000"/>
              </a:lnSpc>
              <a:spcBef>
                <a:spcPct val="50000"/>
              </a:spcBef>
              <a:buFontTx/>
              <a:buAutoNum type="arabicPeriod"/>
            </a:pPr>
            <a:r>
              <a:rPr lang="zh-CN" altLang="en-US" sz="2000" b="1" dirty="0">
                <a:latin typeface="+mn-ea"/>
                <a:ea typeface="+mn-ea"/>
              </a:rPr>
              <a:t>任意多个引入语句，即</a:t>
            </a:r>
            <a:r>
              <a:rPr lang="en-US" altLang="zh-CN" sz="2000" b="1" dirty="0">
                <a:latin typeface="+mn-ea"/>
                <a:ea typeface="+mn-ea"/>
              </a:rPr>
              <a:t>import</a:t>
            </a:r>
            <a:r>
              <a:rPr lang="zh-CN" altLang="en-US" sz="2000" b="1" dirty="0">
                <a:latin typeface="+mn-ea"/>
                <a:ea typeface="+mn-ea"/>
              </a:rPr>
              <a:t>语句。</a:t>
            </a:r>
          </a:p>
          <a:p>
            <a:pPr marL="1295400" lvl="2" indent="-381000">
              <a:lnSpc>
                <a:spcPct val="90000"/>
              </a:lnSpc>
              <a:spcBef>
                <a:spcPct val="50000"/>
              </a:spcBef>
              <a:buFontTx/>
              <a:buAutoNum type="arabicPeriod"/>
            </a:pPr>
            <a:r>
              <a:rPr lang="zh-CN" altLang="en-US" sz="2000" b="1" dirty="0">
                <a:latin typeface="+mn-ea"/>
                <a:ea typeface="+mn-ea"/>
              </a:rPr>
              <a:t>类和接口说明</a:t>
            </a:r>
            <a:endParaRPr lang="zh-CN" altLang="en-US" sz="1600" b="1" dirty="0">
              <a:solidFill>
                <a:schemeClr val="hlink"/>
              </a:solidFill>
              <a:latin typeface="+mn-ea"/>
              <a:ea typeface="+mn-ea"/>
            </a:endParaRPr>
          </a:p>
        </p:txBody>
      </p:sp>
      <p:sp>
        <p:nvSpPr>
          <p:cNvPr id="7" name="Line 13"/>
          <p:cNvSpPr>
            <a:spLocks noChangeShapeType="1"/>
          </p:cNvSpPr>
          <p:nvPr/>
        </p:nvSpPr>
        <p:spPr bwMode="auto">
          <a:xfrm>
            <a:off x="609600" y="684415"/>
            <a:ext cx="7620000" cy="0"/>
          </a:xfrm>
          <a:prstGeom prst="line">
            <a:avLst/>
          </a:prstGeom>
          <a:noFill/>
          <a:ln w="9525">
            <a:solidFill>
              <a:srgbClr val="00FFFF"/>
            </a:solidFill>
            <a:round/>
            <a:headEnd/>
            <a:tailEnd/>
          </a:ln>
        </p:spPr>
        <p:txBody>
          <a:bodyPr anchor="ctr">
            <a:spAutoFit/>
          </a:bodyPr>
          <a:lstStyle/>
          <a:p>
            <a:endParaRPr lang="zh-CN" altLang="en-US"/>
          </a:p>
        </p:txBody>
      </p:sp>
    </p:spTree>
    <p:extLst>
      <p:ext uri="{BB962C8B-B14F-4D97-AF65-F5344CB8AC3E}">
        <p14:creationId xmlns:p14="http://schemas.microsoft.com/office/powerpoint/2010/main" val="1673028581"/>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mn-ea"/>
                <a:ea typeface="+mn-ea"/>
              </a:rPr>
              <a:t>课程说明</a:t>
            </a:r>
          </a:p>
        </p:txBody>
      </p:sp>
      <p:sp>
        <p:nvSpPr>
          <p:cNvPr id="3" name="内容占位符 2"/>
          <p:cNvSpPr>
            <a:spLocks noGrp="1"/>
          </p:cNvSpPr>
          <p:nvPr>
            <p:ph idx="1"/>
          </p:nvPr>
        </p:nvSpPr>
        <p:spPr>
          <a:xfrm>
            <a:off x="919106" y="1907146"/>
            <a:ext cx="7318883" cy="3755423"/>
          </a:xfrm>
        </p:spPr>
        <p:txBody>
          <a:bodyPr>
            <a:normAutofit/>
          </a:bodyPr>
          <a:lstStyle/>
          <a:p>
            <a:r>
              <a:rPr lang="zh-CN" altLang="en-US" dirty="0">
                <a:latin typeface="+mn-ea"/>
                <a:ea typeface="+mn-ea"/>
              </a:rPr>
              <a:t>联系方式：</a:t>
            </a:r>
            <a:r>
              <a:rPr lang="en-US" altLang="zh-CN" b="1" u="sng" dirty="0">
                <a:solidFill>
                  <a:srgbClr val="0070C0"/>
                </a:solidFill>
                <a:latin typeface="+mn-ea"/>
                <a:ea typeface="+mn-ea"/>
              </a:rPr>
              <a:t>xychen@buaa.edu.cn</a:t>
            </a:r>
            <a:endParaRPr lang="zh-CN" altLang="en-US" b="1" u="sng" dirty="0">
              <a:solidFill>
                <a:srgbClr val="0070C0"/>
              </a:solidFill>
              <a:latin typeface="+mn-ea"/>
              <a:ea typeface="+mn-ea"/>
            </a:endParaRPr>
          </a:p>
          <a:p>
            <a:r>
              <a:rPr lang="zh-CN" altLang="en-US" b="1" dirty="0">
                <a:latin typeface="+mn-ea"/>
                <a:ea typeface="+mn-ea"/>
              </a:rPr>
              <a:t>公邮：</a:t>
            </a:r>
            <a:r>
              <a:rPr lang="en-US" altLang="zh-CN" b="1" dirty="0">
                <a:latin typeface="+mn-ea"/>
                <a:ea typeface="+mn-ea"/>
                <a:hlinkClick r:id="rId2"/>
              </a:rPr>
              <a:t>buaaccejava@163.com</a:t>
            </a:r>
            <a:endParaRPr lang="en-US" altLang="zh-CN" b="1" dirty="0">
              <a:latin typeface="+mn-ea"/>
              <a:ea typeface="+mn-ea"/>
            </a:endParaRPr>
          </a:p>
          <a:p>
            <a:r>
              <a:rPr lang="zh-CN" altLang="en-US" b="1" dirty="0">
                <a:latin typeface="+mn-ea"/>
                <a:ea typeface="+mn-ea"/>
              </a:rPr>
              <a:t>密码：</a:t>
            </a:r>
            <a:r>
              <a:rPr lang="en-US" altLang="zh-CN" b="1" dirty="0">
                <a:latin typeface="+mn-ea"/>
                <a:ea typeface="+mn-ea"/>
              </a:rPr>
              <a:t>buaaccejava2019</a:t>
            </a:r>
          </a:p>
          <a:p>
            <a:r>
              <a:rPr lang="zh-CN" altLang="en-US" b="1" dirty="0">
                <a:latin typeface="+mn-ea"/>
                <a:ea typeface="+mn-ea"/>
              </a:rPr>
              <a:t>提交主题：</a:t>
            </a:r>
            <a:r>
              <a:rPr lang="en-US" altLang="zh-CN" b="1" dirty="0">
                <a:latin typeface="+mn-ea"/>
                <a:ea typeface="+mn-ea"/>
              </a:rPr>
              <a:t>Homework2_</a:t>
            </a:r>
            <a:r>
              <a:rPr lang="zh-CN" altLang="en-US" b="1" dirty="0">
                <a:latin typeface="+mn-ea"/>
                <a:ea typeface="+mn-ea"/>
              </a:rPr>
              <a:t>姓名</a:t>
            </a:r>
            <a:r>
              <a:rPr lang="en-US" altLang="zh-CN" b="1" dirty="0">
                <a:latin typeface="+mn-ea"/>
                <a:ea typeface="+mn-ea"/>
              </a:rPr>
              <a:t>_ID</a:t>
            </a:r>
            <a:endParaRPr lang="zh-CN" altLang="en-US" b="1" dirty="0">
              <a:latin typeface="+mn-ea"/>
              <a:ea typeface="+mn-ea"/>
            </a:endParaRPr>
          </a:p>
          <a:p>
            <a:r>
              <a:rPr lang="zh-CN" altLang="en-US" b="1" dirty="0">
                <a:latin typeface="+mn-ea"/>
                <a:ea typeface="+mn-ea"/>
              </a:rPr>
              <a:t>提交主题：</a:t>
            </a:r>
            <a:r>
              <a:rPr lang="en-US" altLang="zh-CN" b="1" dirty="0">
                <a:latin typeface="+mn-ea"/>
                <a:ea typeface="+mn-ea"/>
              </a:rPr>
              <a:t>Homework3_</a:t>
            </a:r>
            <a:r>
              <a:rPr lang="zh-CN" altLang="en-US" b="1" dirty="0">
                <a:latin typeface="+mn-ea"/>
                <a:ea typeface="+mn-ea"/>
              </a:rPr>
              <a:t>姓名</a:t>
            </a:r>
            <a:r>
              <a:rPr lang="en-US" altLang="zh-CN" b="1" dirty="0">
                <a:latin typeface="+mn-ea"/>
                <a:ea typeface="+mn-ea"/>
              </a:rPr>
              <a:t>_ID</a:t>
            </a:r>
          </a:p>
          <a:p>
            <a:r>
              <a:rPr lang="zh-CN" altLang="en-US" b="1" dirty="0">
                <a:latin typeface="+mn-ea"/>
                <a:ea typeface="+mn-ea"/>
              </a:rPr>
              <a:t>提交主题：</a:t>
            </a:r>
            <a:r>
              <a:rPr lang="en-US" altLang="zh-CN" b="1" dirty="0">
                <a:latin typeface="+mn-ea"/>
                <a:ea typeface="+mn-ea"/>
              </a:rPr>
              <a:t>Homework4_</a:t>
            </a:r>
            <a:r>
              <a:rPr lang="zh-CN" altLang="en-US" b="1" dirty="0">
                <a:latin typeface="+mn-ea"/>
                <a:ea typeface="+mn-ea"/>
              </a:rPr>
              <a:t>姓名</a:t>
            </a:r>
            <a:r>
              <a:rPr lang="en-US" altLang="zh-CN" b="1" dirty="0">
                <a:latin typeface="+mn-ea"/>
                <a:ea typeface="+mn-ea"/>
              </a:rPr>
              <a:t>_ID</a:t>
            </a:r>
          </a:p>
          <a:p>
            <a:r>
              <a:rPr lang="zh-CN" altLang="en-US" b="1" dirty="0">
                <a:latin typeface="+mn-ea"/>
                <a:ea typeface="+mn-ea"/>
              </a:rPr>
              <a:t>提交主题：</a:t>
            </a:r>
            <a:r>
              <a:rPr lang="en-US" altLang="zh-CN" b="1" dirty="0">
                <a:latin typeface="+mn-ea"/>
                <a:ea typeface="+mn-ea"/>
              </a:rPr>
              <a:t>Homework5_</a:t>
            </a:r>
            <a:r>
              <a:rPr lang="zh-CN" altLang="en-US" b="1" dirty="0">
                <a:latin typeface="+mn-ea"/>
                <a:ea typeface="+mn-ea"/>
              </a:rPr>
              <a:t>姓名</a:t>
            </a:r>
            <a:r>
              <a:rPr lang="en-US" altLang="zh-CN" b="1" dirty="0">
                <a:latin typeface="+mn-ea"/>
                <a:ea typeface="+mn-ea"/>
              </a:rPr>
              <a:t>_ID</a:t>
            </a:r>
          </a:p>
          <a:p>
            <a:endParaRPr lang="en-US" altLang="zh-CN" b="1" dirty="0">
              <a:latin typeface="+mn-ea"/>
              <a:ea typeface="+mn-ea"/>
            </a:endParaRPr>
          </a:p>
          <a:p>
            <a:endParaRPr lang="zh-CN" altLang="en-US" b="1" dirty="0">
              <a:latin typeface="+mn-ea"/>
              <a:ea typeface="+mn-ea"/>
            </a:endParaRPr>
          </a:p>
          <a:p>
            <a:endParaRPr lang="zh-CN" altLang="en-US" b="1" dirty="0">
              <a:latin typeface="+mn-ea"/>
              <a:ea typeface="+mn-ea"/>
            </a:endParaRPr>
          </a:p>
          <a:p>
            <a:endParaRPr lang="zh-CN" altLang="en-US" sz="3200" dirty="0">
              <a:latin typeface="+mn-ea"/>
              <a:ea typeface="+mn-ea"/>
            </a:endParaRPr>
          </a:p>
        </p:txBody>
      </p:sp>
    </p:spTree>
    <p:extLst>
      <p:ext uri="{BB962C8B-B14F-4D97-AF65-F5344CB8AC3E}">
        <p14:creationId xmlns:p14="http://schemas.microsoft.com/office/powerpoint/2010/main" val="11398593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zh-CN" altLang="en-US" dirty="0">
                <a:latin typeface="+mn-ea"/>
                <a:ea typeface="+mn-ea"/>
              </a:rPr>
              <a:t>嵌套类</a:t>
            </a:r>
          </a:p>
        </p:txBody>
      </p:sp>
      <p:sp>
        <p:nvSpPr>
          <p:cNvPr id="29699" name="Rectangle 3"/>
          <p:cNvSpPr>
            <a:spLocks noGrp="1" noChangeArrowheads="1"/>
          </p:cNvSpPr>
          <p:nvPr>
            <p:ph type="body" idx="1"/>
          </p:nvPr>
        </p:nvSpPr>
        <p:spPr/>
        <p:txBody>
          <a:bodyPr>
            <a:normAutofit/>
          </a:bodyPr>
          <a:lstStyle/>
          <a:p>
            <a:pPr eaLnBrk="1" hangingPunct="1">
              <a:lnSpc>
                <a:spcPct val="90000"/>
              </a:lnSpc>
            </a:pPr>
            <a:r>
              <a:rPr kumimoji="1" lang="zh-CN" altLang="en-US" sz="2100" dirty="0">
                <a:latin typeface="+mn-ea"/>
                <a:ea typeface="+mn-ea"/>
              </a:rPr>
              <a:t>在一个类的声明里声明的类</a:t>
            </a:r>
          </a:p>
          <a:p>
            <a:pPr lvl="1" eaLnBrk="1" hangingPunct="1">
              <a:lnSpc>
                <a:spcPct val="90000"/>
              </a:lnSpc>
              <a:buFont typeface="Wingdings" pitchFamily="2" charset="2"/>
              <a:buNone/>
            </a:pPr>
            <a:r>
              <a:rPr kumimoji="1" lang="en-US" altLang="zh-CN" sz="2000" dirty="0">
                <a:latin typeface="+mn-ea"/>
                <a:ea typeface="+mn-ea"/>
              </a:rPr>
              <a:t>Class A </a:t>
            </a:r>
          </a:p>
          <a:p>
            <a:pPr lvl="1" eaLnBrk="1" hangingPunct="1">
              <a:lnSpc>
                <a:spcPct val="90000"/>
              </a:lnSpc>
              <a:buFont typeface="Wingdings" pitchFamily="2" charset="2"/>
              <a:buNone/>
            </a:pPr>
            <a:r>
              <a:rPr kumimoji="1" lang="en-US" altLang="zh-CN" sz="2000" dirty="0">
                <a:latin typeface="+mn-ea"/>
                <a:ea typeface="+mn-ea"/>
              </a:rPr>
              <a:t>{</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	class B </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a:t>
            </a:r>
          </a:p>
          <a:p>
            <a:pPr eaLnBrk="1" hangingPunct="1">
              <a:lnSpc>
                <a:spcPct val="90000"/>
              </a:lnSpc>
              <a:buFont typeface="Wingdings" pitchFamily="2" charset="2"/>
              <a:buNone/>
            </a:pPr>
            <a:endParaRPr lang="en-US" altLang="zh-CN" sz="2100" dirty="0">
              <a:latin typeface="+mn-ea"/>
              <a:ea typeface="+mn-ea"/>
            </a:endParaRPr>
          </a:p>
        </p:txBody>
      </p:sp>
    </p:spTree>
    <p:extLst>
      <p:ext uri="{BB962C8B-B14F-4D97-AF65-F5344CB8AC3E}">
        <p14:creationId xmlns:p14="http://schemas.microsoft.com/office/powerpoint/2010/main" val="33603463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zh-CN" altLang="en-US" dirty="0">
                <a:latin typeface="+mn-ea"/>
              </a:rPr>
              <a:t>嵌套类</a:t>
            </a:r>
            <a:r>
              <a:rPr lang="en-US" altLang="zh-CN" dirty="0">
                <a:latin typeface="+mn-ea"/>
              </a:rPr>
              <a:t>--</a:t>
            </a:r>
            <a:r>
              <a:rPr lang="zh-CN" altLang="en-US" dirty="0">
                <a:latin typeface="+mn-ea"/>
                <a:ea typeface="+mn-ea"/>
              </a:rPr>
              <a:t>静态嵌套类</a:t>
            </a:r>
          </a:p>
        </p:txBody>
      </p:sp>
      <p:sp>
        <p:nvSpPr>
          <p:cNvPr id="29699" name="Rectangle 3"/>
          <p:cNvSpPr>
            <a:spLocks noGrp="1" noChangeArrowheads="1"/>
          </p:cNvSpPr>
          <p:nvPr>
            <p:ph type="body" idx="1"/>
          </p:nvPr>
        </p:nvSpPr>
        <p:spPr>
          <a:xfrm>
            <a:off x="628650" y="1558834"/>
            <a:ext cx="7886700" cy="4618129"/>
          </a:xfrm>
        </p:spPr>
        <p:txBody>
          <a:bodyPr>
            <a:normAutofit lnSpcReduction="10000"/>
          </a:bodyPr>
          <a:lstStyle/>
          <a:p>
            <a:r>
              <a:rPr kumimoji="1" lang="zh-CN" altLang="en-US" sz="2100" dirty="0">
                <a:latin typeface="+mn-ea"/>
              </a:rPr>
              <a:t>静态嵌套</a:t>
            </a:r>
            <a:r>
              <a:rPr kumimoji="1" lang="zh-CN" altLang="en-US" sz="2100" dirty="0">
                <a:latin typeface="+mn-ea"/>
                <a:ea typeface="+mn-ea"/>
              </a:rPr>
              <a:t>类是在一个类的声明里声明的</a:t>
            </a:r>
            <a:r>
              <a:rPr kumimoji="1" lang="zh-CN" altLang="en-US" sz="2100" dirty="0">
                <a:latin typeface="+mn-ea"/>
              </a:rPr>
              <a:t>静态类。</a:t>
            </a:r>
            <a:endParaRPr kumimoji="1" lang="zh-CN" altLang="en-US" sz="2100" dirty="0">
              <a:latin typeface="+mn-ea"/>
              <a:ea typeface="+mn-ea"/>
            </a:endParaRPr>
          </a:p>
          <a:p>
            <a:pPr lvl="1">
              <a:buNone/>
            </a:pPr>
            <a:r>
              <a:rPr kumimoji="1" lang="en-US" altLang="zh-CN" sz="2000" dirty="0">
                <a:latin typeface="+mn-ea"/>
              </a:rPr>
              <a:t>class </a:t>
            </a:r>
            <a:r>
              <a:rPr kumimoji="1" lang="en-US" altLang="zh-CN" sz="2000" dirty="0" err="1">
                <a:latin typeface="+mn-ea"/>
              </a:rPr>
              <a:t>OuterClass</a:t>
            </a: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a:t>
            </a:r>
          </a:p>
          <a:p>
            <a:pPr lvl="1" eaLnBrk="1" hangingPunct="1">
              <a:lnSpc>
                <a:spcPct val="90000"/>
              </a:lnSpc>
              <a:buFont typeface="Wingdings" pitchFamily="2" charset="2"/>
              <a:buNone/>
            </a:pPr>
            <a:r>
              <a:rPr kumimoji="1" lang="en-US" altLang="zh-CN" sz="2000" dirty="0">
                <a:latin typeface="+mn-ea"/>
                <a:ea typeface="+mn-ea"/>
              </a:rPr>
              <a:t>	…</a:t>
            </a:r>
          </a:p>
          <a:p>
            <a:pPr lvl="1">
              <a:buNone/>
            </a:pPr>
            <a:r>
              <a:rPr kumimoji="1" lang="en-US" altLang="zh-CN" sz="2000" dirty="0">
                <a:latin typeface="+mn-ea"/>
                <a:ea typeface="+mn-ea"/>
              </a:rPr>
              <a:t>	static class </a:t>
            </a:r>
            <a:r>
              <a:rPr kumimoji="1" lang="en-US" altLang="zh-CN" sz="2000" dirty="0" err="1">
                <a:latin typeface="+mn-ea"/>
              </a:rPr>
              <a:t>StaticNestedClass</a:t>
            </a: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a:t>
            </a:r>
          </a:p>
          <a:p>
            <a:r>
              <a:rPr kumimoji="1" lang="zh-CN" altLang="en-US" sz="2100" dirty="0">
                <a:latin typeface="+mn-ea"/>
              </a:rPr>
              <a:t>静态嵌套类不能直接使用实例变量或者实例字段</a:t>
            </a:r>
            <a:endParaRPr kumimoji="1" lang="en-US" altLang="zh-CN" sz="2100" dirty="0">
              <a:latin typeface="+mn-ea"/>
            </a:endParaRPr>
          </a:p>
          <a:p>
            <a:r>
              <a:rPr kumimoji="1" lang="zh-CN" altLang="en-US" sz="2100" dirty="0">
                <a:latin typeface="+mn-ea"/>
              </a:rPr>
              <a:t>静态嵌套类可通过外部类名进行实例化</a:t>
            </a:r>
            <a:endParaRPr kumimoji="1" lang="en-US" altLang="zh-CN" sz="2100" dirty="0">
              <a:latin typeface="+mn-ea"/>
            </a:endParaRPr>
          </a:p>
          <a:p>
            <a:pPr marL="0" indent="0">
              <a:buNone/>
            </a:pPr>
            <a:r>
              <a:rPr kumimoji="1" lang="en-US" altLang="zh-CN" sz="2100" dirty="0" err="1">
                <a:latin typeface="+mn-ea"/>
              </a:rPr>
              <a:t>OuterClass.StaticNestedClass</a:t>
            </a:r>
            <a:r>
              <a:rPr kumimoji="1" lang="en-US" altLang="zh-CN" sz="2100" dirty="0">
                <a:latin typeface="+mn-ea"/>
              </a:rPr>
              <a:t> </a:t>
            </a:r>
            <a:r>
              <a:rPr kumimoji="1" lang="en-US" altLang="zh-CN" sz="2100" dirty="0" err="1">
                <a:latin typeface="+mn-ea"/>
              </a:rPr>
              <a:t>nestedObject</a:t>
            </a:r>
            <a:r>
              <a:rPr kumimoji="1" lang="en-US" altLang="zh-CN" sz="2100" dirty="0">
                <a:latin typeface="+mn-ea"/>
              </a:rPr>
              <a:t> = new </a:t>
            </a:r>
            <a:r>
              <a:rPr kumimoji="1" lang="en-US" altLang="zh-CN" sz="2100" dirty="0" err="1">
                <a:latin typeface="+mn-ea"/>
              </a:rPr>
              <a:t>OuterClass.StaticNestedClass</a:t>
            </a:r>
            <a:r>
              <a:rPr kumimoji="1" lang="en-US" altLang="zh-CN" sz="2100" dirty="0">
                <a:latin typeface="+mn-ea"/>
              </a:rPr>
              <a:t>();</a:t>
            </a:r>
            <a:endParaRPr kumimoji="1" lang="zh-CN" altLang="en-US" sz="2100" dirty="0">
              <a:latin typeface="+mn-ea"/>
              <a:ea typeface="+mn-ea"/>
            </a:endParaRPr>
          </a:p>
          <a:p>
            <a:pPr eaLnBrk="1" hangingPunct="1">
              <a:lnSpc>
                <a:spcPct val="90000"/>
              </a:lnSpc>
              <a:buFont typeface="Wingdings" pitchFamily="2" charset="2"/>
              <a:buNone/>
            </a:pPr>
            <a:endParaRPr lang="en-US" altLang="zh-CN" sz="2100" dirty="0">
              <a:latin typeface="+mn-ea"/>
              <a:ea typeface="+mn-ea"/>
            </a:endParaRPr>
          </a:p>
        </p:txBody>
      </p:sp>
    </p:spTree>
    <p:extLst>
      <p:ext uri="{BB962C8B-B14F-4D97-AF65-F5344CB8AC3E}">
        <p14:creationId xmlns:p14="http://schemas.microsoft.com/office/powerpoint/2010/main" val="34460527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zh-CN" altLang="en-US" dirty="0">
                <a:latin typeface="+mn-ea"/>
              </a:rPr>
              <a:t>嵌套类</a:t>
            </a:r>
            <a:r>
              <a:rPr lang="en-US" altLang="zh-CN" dirty="0">
                <a:latin typeface="+mn-ea"/>
              </a:rPr>
              <a:t>--</a:t>
            </a:r>
            <a:r>
              <a:rPr lang="zh-CN" altLang="en-US" dirty="0">
                <a:latin typeface="+mn-ea"/>
                <a:ea typeface="+mn-ea"/>
              </a:rPr>
              <a:t>内部类</a:t>
            </a:r>
            <a:r>
              <a:rPr lang="en-US" altLang="zh-CN" dirty="0">
                <a:latin typeface="+mn-ea"/>
                <a:ea typeface="+mn-ea"/>
              </a:rPr>
              <a:t/>
            </a:r>
            <a:br>
              <a:rPr lang="en-US" altLang="zh-CN" dirty="0">
                <a:latin typeface="+mn-ea"/>
                <a:ea typeface="+mn-ea"/>
              </a:rPr>
            </a:br>
            <a:r>
              <a:rPr lang="zh-CN" altLang="en-US" sz="3600" dirty="0">
                <a:latin typeface="+mn-ea"/>
                <a:ea typeface="+mn-ea"/>
              </a:rPr>
              <a:t>（非静态嵌套类）</a:t>
            </a:r>
            <a:endParaRPr lang="zh-CN" altLang="en-US" dirty="0">
              <a:latin typeface="+mn-ea"/>
              <a:ea typeface="+mn-ea"/>
            </a:endParaRPr>
          </a:p>
        </p:txBody>
      </p:sp>
      <p:sp>
        <p:nvSpPr>
          <p:cNvPr id="29699" name="Rectangle 3"/>
          <p:cNvSpPr>
            <a:spLocks noGrp="1" noChangeArrowheads="1"/>
          </p:cNvSpPr>
          <p:nvPr>
            <p:ph type="body" idx="1"/>
          </p:nvPr>
        </p:nvSpPr>
        <p:spPr/>
        <p:txBody>
          <a:bodyPr>
            <a:normAutofit fontScale="70000" lnSpcReduction="20000"/>
          </a:bodyPr>
          <a:lstStyle/>
          <a:p>
            <a:pPr eaLnBrk="1" hangingPunct="1">
              <a:lnSpc>
                <a:spcPct val="90000"/>
              </a:lnSpc>
            </a:pPr>
            <a:r>
              <a:rPr kumimoji="1" lang="zh-CN" altLang="en-US" sz="2100" dirty="0">
                <a:latin typeface="+mn-ea"/>
                <a:ea typeface="+mn-ea"/>
              </a:rPr>
              <a:t>内部类是在一个类的声明里声明的类。</a:t>
            </a:r>
          </a:p>
          <a:p>
            <a:pPr lvl="1">
              <a:buNone/>
            </a:pPr>
            <a:r>
              <a:rPr kumimoji="1" lang="en-US" altLang="zh-CN" sz="2000" dirty="0">
                <a:latin typeface="+mn-ea"/>
                <a:ea typeface="+mn-ea"/>
              </a:rPr>
              <a:t>Class </a:t>
            </a:r>
            <a:r>
              <a:rPr kumimoji="1" lang="en-US" altLang="zh-CN" sz="2000" dirty="0" err="1">
                <a:latin typeface="+mn-ea"/>
              </a:rPr>
              <a:t>OuterClass</a:t>
            </a: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a:t>
            </a:r>
          </a:p>
          <a:p>
            <a:pPr lvl="1" eaLnBrk="1" hangingPunct="1">
              <a:lnSpc>
                <a:spcPct val="90000"/>
              </a:lnSpc>
              <a:buFont typeface="Wingdings" pitchFamily="2" charset="2"/>
              <a:buNone/>
            </a:pPr>
            <a:r>
              <a:rPr kumimoji="1" lang="en-US" altLang="zh-CN" sz="2000" dirty="0">
                <a:latin typeface="+mn-ea"/>
                <a:ea typeface="+mn-ea"/>
              </a:rPr>
              <a:t>	…</a:t>
            </a:r>
          </a:p>
          <a:p>
            <a:pPr lvl="1">
              <a:buNone/>
            </a:pPr>
            <a:r>
              <a:rPr kumimoji="1" lang="en-US" altLang="zh-CN" sz="2000" dirty="0">
                <a:latin typeface="+mn-ea"/>
                <a:ea typeface="+mn-ea"/>
              </a:rPr>
              <a:t>	class </a:t>
            </a:r>
            <a:r>
              <a:rPr kumimoji="1" lang="en-US" altLang="zh-CN" sz="2000" dirty="0" err="1">
                <a:latin typeface="+mn-ea"/>
              </a:rPr>
              <a:t>InnerClass</a:t>
            </a:r>
            <a:endParaRPr kumimoji="1" lang="en-US" altLang="zh-CN" sz="2000" dirty="0">
              <a:latin typeface="+mn-ea"/>
              <a:ea typeface="+mn-ea"/>
            </a:endParaRP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	…</a:t>
            </a:r>
          </a:p>
          <a:p>
            <a:pPr lvl="1" eaLnBrk="1" hangingPunct="1">
              <a:lnSpc>
                <a:spcPct val="90000"/>
              </a:lnSpc>
              <a:buFont typeface="Wingdings" pitchFamily="2" charset="2"/>
              <a:buNone/>
            </a:pPr>
            <a:r>
              <a:rPr kumimoji="1" lang="en-US" altLang="zh-CN" sz="2000" dirty="0">
                <a:latin typeface="+mn-ea"/>
                <a:ea typeface="+mn-ea"/>
              </a:rPr>
              <a:t>}</a:t>
            </a:r>
          </a:p>
          <a:p>
            <a:pPr eaLnBrk="1" hangingPunct="1">
              <a:lnSpc>
                <a:spcPct val="90000"/>
              </a:lnSpc>
            </a:pPr>
            <a:r>
              <a:rPr kumimoji="1" lang="zh-CN" altLang="en-US" sz="2100" dirty="0">
                <a:latin typeface="+mn-ea"/>
                <a:ea typeface="+mn-ea"/>
              </a:rPr>
              <a:t>内部类可作为类的一个成员使用， 也可以访问</a:t>
            </a:r>
            <a:r>
              <a:rPr kumimoji="1" lang="zh-CN" altLang="en-US" sz="2100" dirty="0">
                <a:latin typeface="+mn-ea"/>
              </a:rPr>
              <a:t>外部</a:t>
            </a:r>
            <a:r>
              <a:rPr kumimoji="1" lang="zh-CN" altLang="en-US" sz="2100" dirty="0">
                <a:latin typeface="+mn-ea"/>
                <a:ea typeface="+mn-ea"/>
              </a:rPr>
              <a:t>类的所有成员。</a:t>
            </a:r>
            <a:endParaRPr kumimoji="1" lang="en-US" altLang="zh-CN" sz="2100" dirty="0">
              <a:latin typeface="+mn-ea"/>
              <a:ea typeface="+mn-ea"/>
            </a:endParaRPr>
          </a:p>
          <a:p>
            <a:r>
              <a:rPr lang="zh-CN" altLang="en-US" dirty="0"/>
              <a:t>要实例化内部类，必须首先实例化外部类。 然后，使用以下语法在外部对象中创建内部对象</a:t>
            </a:r>
            <a:endParaRPr lang="en-US" altLang="zh-CN" dirty="0"/>
          </a:p>
          <a:p>
            <a:r>
              <a:rPr kumimoji="1" lang="en-US" altLang="zh-CN" sz="2100" dirty="0" err="1">
                <a:latin typeface="+mn-ea"/>
              </a:rPr>
              <a:t>OuterClass</a:t>
            </a:r>
            <a:r>
              <a:rPr kumimoji="1" lang="en-US" altLang="zh-CN" sz="2100" dirty="0">
                <a:latin typeface="+mn-ea"/>
              </a:rPr>
              <a:t> </a:t>
            </a:r>
            <a:r>
              <a:rPr kumimoji="1" lang="en-US" altLang="zh-CN" sz="2100" dirty="0" err="1">
                <a:latin typeface="+mn-ea"/>
              </a:rPr>
              <a:t>outerObject</a:t>
            </a:r>
            <a:r>
              <a:rPr kumimoji="1" lang="en-US" altLang="zh-CN" sz="2100" dirty="0">
                <a:latin typeface="+mn-ea"/>
              </a:rPr>
              <a:t>=new </a:t>
            </a:r>
            <a:r>
              <a:rPr kumimoji="1" lang="en-US" altLang="zh-CN" sz="2100" dirty="0" err="1">
                <a:latin typeface="+mn-ea"/>
              </a:rPr>
              <a:t>OuterClass</a:t>
            </a:r>
            <a:r>
              <a:rPr kumimoji="1" lang="en-US" altLang="zh-CN" sz="2100" dirty="0">
                <a:latin typeface="+mn-ea"/>
              </a:rPr>
              <a:t>(); //</a:t>
            </a:r>
            <a:r>
              <a:rPr kumimoji="1" lang="zh-CN" altLang="en-US" sz="2100" dirty="0">
                <a:latin typeface="+mn-ea"/>
              </a:rPr>
              <a:t>创建内部类对象</a:t>
            </a:r>
          </a:p>
          <a:p>
            <a:endParaRPr kumimoji="1" lang="en-US" altLang="zh-CN" sz="2100" dirty="0">
              <a:latin typeface="+mn-ea"/>
            </a:endParaRPr>
          </a:p>
          <a:p>
            <a:r>
              <a:rPr kumimoji="1" lang="en-US" altLang="zh-CN" sz="2100" dirty="0">
                <a:latin typeface="+mn-ea"/>
              </a:rPr>
              <a:t>//</a:t>
            </a:r>
            <a:r>
              <a:rPr kumimoji="1" lang="zh-CN" altLang="en-US" sz="2100" dirty="0">
                <a:latin typeface="+mn-ea"/>
              </a:rPr>
              <a:t>注意与静态嵌套类的构造器使用方法的差异</a:t>
            </a:r>
          </a:p>
          <a:p>
            <a:r>
              <a:rPr kumimoji="1" lang="en-US" altLang="zh-CN" sz="2300" dirty="0" err="1">
                <a:latin typeface="+mn-ea"/>
              </a:rPr>
              <a:t>OuterClass.InnerClass</a:t>
            </a:r>
            <a:r>
              <a:rPr kumimoji="1" lang="en-US" altLang="zh-CN" sz="2300" dirty="0">
                <a:latin typeface="+mn-ea"/>
              </a:rPr>
              <a:t> </a:t>
            </a:r>
            <a:r>
              <a:rPr kumimoji="1" lang="en-US" altLang="zh-CN" sz="2300" dirty="0" err="1">
                <a:latin typeface="+mn-ea"/>
              </a:rPr>
              <a:t>innerObject</a:t>
            </a:r>
            <a:r>
              <a:rPr kumimoji="1" lang="en-US" altLang="zh-CN" sz="2300" dirty="0">
                <a:latin typeface="+mn-ea"/>
              </a:rPr>
              <a:t> = </a:t>
            </a:r>
            <a:r>
              <a:rPr kumimoji="1" lang="en-US" altLang="zh-CN" sz="2300" dirty="0" err="1">
                <a:latin typeface="+mn-ea"/>
              </a:rPr>
              <a:t>outerObject.new</a:t>
            </a:r>
            <a:r>
              <a:rPr kumimoji="1" lang="en-US" altLang="zh-CN" sz="2300" dirty="0">
                <a:latin typeface="+mn-ea"/>
              </a:rPr>
              <a:t> </a:t>
            </a:r>
            <a:r>
              <a:rPr kumimoji="1" lang="en-US" altLang="zh-CN" sz="2300" dirty="0" err="1">
                <a:latin typeface="+mn-ea"/>
              </a:rPr>
              <a:t>InnerClass</a:t>
            </a:r>
            <a:r>
              <a:rPr kumimoji="1" lang="en-US" altLang="zh-CN" sz="2300" dirty="0">
                <a:latin typeface="+mn-ea"/>
              </a:rPr>
              <a:t>();</a:t>
            </a:r>
            <a:endParaRPr kumimoji="1" lang="zh-CN" altLang="en-US" sz="2300" dirty="0">
              <a:latin typeface="+mn-ea"/>
              <a:ea typeface="+mn-ea"/>
            </a:endParaRPr>
          </a:p>
          <a:p>
            <a:pPr eaLnBrk="1" hangingPunct="1">
              <a:lnSpc>
                <a:spcPct val="90000"/>
              </a:lnSpc>
              <a:buFont typeface="Wingdings" pitchFamily="2" charset="2"/>
              <a:buNone/>
            </a:pPr>
            <a:endParaRPr lang="en-US" altLang="zh-CN" sz="2100" dirty="0">
              <a:latin typeface="+mn-ea"/>
              <a:ea typeface="+mn-ea"/>
            </a:endParaRPr>
          </a:p>
        </p:txBody>
      </p:sp>
    </p:spTree>
    <p:extLst>
      <p:ext uri="{BB962C8B-B14F-4D97-AF65-F5344CB8AC3E}">
        <p14:creationId xmlns:p14="http://schemas.microsoft.com/office/powerpoint/2010/main" val="13796203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zh-CN" altLang="en-US" dirty="0">
                <a:latin typeface="+mn-ea"/>
              </a:rPr>
              <a:t>嵌套类</a:t>
            </a:r>
            <a:r>
              <a:rPr lang="en-US" altLang="zh-CN" dirty="0">
                <a:latin typeface="+mn-ea"/>
              </a:rPr>
              <a:t>--</a:t>
            </a:r>
            <a:r>
              <a:rPr lang="zh-CN" altLang="en-US" dirty="0">
                <a:latin typeface="+mn-ea"/>
                <a:ea typeface="+mn-ea"/>
              </a:rPr>
              <a:t>局部类</a:t>
            </a:r>
          </a:p>
        </p:txBody>
      </p:sp>
      <p:sp>
        <p:nvSpPr>
          <p:cNvPr id="29699" name="Rectangle 3"/>
          <p:cNvSpPr>
            <a:spLocks noGrp="1" noChangeArrowheads="1"/>
          </p:cNvSpPr>
          <p:nvPr>
            <p:ph type="body" idx="1"/>
          </p:nvPr>
        </p:nvSpPr>
        <p:spPr/>
        <p:txBody>
          <a:bodyPr>
            <a:normAutofit fontScale="92500" lnSpcReduction="10000"/>
          </a:bodyPr>
          <a:lstStyle/>
          <a:p>
            <a:r>
              <a:rPr kumimoji="1" lang="zh-CN" altLang="en-US" sz="2100" dirty="0">
                <a:latin typeface="+mn-ea"/>
                <a:ea typeface="+mn-ea"/>
              </a:rPr>
              <a:t>局部</a:t>
            </a:r>
            <a:r>
              <a:rPr kumimoji="1" lang="zh-CN" altLang="en-US" sz="2100" dirty="0">
                <a:latin typeface="+mn-ea"/>
              </a:rPr>
              <a:t>类是定义在一个成员方法的中的类</a:t>
            </a:r>
            <a:endParaRPr kumimoji="1" lang="zh-CN" altLang="en-US" sz="2100" dirty="0">
              <a:latin typeface="+mn-ea"/>
              <a:ea typeface="+mn-ea"/>
            </a:endParaRPr>
          </a:p>
          <a:p>
            <a:pPr lvl="1">
              <a:buNone/>
            </a:pPr>
            <a:r>
              <a:rPr kumimoji="1" lang="en-US" altLang="zh-CN" sz="2000" dirty="0">
                <a:latin typeface="+mn-ea"/>
                <a:ea typeface="+mn-ea"/>
              </a:rPr>
              <a:t>Class </a:t>
            </a:r>
            <a:r>
              <a:rPr kumimoji="1" lang="en-US" altLang="zh-CN" sz="2000" dirty="0" err="1">
                <a:latin typeface="+mn-ea"/>
              </a:rPr>
              <a:t>OuterClass</a:t>
            </a:r>
            <a:endParaRPr kumimoji="1" lang="en-US" altLang="zh-CN" sz="2000" dirty="0">
              <a:latin typeface="+mn-ea"/>
              <a:ea typeface="+mn-ea"/>
            </a:endParaRPr>
          </a:p>
          <a:p>
            <a:pPr lvl="1" eaLnBrk="1" hangingPunct="1">
              <a:lnSpc>
                <a:spcPct val="90000"/>
              </a:lnSpc>
              <a:buFont typeface="Wingdings" pitchFamily="2" charset="2"/>
              <a:buNone/>
            </a:pPr>
            <a:r>
              <a:rPr kumimoji="1" lang="en-US" altLang="zh-CN" sz="2000" dirty="0">
                <a:latin typeface="+mn-ea"/>
                <a:ea typeface="+mn-ea"/>
              </a:rPr>
              <a:t>{</a:t>
            </a:r>
          </a:p>
          <a:p>
            <a:pPr lvl="1" eaLnBrk="1" hangingPunct="1">
              <a:lnSpc>
                <a:spcPct val="90000"/>
              </a:lnSpc>
              <a:buFont typeface="Wingdings" pitchFamily="2" charset="2"/>
              <a:buNone/>
            </a:pPr>
            <a:r>
              <a:rPr kumimoji="1" lang="en-US" altLang="zh-CN" sz="2000" dirty="0">
                <a:latin typeface="+mn-ea"/>
                <a:ea typeface="+mn-ea"/>
              </a:rPr>
              <a:t>	…</a:t>
            </a:r>
          </a:p>
          <a:p>
            <a:pPr lvl="2">
              <a:buNone/>
            </a:pPr>
            <a:r>
              <a:rPr kumimoji="1" lang="en-US" altLang="zh-CN" dirty="0">
                <a:latin typeface="+mn-ea"/>
              </a:rPr>
              <a:t>void</a:t>
            </a:r>
            <a:r>
              <a:rPr kumimoji="1" lang="en-US" altLang="zh-CN" dirty="0">
                <a:latin typeface="+mn-ea"/>
                <a:ea typeface="+mn-ea"/>
              </a:rPr>
              <a:t> method () {</a:t>
            </a:r>
          </a:p>
          <a:p>
            <a:pPr lvl="2">
              <a:buNone/>
            </a:pPr>
            <a:r>
              <a:rPr kumimoji="1" lang="en-US" altLang="zh-CN" dirty="0">
                <a:latin typeface="+mn-ea"/>
                <a:ea typeface="+mn-ea"/>
              </a:rPr>
              <a:t>	class </a:t>
            </a:r>
            <a:r>
              <a:rPr kumimoji="1" lang="en-US" altLang="zh-CN" dirty="0" err="1">
                <a:latin typeface="+mn-ea"/>
              </a:rPr>
              <a:t>InnerClass</a:t>
            </a:r>
            <a:r>
              <a:rPr kumimoji="1" lang="en-US" altLang="zh-CN" dirty="0">
                <a:latin typeface="+mn-ea"/>
                <a:ea typeface="+mn-ea"/>
              </a:rPr>
              <a:t> </a:t>
            </a:r>
          </a:p>
          <a:p>
            <a:pPr lvl="2">
              <a:buNone/>
            </a:pPr>
            <a:r>
              <a:rPr kumimoji="1" lang="en-US" altLang="zh-CN" dirty="0">
                <a:latin typeface="+mn-ea"/>
                <a:ea typeface="+mn-ea"/>
              </a:rPr>
              <a:t>	{</a:t>
            </a:r>
          </a:p>
          <a:p>
            <a:pPr lvl="2">
              <a:buNone/>
            </a:pPr>
            <a:r>
              <a:rPr kumimoji="1" lang="en-US" altLang="zh-CN" dirty="0">
                <a:latin typeface="+mn-ea"/>
                <a:ea typeface="+mn-ea"/>
              </a:rPr>
              <a:t>		…</a:t>
            </a:r>
          </a:p>
          <a:p>
            <a:pPr lvl="2">
              <a:buNone/>
            </a:pPr>
            <a:r>
              <a:rPr kumimoji="1" lang="en-US" altLang="zh-CN" dirty="0">
                <a:latin typeface="+mn-ea"/>
                <a:ea typeface="+mn-ea"/>
              </a:rPr>
              <a:t>	}</a:t>
            </a:r>
          </a:p>
          <a:p>
            <a:pPr lvl="2">
              <a:buNone/>
            </a:pPr>
            <a:r>
              <a:rPr kumimoji="1" lang="en-US" altLang="zh-CN" dirty="0">
                <a:latin typeface="+mn-ea"/>
                <a:ea typeface="+mn-ea"/>
              </a:rPr>
              <a:t>	…</a:t>
            </a:r>
          </a:p>
          <a:p>
            <a:pPr lvl="2">
              <a:buNone/>
            </a:pPr>
            <a:r>
              <a:rPr kumimoji="1" lang="en-US" altLang="zh-CN" dirty="0">
                <a:latin typeface="+mn-ea"/>
              </a:rPr>
              <a:t>}</a:t>
            </a:r>
            <a:endParaRPr kumimoji="1" lang="en-US" altLang="zh-CN" dirty="0">
              <a:latin typeface="+mn-ea"/>
              <a:ea typeface="+mn-ea"/>
            </a:endParaRPr>
          </a:p>
          <a:p>
            <a:pPr lvl="1" eaLnBrk="1" hangingPunct="1">
              <a:lnSpc>
                <a:spcPct val="90000"/>
              </a:lnSpc>
              <a:buFont typeface="Wingdings" pitchFamily="2" charset="2"/>
              <a:buNone/>
            </a:pPr>
            <a:r>
              <a:rPr kumimoji="1" lang="en-US" altLang="zh-CN" sz="2000" dirty="0">
                <a:latin typeface="+mn-ea"/>
                <a:ea typeface="+mn-ea"/>
              </a:rPr>
              <a:t>}</a:t>
            </a:r>
          </a:p>
          <a:p>
            <a:r>
              <a:rPr kumimoji="1" lang="zh-CN" altLang="en-US" sz="2100" dirty="0">
                <a:latin typeface="+mn-ea"/>
              </a:rPr>
              <a:t>不能使用任何的访问修饰符。</a:t>
            </a:r>
          </a:p>
          <a:p>
            <a:r>
              <a:rPr kumimoji="1" lang="zh-CN" altLang="en-US" sz="2100" dirty="0">
                <a:latin typeface="+mn-ea"/>
              </a:rPr>
              <a:t>可以在包含它的方法内部进行实例化。</a:t>
            </a:r>
            <a:endParaRPr lang="en-US" altLang="zh-CN" sz="2100" dirty="0">
              <a:latin typeface="+mn-ea"/>
              <a:ea typeface="+mn-ea"/>
            </a:endParaRPr>
          </a:p>
        </p:txBody>
      </p:sp>
    </p:spTree>
    <p:extLst>
      <p:ext uri="{BB962C8B-B14F-4D97-AF65-F5344CB8AC3E}">
        <p14:creationId xmlns:p14="http://schemas.microsoft.com/office/powerpoint/2010/main" val="17811385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kumimoji="1" lang="zh-CN" altLang="en-US" dirty="0">
                <a:solidFill>
                  <a:schemeClr val="tx1"/>
                </a:solidFill>
                <a:latin typeface="+mn-ea"/>
                <a:ea typeface="+mn-ea"/>
              </a:rPr>
              <a:t>包装类</a:t>
            </a:r>
            <a:endParaRPr kumimoji="1" lang="en-US" altLang="zh-CN" dirty="0">
              <a:solidFill>
                <a:schemeClr val="tx1"/>
              </a:solidFill>
              <a:latin typeface="+mn-ea"/>
              <a:ea typeface="+mn-ea"/>
            </a:endParaRPr>
          </a:p>
        </p:txBody>
      </p:sp>
      <p:sp>
        <p:nvSpPr>
          <p:cNvPr id="31747" name="Text Box 4"/>
          <p:cNvSpPr txBox="1">
            <a:spLocks noChangeArrowheads="1"/>
          </p:cNvSpPr>
          <p:nvPr/>
        </p:nvSpPr>
        <p:spPr bwMode="auto">
          <a:xfrm>
            <a:off x="1295400" y="1693863"/>
            <a:ext cx="6840334" cy="978729"/>
          </a:xfrm>
          <a:prstGeom prst="rect">
            <a:avLst/>
          </a:prstGeom>
          <a:noFill/>
          <a:ln w="9525">
            <a:noFill/>
            <a:miter lim="800000"/>
            <a:headEnd/>
            <a:tailEnd/>
          </a:ln>
        </p:spPr>
        <p:txBody>
          <a:bodyPr wrap="none">
            <a:spAutoFit/>
          </a:bodyPr>
          <a:lstStyle/>
          <a:p>
            <a:pPr>
              <a:lnSpc>
                <a:spcPct val="120000"/>
              </a:lnSpc>
              <a:buFontTx/>
              <a:buChar char="•"/>
            </a:pPr>
            <a:r>
              <a:rPr kumimoji="1" lang="zh-CN" altLang="en-US" sz="2400" dirty="0">
                <a:latin typeface="+mn-ea"/>
              </a:rPr>
              <a:t>包装类（</a:t>
            </a:r>
            <a:r>
              <a:rPr lang="en-US" altLang="zh-CN" sz="2400" dirty="0">
                <a:latin typeface="+mn-ea"/>
              </a:rPr>
              <a:t>Wrapper</a:t>
            </a:r>
            <a:r>
              <a:rPr lang="zh-CN" altLang="en-US" sz="2400" dirty="0">
                <a:latin typeface="+mn-ea"/>
              </a:rPr>
              <a:t>类</a:t>
            </a:r>
            <a:r>
              <a:rPr kumimoji="1" lang="zh-CN" altLang="en-US" sz="2400" dirty="0">
                <a:latin typeface="+mn-ea"/>
              </a:rPr>
              <a:t>）</a:t>
            </a:r>
            <a:r>
              <a:rPr kumimoji="1" lang="zh-CN" altLang="en-US" sz="2400" dirty="0">
                <a:latin typeface="Times New Roman" pitchFamily="18" charset="0"/>
              </a:rPr>
              <a:t>将基本类型表示成类。</a:t>
            </a:r>
          </a:p>
          <a:p>
            <a:pPr>
              <a:lnSpc>
                <a:spcPct val="120000"/>
              </a:lnSpc>
              <a:buFontTx/>
              <a:buChar char="•"/>
            </a:pPr>
            <a:r>
              <a:rPr kumimoji="1" lang="zh-CN" altLang="en-US" sz="2400" dirty="0">
                <a:latin typeface="Times New Roman" pitchFamily="18" charset="0"/>
              </a:rPr>
              <a:t>每个</a:t>
            </a:r>
            <a:r>
              <a:rPr kumimoji="1" lang="en-US" altLang="zh-CN" sz="2400" dirty="0">
                <a:latin typeface="Times New Roman" pitchFamily="18" charset="0"/>
              </a:rPr>
              <a:t>wrapper</a:t>
            </a:r>
            <a:r>
              <a:rPr kumimoji="1" lang="zh-CN" altLang="en-US" sz="2400" dirty="0">
                <a:latin typeface="Times New Roman" pitchFamily="18" charset="0"/>
              </a:rPr>
              <a:t>类对象都封装了基本类型的一个值</a:t>
            </a:r>
            <a:r>
              <a:rPr kumimoji="1" lang="zh-CN" altLang="en-US" sz="2400" dirty="0" smtClean="0">
                <a:latin typeface="Times New Roman" pitchFamily="18" charset="0"/>
              </a:rPr>
              <a:t>。</a:t>
            </a:r>
            <a:endParaRPr kumimoji="1" lang="zh-CN" altLang="en-US" sz="2400" dirty="0">
              <a:latin typeface="Times New Roman" pitchFamily="18" charset="0"/>
            </a:endParaRPr>
          </a:p>
        </p:txBody>
      </p:sp>
    </p:spTree>
    <p:extLst>
      <p:ext uri="{BB962C8B-B14F-4D97-AF65-F5344CB8AC3E}">
        <p14:creationId xmlns:p14="http://schemas.microsoft.com/office/powerpoint/2010/main" val="42862995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kumimoji="1" lang="zh-CN" altLang="en-US" dirty="0" smtClean="0">
                <a:latin typeface="+mn-ea"/>
                <a:ea typeface="+mn-ea"/>
              </a:rPr>
              <a:t>包装类</a:t>
            </a:r>
            <a:endParaRPr lang="zh-CN" altLang="en-US" dirty="0">
              <a:solidFill>
                <a:schemeClr val="tx1"/>
              </a:solidFill>
              <a:latin typeface="+mn-ea"/>
              <a:ea typeface="+mn-ea"/>
            </a:endParaRPr>
          </a:p>
        </p:txBody>
      </p:sp>
      <p:sp>
        <p:nvSpPr>
          <p:cNvPr id="32771" name="Rectangle 4"/>
          <p:cNvSpPr>
            <a:spLocks noGrp="1" noChangeArrowheads="1"/>
          </p:cNvSpPr>
          <p:nvPr>
            <p:ph type="body" idx="1"/>
          </p:nvPr>
        </p:nvSpPr>
        <p:spPr>
          <a:xfrm>
            <a:off x="628650" y="1690689"/>
            <a:ext cx="7886700" cy="4070713"/>
          </a:xfrm>
          <a:noFill/>
        </p:spPr>
        <p:txBody>
          <a:bodyPr>
            <a:normAutofit fontScale="92500" lnSpcReduction="10000"/>
          </a:bodyPr>
          <a:lstStyle/>
          <a:p>
            <a:pPr eaLnBrk="1" hangingPunct="1"/>
            <a:r>
              <a:rPr lang="en-US" altLang="zh-CN" sz="2600" dirty="0">
                <a:latin typeface="+mn-ea"/>
                <a:ea typeface="+mn-ea"/>
              </a:rPr>
              <a:t>Wrapper</a:t>
            </a:r>
            <a:r>
              <a:rPr lang="zh-CN" altLang="zh-CN" sz="2600" dirty="0">
                <a:latin typeface="+mn-ea"/>
                <a:ea typeface="+mn-ea"/>
              </a:rPr>
              <a:t>类中包含了很多有用的方法和常量。</a:t>
            </a:r>
          </a:p>
          <a:p>
            <a:pPr eaLnBrk="1" hangingPunct="1"/>
            <a:r>
              <a:rPr lang="zh-CN" altLang="en-US" sz="2600" dirty="0">
                <a:latin typeface="+mn-ea"/>
                <a:ea typeface="+mn-ea"/>
              </a:rPr>
              <a:t>如数字型</a:t>
            </a:r>
            <a:r>
              <a:rPr lang="en-US" altLang="zh-CN" sz="2600" dirty="0">
                <a:latin typeface="+mn-ea"/>
                <a:ea typeface="+mn-ea"/>
              </a:rPr>
              <a:t>Wrapper</a:t>
            </a:r>
            <a:r>
              <a:rPr lang="zh-CN" altLang="en-US" sz="2600" dirty="0">
                <a:latin typeface="+mn-ea"/>
                <a:ea typeface="+mn-ea"/>
              </a:rPr>
              <a:t>类中的</a:t>
            </a:r>
            <a:r>
              <a:rPr lang="en-US" altLang="zh-CN" sz="2600" dirty="0">
                <a:latin typeface="+mn-ea"/>
                <a:ea typeface="+mn-ea"/>
              </a:rPr>
              <a:t>MIN_VALUE </a:t>
            </a:r>
            <a:r>
              <a:rPr lang="zh-CN" altLang="en-US" sz="2600" dirty="0">
                <a:latin typeface="+mn-ea"/>
                <a:ea typeface="+mn-ea"/>
              </a:rPr>
              <a:t>和 </a:t>
            </a:r>
            <a:r>
              <a:rPr lang="en-US" altLang="zh-CN" sz="2600" dirty="0">
                <a:latin typeface="+mn-ea"/>
                <a:ea typeface="+mn-ea"/>
              </a:rPr>
              <a:t>MAX_VALUE </a:t>
            </a:r>
            <a:r>
              <a:rPr lang="zh-CN" altLang="en-US" sz="2600" dirty="0">
                <a:latin typeface="+mn-ea"/>
                <a:ea typeface="+mn-ea"/>
              </a:rPr>
              <a:t>常量，定义了该类型的最大值与最小值。</a:t>
            </a:r>
            <a:r>
              <a:rPr lang="en-US" altLang="zh-CN" sz="2600" dirty="0" err="1">
                <a:latin typeface="+mn-ea"/>
                <a:ea typeface="+mn-ea"/>
              </a:rPr>
              <a:t>byteValue</a:t>
            </a:r>
            <a:r>
              <a:rPr lang="en-US" altLang="zh-CN" sz="2600" dirty="0">
                <a:latin typeface="+mn-ea"/>
                <a:ea typeface="+mn-ea"/>
              </a:rPr>
              <a:t>, </a:t>
            </a:r>
            <a:r>
              <a:rPr lang="en-US" altLang="zh-CN" sz="2600" dirty="0" err="1">
                <a:latin typeface="+mn-ea"/>
                <a:ea typeface="+mn-ea"/>
              </a:rPr>
              <a:t>shortValue</a:t>
            </a:r>
            <a:r>
              <a:rPr lang="zh-CN" altLang="en-US" sz="2600" dirty="0">
                <a:latin typeface="+mn-ea"/>
                <a:ea typeface="+mn-ea"/>
              </a:rPr>
              <a:t>方法进行数值转换，</a:t>
            </a:r>
            <a:r>
              <a:rPr lang="en-US" altLang="zh-CN" sz="2600" dirty="0" err="1">
                <a:latin typeface="+mn-ea"/>
                <a:ea typeface="+mn-ea"/>
              </a:rPr>
              <a:t>valueOf</a:t>
            </a:r>
            <a:r>
              <a:rPr lang="en-US" altLang="zh-CN" sz="2600" dirty="0">
                <a:latin typeface="+mn-ea"/>
                <a:ea typeface="+mn-ea"/>
              </a:rPr>
              <a:t>  </a:t>
            </a:r>
            <a:r>
              <a:rPr lang="zh-CN" altLang="en-US" sz="2600" dirty="0">
                <a:latin typeface="+mn-ea"/>
                <a:ea typeface="+mn-ea"/>
              </a:rPr>
              <a:t>和 </a:t>
            </a:r>
            <a:r>
              <a:rPr lang="en-US" altLang="zh-CN" sz="2600" dirty="0" err="1">
                <a:latin typeface="+mn-ea"/>
                <a:ea typeface="+mn-ea"/>
              </a:rPr>
              <a:t>toString</a:t>
            </a:r>
            <a:r>
              <a:rPr lang="en-US" altLang="zh-CN" sz="2600" dirty="0">
                <a:latin typeface="+mn-ea"/>
                <a:ea typeface="+mn-ea"/>
              </a:rPr>
              <a:t> </a:t>
            </a:r>
            <a:r>
              <a:rPr lang="zh-CN" altLang="en-US" sz="2600" dirty="0">
                <a:latin typeface="+mn-ea"/>
                <a:ea typeface="+mn-ea"/>
              </a:rPr>
              <a:t>实现字符串与数值之间的转换。</a:t>
            </a:r>
            <a:endParaRPr lang="en-US" altLang="zh-CN" sz="2600" dirty="0">
              <a:latin typeface="+mn-ea"/>
              <a:ea typeface="+mn-ea"/>
            </a:endParaRPr>
          </a:p>
          <a:p>
            <a:pPr eaLnBrk="0" hangingPunct="0">
              <a:spcBef>
                <a:spcPct val="50000"/>
              </a:spcBef>
            </a:pPr>
            <a:r>
              <a:rPr kumimoji="1" lang="zh-CN" altLang="en-US" sz="2400" b="1" dirty="0">
                <a:latin typeface="+mn-ea"/>
                <a:ea typeface="+mn-ea"/>
              </a:rPr>
              <a:t>例：</a:t>
            </a:r>
            <a:r>
              <a:rPr kumimoji="1" lang="en-US" altLang="zh-CN" sz="2400" b="1" dirty="0">
                <a:latin typeface="+mn-ea"/>
                <a:ea typeface="+mn-ea"/>
              </a:rPr>
              <a:t>Wrapper</a:t>
            </a:r>
            <a:r>
              <a:rPr kumimoji="1" lang="zh-CN" altLang="en-US" sz="2400" b="1" dirty="0">
                <a:latin typeface="+mn-ea"/>
                <a:ea typeface="+mn-ea"/>
              </a:rPr>
              <a:t>类对象的创建：</a:t>
            </a:r>
          </a:p>
          <a:p>
            <a:pPr eaLnBrk="0" hangingPunct="0">
              <a:spcBef>
                <a:spcPct val="50000"/>
              </a:spcBef>
            </a:pPr>
            <a:r>
              <a:rPr kumimoji="1" lang="en-US" altLang="zh-CN" sz="2400" b="1" dirty="0">
                <a:latin typeface="+mn-ea"/>
                <a:ea typeface="+mn-ea"/>
              </a:rPr>
              <a:t>Integer quantity = new Integer(123456);</a:t>
            </a:r>
          </a:p>
          <a:p>
            <a:pPr eaLnBrk="0" hangingPunct="0">
              <a:spcBef>
                <a:spcPct val="50000"/>
              </a:spcBef>
            </a:pPr>
            <a:r>
              <a:rPr kumimoji="1" lang="en-US" altLang="zh-CN" sz="2400" b="1" dirty="0">
                <a:solidFill>
                  <a:srgbClr val="0000DD"/>
                </a:solidFill>
                <a:latin typeface="+mn-ea"/>
                <a:ea typeface="+mn-ea"/>
              </a:rPr>
              <a:t>Double amount = new Double(345987.246);</a:t>
            </a:r>
            <a:endParaRPr kumimoji="1" lang="zh-CN" altLang="en-US" sz="2400" b="1" dirty="0">
              <a:latin typeface="+mn-ea"/>
              <a:ea typeface="+mn-ea"/>
            </a:endParaRPr>
          </a:p>
          <a:p>
            <a:pPr eaLnBrk="0" hangingPunct="0">
              <a:spcBef>
                <a:spcPct val="50000"/>
              </a:spcBef>
            </a:pPr>
            <a:r>
              <a:rPr kumimoji="1" lang="en-US" altLang="zh-CN" sz="2400" b="1" dirty="0">
                <a:latin typeface="+mn-ea"/>
                <a:ea typeface="+mn-ea"/>
              </a:rPr>
              <a:t>Integer quantity = 123456;</a:t>
            </a:r>
          </a:p>
          <a:p>
            <a:pPr eaLnBrk="0" hangingPunct="0">
              <a:spcBef>
                <a:spcPct val="50000"/>
              </a:spcBef>
            </a:pPr>
            <a:r>
              <a:rPr kumimoji="1" lang="en-US" altLang="zh-CN" sz="2400" b="1" dirty="0">
                <a:solidFill>
                  <a:srgbClr val="0000DD"/>
                </a:solidFill>
                <a:latin typeface="+mn-ea"/>
                <a:ea typeface="+mn-ea"/>
              </a:rPr>
              <a:t>Double amount = 345987.246;</a:t>
            </a:r>
          </a:p>
          <a:p>
            <a:pPr eaLnBrk="1" hangingPunct="1"/>
            <a:endParaRPr lang="zh-CN" altLang="en-US" sz="2600" dirty="0">
              <a:latin typeface="+mn-ea"/>
              <a:ea typeface="+mn-ea"/>
            </a:endParaRPr>
          </a:p>
        </p:txBody>
      </p:sp>
    </p:spTree>
    <p:extLst>
      <p:ext uri="{BB962C8B-B14F-4D97-AF65-F5344CB8AC3E}">
        <p14:creationId xmlns:p14="http://schemas.microsoft.com/office/powerpoint/2010/main" val="29404494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9FAA8215-4349-4582-8805-8E54F94470FA}"/>
              </a:ext>
            </a:extLst>
          </p:cNvPr>
          <p:cNvSpPr>
            <a:spLocks noGrp="1" noChangeArrowheads="1"/>
          </p:cNvSpPr>
          <p:nvPr>
            <p:ph type="title"/>
          </p:nvPr>
        </p:nvSpPr>
        <p:spPr>
          <a:xfrm>
            <a:off x="685800" y="768350"/>
            <a:ext cx="7772400" cy="755650"/>
          </a:xfrm>
        </p:spPr>
        <p:txBody>
          <a:bodyPr/>
          <a:lstStyle/>
          <a:p>
            <a:r>
              <a:rPr lang="zh-CN" altLang="en-US" sz="3600" b="1">
                <a:latin typeface="+mn-ea"/>
                <a:ea typeface="+mn-ea"/>
              </a:rPr>
              <a:t>数据类型类</a:t>
            </a:r>
          </a:p>
        </p:txBody>
      </p:sp>
      <p:sp>
        <p:nvSpPr>
          <p:cNvPr id="15363" name="Rectangle 3">
            <a:extLst>
              <a:ext uri="{FF2B5EF4-FFF2-40B4-BE49-F238E27FC236}">
                <a16:creationId xmlns:a16="http://schemas.microsoft.com/office/drawing/2014/main" id="{B848A996-4F6A-44AA-88BF-A6BC5259DF84}"/>
              </a:ext>
            </a:extLst>
          </p:cNvPr>
          <p:cNvSpPr>
            <a:spLocks noGrp="1" noChangeArrowheads="1"/>
          </p:cNvSpPr>
          <p:nvPr>
            <p:ph type="body" idx="1"/>
          </p:nvPr>
        </p:nvSpPr>
        <p:spPr>
          <a:xfrm>
            <a:off x="533400" y="1905000"/>
            <a:ext cx="7772400" cy="4114800"/>
          </a:xfrm>
        </p:spPr>
        <p:txBody>
          <a:bodyPr/>
          <a:lstStyle/>
          <a:p>
            <a:pPr marL="609600" indent="-609600">
              <a:buFontTx/>
              <a:buAutoNum type="arabicPeriod"/>
            </a:pPr>
            <a:r>
              <a:rPr kumimoji="0" lang="zh-CN" altLang="en-US" sz="2400" b="1">
                <a:solidFill>
                  <a:srgbClr val="E20000"/>
                </a:solidFill>
                <a:latin typeface="+mn-ea"/>
                <a:ea typeface="+mn-ea"/>
              </a:rPr>
              <a:t>数据类型类</a:t>
            </a:r>
            <a:r>
              <a:rPr kumimoji="0" lang="zh-CN" altLang="en-US" sz="2400" b="1">
                <a:latin typeface="+mn-ea"/>
                <a:ea typeface="+mn-ea"/>
              </a:rPr>
              <a:t>与</a:t>
            </a:r>
            <a:r>
              <a:rPr kumimoji="0" lang="zh-CN" altLang="en-US" sz="2400" b="1">
                <a:solidFill>
                  <a:srgbClr val="E20000"/>
                </a:solidFill>
                <a:latin typeface="+mn-ea"/>
                <a:ea typeface="+mn-ea"/>
              </a:rPr>
              <a:t>基本数据类型</a:t>
            </a:r>
            <a:r>
              <a:rPr kumimoji="0" lang="zh-CN" altLang="en-US" sz="2400" b="1">
                <a:latin typeface="+mn-ea"/>
                <a:ea typeface="+mn-ea"/>
              </a:rPr>
              <a:t>密切相关，每一个数据类型类都对应了一个基本数据类型，它的名字也与这个基本数据类型的名字相似</a:t>
            </a:r>
            <a:r>
              <a:rPr kumimoji="0" lang="en-US" altLang="zh-CN" sz="2400" b="1">
                <a:latin typeface="+mn-ea"/>
                <a:ea typeface="+mn-ea"/>
              </a:rPr>
              <a:t>(</a:t>
            </a:r>
            <a:r>
              <a:rPr kumimoji="0" lang="zh-CN" altLang="en-US" sz="2400" b="1">
                <a:latin typeface="+mn-ea"/>
                <a:ea typeface="+mn-ea"/>
              </a:rPr>
              <a:t>见下页</a:t>
            </a:r>
            <a:r>
              <a:rPr kumimoji="0" lang="en-US" altLang="zh-CN" sz="2400" b="1">
                <a:latin typeface="+mn-ea"/>
                <a:ea typeface="+mn-ea"/>
              </a:rPr>
              <a:t>)</a:t>
            </a:r>
            <a:r>
              <a:rPr kumimoji="0" lang="zh-CN" altLang="en-US" sz="2400" b="1">
                <a:latin typeface="+mn-ea"/>
                <a:ea typeface="+mn-ea"/>
              </a:rPr>
              <a:t>。</a:t>
            </a:r>
          </a:p>
          <a:p>
            <a:pPr marL="609600" indent="-609600">
              <a:buFontTx/>
              <a:buAutoNum type="arabicPeriod"/>
            </a:pPr>
            <a:r>
              <a:rPr kumimoji="0" lang="zh-CN" altLang="en-US" sz="2400" b="1">
                <a:latin typeface="+mn-ea"/>
                <a:ea typeface="+mn-ea"/>
              </a:rPr>
              <a:t>不同的是</a:t>
            </a:r>
            <a:r>
              <a:rPr kumimoji="0" lang="zh-CN" altLang="en-US" sz="2400" b="1">
                <a:solidFill>
                  <a:srgbClr val="E20000"/>
                </a:solidFill>
                <a:latin typeface="+mn-ea"/>
                <a:ea typeface="+mn-ea"/>
              </a:rPr>
              <a:t>数据类型类是一个类</a:t>
            </a:r>
            <a:r>
              <a:rPr kumimoji="0" lang="zh-CN" altLang="en-US" sz="2400" b="1">
                <a:latin typeface="+mn-ea"/>
                <a:ea typeface="+mn-ea"/>
              </a:rPr>
              <a:t>，有自己的方法，这些方法主要用来操作和处理它所对应的基本数据类型量。</a:t>
            </a:r>
          </a:p>
          <a:p>
            <a:pPr marL="609600" indent="-609600">
              <a:buFontTx/>
              <a:buAutoNum type="arabicPeriod"/>
            </a:pPr>
            <a:r>
              <a:rPr kumimoji="0" lang="zh-CN" altLang="en-US" sz="2400" b="1">
                <a:latin typeface="+mn-ea"/>
                <a:ea typeface="+mn-ea"/>
              </a:rPr>
              <a:t>如果需要完成一些基本数据类型量的变换和操作，比如要把一个字符串转化为整数或浮点数，或者反过来要将一个数字转换成字符串，就</a:t>
            </a:r>
            <a:r>
              <a:rPr kumimoji="0" lang="zh-CN" altLang="en-US" sz="2400" b="1">
                <a:solidFill>
                  <a:srgbClr val="E20000"/>
                </a:solidFill>
                <a:latin typeface="+mn-ea"/>
                <a:ea typeface="+mn-ea"/>
              </a:rPr>
              <a:t>需要使用数据类型类的相应方法</a:t>
            </a:r>
            <a:r>
              <a:rPr kumimoji="0" lang="zh-CN" altLang="en-US" sz="2400" b="1">
                <a:latin typeface="+mn-ea"/>
                <a:ea typeface="+mn-ea"/>
              </a:rPr>
              <a:t>。</a:t>
            </a:r>
          </a:p>
        </p:txBody>
      </p:sp>
    </p:spTree>
    <p:extLst>
      <p:ext uri="{BB962C8B-B14F-4D97-AF65-F5344CB8AC3E}">
        <p14:creationId xmlns:p14="http://schemas.microsoft.com/office/powerpoint/2010/main" val="170404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zh-CN" altLang="en-US" dirty="0">
                <a:latin typeface="+mn-ea"/>
                <a:ea typeface="+mn-ea"/>
              </a:rPr>
              <a:t>多态</a:t>
            </a:r>
          </a:p>
        </p:txBody>
      </p:sp>
      <p:sp>
        <p:nvSpPr>
          <p:cNvPr id="28675" name="Rectangle 3"/>
          <p:cNvSpPr>
            <a:spLocks noGrp="1" noChangeArrowheads="1"/>
          </p:cNvSpPr>
          <p:nvPr>
            <p:ph idx="1"/>
          </p:nvPr>
        </p:nvSpPr>
        <p:spPr>
          <a:xfrm>
            <a:off x="524146" y="1416369"/>
            <a:ext cx="7991203" cy="5128122"/>
          </a:xfrm>
        </p:spPr>
        <p:txBody>
          <a:bodyPr>
            <a:noAutofit/>
          </a:bodyPr>
          <a:lstStyle/>
          <a:p>
            <a:pPr marL="0" indent="0">
              <a:lnSpc>
                <a:spcPct val="100000"/>
              </a:lnSpc>
              <a:spcBef>
                <a:spcPts val="0"/>
              </a:spcBef>
              <a:buNone/>
            </a:pPr>
            <a:r>
              <a:rPr kumimoji="1" lang="zh-CN" altLang="en-US" sz="2400" dirty="0">
                <a:latin typeface="+mn-ea"/>
                <a:ea typeface="+mn-ea"/>
              </a:rPr>
              <a:t>比如按下 </a:t>
            </a:r>
            <a:r>
              <a:rPr kumimoji="1" lang="en-US" altLang="zh-CN" sz="2400" dirty="0">
                <a:latin typeface="+mn-ea"/>
                <a:ea typeface="+mn-ea"/>
              </a:rPr>
              <a:t>F1 </a:t>
            </a:r>
            <a:r>
              <a:rPr kumimoji="1" lang="zh-CN" altLang="en-US" sz="2400" dirty="0">
                <a:latin typeface="+mn-ea"/>
                <a:ea typeface="+mn-ea"/>
              </a:rPr>
              <a:t>键这个动作：</a:t>
            </a:r>
          </a:p>
          <a:p>
            <a:pPr>
              <a:lnSpc>
                <a:spcPct val="100000"/>
              </a:lnSpc>
              <a:spcBef>
                <a:spcPts val="0"/>
              </a:spcBef>
            </a:pPr>
            <a:r>
              <a:rPr kumimoji="1" lang="zh-CN" altLang="en-US" sz="2400" dirty="0">
                <a:latin typeface="+mn-ea"/>
                <a:ea typeface="+mn-ea"/>
              </a:rPr>
              <a:t>如果当前在 </a:t>
            </a:r>
            <a:r>
              <a:rPr kumimoji="1" lang="en-US" altLang="zh-CN" sz="2400" dirty="0">
                <a:latin typeface="+mn-ea"/>
                <a:ea typeface="+mn-ea"/>
              </a:rPr>
              <a:t>Chrome </a:t>
            </a:r>
            <a:r>
              <a:rPr kumimoji="1" lang="zh-CN" altLang="en-US" sz="2400" dirty="0">
                <a:latin typeface="+mn-ea"/>
                <a:ea typeface="+mn-ea"/>
              </a:rPr>
              <a:t>界面下弹出的就是 </a:t>
            </a:r>
            <a:r>
              <a:rPr kumimoji="1" lang="en-US" altLang="zh-CN" sz="2400" dirty="0">
                <a:latin typeface="+mn-ea"/>
                <a:ea typeface="+mn-ea"/>
              </a:rPr>
              <a:t>Chrome </a:t>
            </a:r>
            <a:r>
              <a:rPr kumimoji="1" lang="zh-CN" altLang="en-US" sz="2400" dirty="0">
                <a:latin typeface="+mn-ea"/>
                <a:ea typeface="+mn-ea"/>
              </a:rPr>
              <a:t>的帮助文档；</a:t>
            </a:r>
          </a:p>
          <a:p>
            <a:pPr>
              <a:lnSpc>
                <a:spcPct val="100000"/>
              </a:lnSpc>
              <a:spcBef>
                <a:spcPts val="0"/>
              </a:spcBef>
            </a:pPr>
            <a:r>
              <a:rPr kumimoji="1" lang="zh-CN" altLang="en-US" sz="2400" dirty="0">
                <a:latin typeface="+mn-ea"/>
                <a:ea typeface="+mn-ea"/>
              </a:rPr>
              <a:t>如果当前在 </a:t>
            </a:r>
            <a:r>
              <a:rPr kumimoji="1" lang="en-US" altLang="zh-CN" sz="2400" dirty="0">
                <a:latin typeface="+mn-ea"/>
                <a:ea typeface="+mn-ea"/>
              </a:rPr>
              <a:t>Word </a:t>
            </a:r>
            <a:r>
              <a:rPr kumimoji="1" lang="zh-CN" altLang="en-US" sz="2400" dirty="0">
                <a:latin typeface="+mn-ea"/>
                <a:ea typeface="+mn-ea"/>
              </a:rPr>
              <a:t>下弹出的就是 </a:t>
            </a:r>
            <a:r>
              <a:rPr kumimoji="1" lang="en-US" altLang="zh-CN" sz="2400" dirty="0">
                <a:latin typeface="+mn-ea"/>
                <a:ea typeface="+mn-ea"/>
              </a:rPr>
              <a:t>Word </a:t>
            </a:r>
            <a:r>
              <a:rPr kumimoji="1" lang="zh-CN" altLang="en-US" sz="2400" dirty="0">
                <a:latin typeface="+mn-ea"/>
                <a:ea typeface="+mn-ea"/>
              </a:rPr>
              <a:t>帮助；</a:t>
            </a:r>
          </a:p>
          <a:p>
            <a:pPr>
              <a:lnSpc>
                <a:spcPct val="100000"/>
              </a:lnSpc>
              <a:spcBef>
                <a:spcPts val="0"/>
              </a:spcBef>
            </a:pPr>
            <a:r>
              <a:rPr kumimoji="1" lang="zh-CN" altLang="en-US" sz="2400" dirty="0">
                <a:latin typeface="+mn-ea"/>
                <a:ea typeface="+mn-ea"/>
              </a:rPr>
              <a:t>在 </a:t>
            </a:r>
            <a:r>
              <a:rPr kumimoji="1" lang="en-US" altLang="zh-CN" sz="2400" dirty="0">
                <a:latin typeface="+mn-ea"/>
                <a:ea typeface="+mn-ea"/>
              </a:rPr>
              <a:t>Windows </a:t>
            </a:r>
            <a:r>
              <a:rPr kumimoji="1" lang="zh-CN" altLang="en-US" sz="2400" dirty="0">
                <a:latin typeface="+mn-ea"/>
                <a:ea typeface="+mn-ea"/>
              </a:rPr>
              <a:t>下弹出的就是 </a:t>
            </a:r>
            <a:r>
              <a:rPr kumimoji="1" lang="en-US" altLang="zh-CN" sz="2400" dirty="0">
                <a:latin typeface="+mn-ea"/>
                <a:ea typeface="+mn-ea"/>
              </a:rPr>
              <a:t>Windows </a:t>
            </a:r>
            <a:r>
              <a:rPr kumimoji="1" lang="zh-CN" altLang="en-US" sz="2400" dirty="0">
                <a:latin typeface="+mn-ea"/>
                <a:ea typeface="+mn-ea"/>
              </a:rPr>
              <a:t>帮助和支持。</a:t>
            </a:r>
          </a:p>
          <a:p>
            <a:pPr>
              <a:lnSpc>
                <a:spcPct val="100000"/>
              </a:lnSpc>
              <a:spcBef>
                <a:spcPts val="0"/>
              </a:spcBef>
            </a:pPr>
            <a:r>
              <a:rPr kumimoji="1" lang="zh-CN" altLang="en-US" sz="2400" dirty="0">
                <a:latin typeface="+mn-ea"/>
                <a:ea typeface="+mn-ea"/>
              </a:rPr>
              <a:t>同一个事件发生在不同的对象上会产生不同的结果。</a:t>
            </a:r>
            <a:endParaRPr kumimoji="1" lang="en-US" altLang="zh-CN" sz="2400" dirty="0">
              <a:latin typeface="+mn-ea"/>
              <a:ea typeface="+mn-ea"/>
              <a:sym typeface="Wingdings" panose="05000000000000000000" pitchFamily="2" charset="2"/>
            </a:endParaRPr>
          </a:p>
          <a:p>
            <a:pPr marL="0" indent="0" eaLnBrk="1" hangingPunct="1">
              <a:lnSpc>
                <a:spcPct val="100000"/>
              </a:lnSpc>
              <a:spcBef>
                <a:spcPts val="0"/>
              </a:spcBef>
              <a:buNone/>
            </a:pPr>
            <a:r>
              <a:rPr kumimoji="1" lang="zh-CN" altLang="en-US" sz="2400" b="1" dirty="0">
                <a:latin typeface="+mn-ea"/>
                <a:ea typeface="+mn-ea"/>
              </a:rPr>
              <a:t>多态含义：</a:t>
            </a:r>
          </a:p>
          <a:p>
            <a:pPr fontAlgn="t">
              <a:lnSpc>
                <a:spcPct val="100000"/>
              </a:lnSpc>
              <a:spcBef>
                <a:spcPts val="0"/>
              </a:spcBef>
            </a:pPr>
            <a:r>
              <a:rPr kumimoji="1" lang="zh-CN" altLang="en-US" sz="2400" dirty="0">
                <a:latin typeface="+mn-ea"/>
                <a:ea typeface="+mn-ea"/>
              </a:rPr>
              <a:t> </a:t>
            </a:r>
            <a:r>
              <a:rPr kumimoji="1" lang="en-US" altLang="zh-CN" sz="2400" dirty="0">
                <a:latin typeface="+mn-ea"/>
                <a:ea typeface="+mn-ea"/>
              </a:rPr>
              <a:t>An object has only one form, while a variable is polymorphism, since it can refer  to objects of  different forms</a:t>
            </a:r>
            <a:r>
              <a:rPr kumimoji="1" lang="zh-CN" altLang="en-US" sz="2400" dirty="0">
                <a:latin typeface="+mn-ea"/>
                <a:ea typeface="+mn-ea"/>
              </a:rPr>
              <a:t>，</a:t>
            </a:r>
            <a:r>
              <a:rPr kumimoji="1" lang="en-US" altLang="zh-CN" sz="2400" dirty="0">
                <a:latin typeface="+mn-ea"/>
                <a:ea typeface="+mn-ea"/>
              </a:rPr>
              <a:t>polymorphism is the ability to have many different forms.</a:t>
            </a:r>
          </a:p>
          <a:p>
            <a:pPr fontAlgn="t">
              <a:lnSpc>
                <a:spcPct val="100000"/>
              </a:lnSpc>
              <a:spcBef>
                <a:spcPts val="0"/>
              </a:spcBef>
            </a:pPr>
            <a:r>
              <a:rPr kumimoji="1" lang="zh-CN" altLang="en-US" sz="2400" dirty="0">
                <a:latin typeface="+mn-ea"/>
                <a:ea typeface="+mn-ea"/>
                <a:sym typeface="Wingdings" panose="05000000000000000000" pitchFamily="2" charset="2"/>
              </a:rPr>
              <a:t>一个对象只有一种形式，而一个变量是多态性，因为它可以引用不同形式的对象</a:t>
            </a:r>
            <a:r>
              <a:rPr kumimoji="1" lang="en-US" altLang="zh-CN" sz="2400" dirty="0">
                <a:latin typeface="+mn-ea"/>
                <a:ea typeface="+mn-ea"/>
                <a:sym typeface="Wingdings" panose="05000000000000000000" pitchFamily="2" charset="2"/>
              </a:rPr>
              <a:t>;</a:t>
            </a:r>
            <a:r>
              <a:rPr kumimoji="1" lang="zh-CN" altLang="en-US" sz="2400" dirty="0">
                <a:latin typeface="+mn-ea"/>
                <a:ea typeface="+mn-ea"/>
                <a:sym typeface="Wingdings" panose="05000000000000000000" pitchFamily="2" charset="2"/>
              </a:rPr>
              <a:t>多态性是具有多种不同形式的能力。</a:t>
            </a:r>
            <a:endParaRPr kumimoji="1" lang="en-US" altLang="zh-CN" sz="2400" dirty="0">
              <a:latin typeface="+mn-ea"/>
              <a:ea typeface="+mn-ea"/>
              <a:sym typeface="Wingdings" panose="05000000000000000000" pitchFamily="2" charset="2"/>
            </a:endParaRPr>
          </a:p>
        </p:txBody>
      </p:sp>
    </p:spTree>
    <p:extLst>
      <p:ext uri="{BB962C8B-B14F-4D97-AF65-F5344CB8AC3E}">
        <p14:creationId xmlns:p14="http://schemas.microsoft.com/office/powerpoint/2010/main" val="1003034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D53C7C5E-4E8C-4038-A457-E1370C4514DD}"/>
              </a:ext>
            </a:extLst>
          </p:cNvPr>
          <p:cNvSpPr>
            <a:spLocks noGrp="1" noChangeArrowheads="1"/>
          </p:cNvSpPr>
          <p:nvPr>
            <p:ph type="title"/>
          </p:nvPr>
        </p:nvSpPr>
        <p:spPr>
          <a:xfrm>
            <a:off x="685800" y="768350"/>
            <a:ext cx="7772400" cy="603250"/>
          </a:xfrm>
        </p:spPr>
        <p:txBody>
          <a:bodyPr/>
          <a:lstStyle/>
          <a:p>
            <a:r>
              <a:rPr lang="zh-CN" altLang="en-US" sz="3600" b="1">
                <a:effectLst>
                  <a:outerShdw blurRad="38100" dist="38100" dir="2700000" algn="tl">
                    <a:srgbClr val="C0C0C0"/>
                  </a:outerShdw>
                </a:effectLst>
                <a:latin typeface="+mn-ea"/>
                <a:ea typeface="+mn-ea"/>
              </a:rPr>
              <a:t>数据类型类</a:t>
            </a:r>
          </a:p>
        </p:txBody>
      </p:sp>
      <p:graphicFrame>
        <p:nvGraphicFramePr>
          <p:cNvPr id="17447" name="Group 39">
            <a:extLst>
              <a:ext uri="{FF2B5EF4-FFF2-40B4-BE49-F238E27FC236}">
                <a16:creationId xmlns:a16="http://schemas.microsoft.com/office/drawing/2014/main" id="{A005C73B-D67A-424A-AC24-42547D3368EB}"/>
              </a:ext>
            </a:extLst>
          </p:cNvPr>
          <p:cNvGraphicFramePr>
            <a:graphicFrameLocks noGrp="1"/>
          </p:cNvGraphicFramePr>
          <p:nvPr/>
        </p:nvGraphicFramePr>
        <p:xfrm>
          <a:off x="1066800" y="1676400"/>
          <a:ext cx="6934200" cy="4135438"/>
        </p:xfrm>
        <a:graphic>
          <a:graphicData uri="http://schemas.openxmlformats.org/drawingml/2006/table">
            <a:tbl>
              <a:tblPr/>
              <a:tblGrid>
                <a:gridCol w="3467100">
                  <a:extLst>
                    <a:ext uri="{9D8B030D-6E8A-4147-A177-3AD203B41FA5}">
                      <a16:colId xmlns:a16="http://schemas.microsoft.com/office/drawing/2014/main" val="1776108148"/>
                    </a:ext>
                  </a:extLst>
                </a:gridCol>
                <a:gridCol w="3467100">
                  <a:extLst>
                    <a:ext uri="{9D8B030D-6E8A-4147-A177-3AD203B41FA5}">
                      <a16:colId xmlns:a16="http://schemas.microsoft.com/office/drawing/2014/main" val="2738560667"/>
                    </a:ext>
                  </a:extLst>
                </a:gridCol>
              </a:tblGrid>
              <a:tr h="43656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zh-CN" altLang="en-US"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数据类型类</a:t>
                      </a:r>
                    </a:p>
                  </a:txBody>
                  <a:tcPr anchor="ctr" horzOverflow="overflow">
                    <a:lnL w="28575"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zh-CN" altLang="en-US"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基本数据类型</a:t>
                      </a:r>
                    </a:p>
                  </a:txBody>
                  <a:tcPr anchor="ctr" horzOverflow="overflow">
                    <a:lnL w="12700" cap="flat" cmpd="sng" algn="ctr">
                      <a:solidFill>
                        <a:srgbClr val="000000"/>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4130533722"/>
                  </a:ext>
                </a:extLst>
              </a:tr>
              <a:tr h="438150">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Boolean</a:t>
                      </a:r>
                    </a:p>
                  </a:txBody>
                  <a:tcPr anchor="ctr" horzOverflow="overflow">
                    <a:lnL w="28575" cap="flat" cmpd="sng" algn="ctr">
                      <a:solidFill>
                        <a:schemeClr val="tx1"/>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boolean</a:t>
                      </a:r>
                    </a:p>
                  </a:txBody>
                  <a:tcPr anchor="ctr" horzOverflow="overflow">
                    <a:lnL w="9525" cap="flat" cmpd="sng" algn="ctr">
                      <a:solidFill>
                        <a:srgbClr val="000000"/>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682774234"/>
                  </a:ext>
                </a:extLst>
              </a:tr>
              <a:tr h="4683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Byte</a:t>
                      </a:r>
                    </a:p>
                  </a:txBody>
                  <a:tcPr anchor="ctr" horzOverflow="overflow">
                    <a:lnL w="28575" cap="flat" cmpd="sng" algn="ctr">
                      <a:solidFill>
                        <a:schemeClr val="tx1"/>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byte</a:t>
                      </a:r>
                    </a:p>
                  </a:txBody>
                  <a:tcPr anchor="ctr" horzOverflow="overflow">
                    <a:lnL w="9525" cap="flat" cmpd="sng" algn="ctr">
                      <a:solidFill>
                        <a:srgbClr val="000000"/>
                      </a:solidFill>
                      <a:prstDash val="solid"/>
                      <a:round/>
                      <a:headEnd type="none" w="med" len="med"/>
                      <a:tailEnd type="none" w="med" len="med"/>
                    </a:lnL>
                    <a:lnR w="28575" cap="flat" cmpd="sng" algn="ctr">
                      <a:solidFill>
                        <a:schemeClr val="tx1"/>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432096258"/>
                  </a:ext>
                </a:extLst>
              </a:tr>
              <a:tr h="4667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rgbClr val="EC0404"/>
                          </a:solidFill>
                          <a:effectLst/>
                          <a:latin typeface="Tahoma" panose="020B0604030504040204" pitchFamily="34" charset="0"/>
                          <a:ea typeface="宋体" panose="02010600030101010101" pitchFamily="2" charset="-122"/>
                        </a:rPr>
                        <a:t>Character</a:t>
                      </a:r>
                    </a:p>
                  </a:txBody>
                  <a:tcPr anchor="ctr" horzOverflow="overflow">
                    <a:lnL w="28575" cap="flat" cmpd="sng" algn="ctr">
                      <a:solidFill>
                        <a:schemeClr val="tx1"/>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rgbClr val="EC0404"/>
                          </a:solidFill>
                          <a:effectLst/>
                          <a:latin typeface="Tahoma" panose="020B0604030504040204" pitchFamily="34" charset="0"/>
                          <a:ea typeface="宋体" panose="02010600030101010101" pitchFamily="2" charset="-122"/>
                        </a:rPr>
                        <a:t>char</a:t>
                      </a:r>
                    </a:p>
                  </a:txBody>
                  <a:tcPr anchor="ctr" horzOverflow="overflow">
                    <a:lnL w="9525" cap="flat" cmpd="sng" algn="ctr">
                      <a:solidFill>
                        <a:srgbClr val="000000"/>
                      </a:solidFill>
                      <a:prstDash val="solid"/>
                      <a:round/>
                      <a:headEnd type="none" w="med" len="med"/>
                      <a:tailEnd type="none" w="med" len="med"/>
                    </a:lnL>
                    <a:lnR w="28575" cap="flat" cmpd="sng" algn="ctr">
                      <a:solidFill>
                        <a:schemeClr val="tx1"/>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2760803906"/>
                  </a:ext>
                </a:extLst>
              </a:tr>
              <a:tr h="43656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Double</a:t>
                      </a:r>
                    </a:p>
                  </a:txBody>
                  <a:tcPr anchor="ctr" horzOverflow="overflow">
                    <a:lnL w="28575" cap="flat" cmpd="sng" algn="ctr">
                      <a:solidFill>
                        <a:schemeClr val="tx1"/>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double</a:t>
                      </a:r>
                    </a:p>
                  </a:txBody>
                  <a:tcPr anchor="ctr" horzOverflow="overflow">
                    <a:lnL w="9525" cap="flat" cmpd="sng" algn="ctr">
                      <a:solidFill>
                        <a:srgbClr val="000000"/>
                      </a:solidFill>
                      <a:prstDash val="solid"/>
                      <a:round/>
                      <a:headEnd type="none" w="med" len="med"/>
                      <a:tailEnd type="none" w="med" len="med"/>
                    </a:lnL>
                    <a:lnR w="28575" cap="flat" cmpd="sng" algn="ctr">
                      <a:solidFill>
                        <a:schemeClr val="tx1"/>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119877736"/>
                  </a:ext>
                </a:extLst>
              </a:tr>
              <a:tr h="438150">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Float</a:t>
                      </a:r>
                    </a:p>
                  </a:txBody>
                  <a:tcPr anchor="ctr" horzOverflow="overflow">
                    <a:lnL w="28575" cap="flat" cmpd="sng" algn="ctr">
                      <a:solidFill>
                        <a:schemeClr val="tx1"/>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float</a:t>
                      </a:r>
                    </a:p>
                  </a:txBody>
                  <a:tcPr anchor="ctr" horzOverflow="overflow">
                    <a:lnL w="9525" cap="flat" cmpd="sng" algn="ctr">
                      <a:solidFill>
                        <a:srgbClr val="000000"/>
                      </a:solidFill>
                      <a:prstDash val="solid"/>
                      <a:round/>
                      <a:headEnd type="none" w="med" len="med"/>
                      <a:tailEnd type="none" w="med" len="med"/>
                    </a:lnL>
                    <a:lnR w="28575" cap="flat" cmpd="sng" algn="ctr">
                      <a:solidFill>
                        <a:schemeClr val="tx1"/>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3577226940"/>
                  </a:ext>
                </a:extLst>
              </a:tr>
              <a:tr h="438150">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rgbClr val="EC0404"/>
                          </a:solidFill>
                          <a:effectLst/>
                          <a:latin typeface="Tahoma" panose="020B0604030504040204" pitchFamily="34" charset="0"/>
                          <a:ea typeface="宋体" panose="02010600030101010101" pitchFamily="2" charset="-122"/>
                        </a:rPr>
                        <a:t>Integer</a:t>
                      </a:r>
                    </a:p>
                  </a:txBody>
                  <a:tcPr anchor="ctr" horzOverflow="overflow">
                    <a:lnL w="28575" cap="flat" cmpd="sng" algn="ctr">
                      <a:solidFill>
                        <a:schemeClr val="tx1"/>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rgbClr val="EC0404"/>
                          </a:solidFill>
                          <a:effectLst/>
                          <a:latin typeface="Tahoma" panose="020B0604030504040204" pitchFamily="34" charset="0"/>
                          <a:ea typeface="宋体" panose="02010600030101010101" pitchFamily="2" charset="-122"/>
                        </a:rPr>
                        <a:t>int</a:t>
                      </a:r>
                    </a:p>
                  </a:txBody>
                  <a:tcPr anchor="ctr" horzOverflow="overflow">
                    <a:lnL w="9525" cap="flat" cmpd="sng" algn="ctr">
                      <a:solidFill>
                        <a:srgbClr val="000000"/>
                      </a:solidFill>
                      <a:prstDash val="solid"/>
                      <a:round/>
                      <a:headEnd type="none" w="med" len="med"/>
                      <a:tailEnd type="none" w="med" len="med"/>
                    </a:lnL>
                    <a:lnR w="28575" cap="flat" cmpd="sng" algn="ctr">
                      <a:solidFill>
                        <a:schemeClr val="tx1"/>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1295058843"/>
                  </a:ext>
                </a:extLst>
              </a:tr>
              <a:tr h="438150">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Long</a:t>
                      </a:r>
                    </a:p>
                  </a:txBody>
                  <a:tcPr anchor="ctr" horzOverflow="overflow">
                    <a:lnL w="28575" cap="flat" cmpd="sng" algn="ctr">
                      <a:solidFill>
                        <a:schemeClr val="tx1"/>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long</a:t>
                      </a:r>
                    </a:p>
                  </a:txBody>
                  <a:tcPr anchor="ctr" horzOverflow="overflow">
                    <a:lnL w="9525" cap="flat" cmpd="sng" algn="ctr">
                      <a:solidFill>
                        <a:srgbClr val="000000"/>
                      </a:solidFill>
                      <a:prstDash val="solid"/>
                      <a:round/>
                      <a:headEnd type="none" w="med" len="med"/>
                      <a:tailEnd type="none" w="med" len="med"/>
                    </a:lnL>
                    <a:lnR w="28575" cap="flat" cmpd="sng" algn="ctr">
                      <a:solidFill>
                        <a:schemeClr val="tx1"/>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1145949228"/>
                  </a:ext>
                </a:extLst>
              </a:tr>
              <a:tr h="438150">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Short</a:t>
                      </a:r>
                    </a:p>
                  </a:txBody>
                  <a:tcPr anchor="ctr" horzOverflow="overflow">
                    <a:lnL w="28575" cap="flat" cmpd="sng" algn="ctr">
                      <a:solidFill>
                        <a:schemeClr val="tx1"/>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BFDFF"/>
                    </a:solid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Pct val="90000"/>
                        <a:buFontTx/>
                        <a:buNone/>
                        <a:tabLst/>
                      </a:pPr>
                      <a:r>
                        <a:rPr kumimoji="1" lang="en-US" altLang="zh-CN" sz="2400" b="1" i="0" u="none" strike="noStrike" cap="none" normalizeH="0" baseline="0">
                          <a:ln>
                            <a:noFill/>
                          </a:ln>
                          <a:solidFill>
                            <a:schemeClr val="tx1"/>
                          </a:solidFill>
                          <a:effectLst/>
                          <a:latin typeface="Tahoma" panose="020B0604030504040204" pitchFamily="34" charset="0"/>
                          <a:ea typeface="宋体" panose="02010600030101010101" pitchFamily="2" charset="-122"/>
                        </a:rPr>
                        <a:t>short</a:t>
                      </a:r>
                    </a:p>
                  </a:txBody>
                  <a:tcPr anchor="ctr" horzOverflow="overflow">
                    <a:lnL w="9525" cap="flat" cmpd="sng" algn="ctr">
                      <a:solidFill>
                        <a:srgbClr val="000000"/>
                      </a:solidFill>
                      <a:prstDash val="solid"/>
                      <a:round/>
                      <a:headEnd type="none" w="med" len="med"/>
                      <a:tailEnd type="none" w="med" len="med"/>
                    </a:lnL>
                    <a:lnR w="28575" cap="flat" cmpd="sng" algn="ctr">
                      <a:solidFill>
                        <a:schemeClr val="tx1"/>
                      </a:solidFill>
                      <a:prstDash val="solid"/>
                      <a:round/>
                      <a:headEnd type="none" w="med" len="med"/>
                      <a:tailEnd type="none" w="med" len="med"/>
                    </a:lnR>
                    <a:lnT w="9525" cap="flat" cmpd="sng" algn="ctr">
                      <a:solidFill>
                        <a:srgbClr val="000000"/>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BFDFF"/>
                    </a:solidFill>
                  </a:tcPr>
                </a:tc>
                <a:extLst>
                  <a:ext uri="{0D108BD9-81ED-4DB2-BD59-A6C34878D82A}">
                    <a16:rowId xmlns:a16="http://schemas.microsoft.com/office/drawing/2014/main" val="4008447117"/>
                  </a:ext>
                </a:extLst>
              </a:tr>
            </a:tbl>
          </a:graphicData>
        </a:graphic>
      </p:graphicFrame>
    </p:spTree>
    <p:extLst>
      <p:ext uri="{BB962C8B-B14F-4D97-AF65-F5344CB8AC3E}">
        <p14:creationId xmlns:p14="http://schemas.microsoft.com/office/powerpoint/2010/main" val="24706611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4" fill="hold" nodeType="clickEffect">
                                  <p:stCondLst>
                                    <p:cond delay="0"/>
                                  </p:stCondLst>
                                  <p:childTnLst>
                                    <p:set>
                                      <p:cBhvr>
                                        <p:cTn id="6" dur="1" fill="hold">
                                          <p:stCondLst>
                                            <p:cond delay="0"/>
                                          </p:stCondLst>
                                        </p:cTn>
                                        <p:tgtEl>
                                          <p:spTgt spid="17447"/>
                                        </p:tgtEl>
                                        <p:attrNameLst>
                                          <p:attrName>style.visibility</p:attrName>
                                        </p:attrNameLst>
                                      </p:cBhvr>
                                      <p:to>
                                        <p:strVal val="visible"/>
                                      </p:to>
                                    </p:set>
                                    <p:animEffect transition="in" filter="slide(fromBottom)">
                                      <p:cBhvr>
                                        <p:cTn id="7" dur="500"/>
                                        <p:tgtEl>
                                          <p:spTgt spid="174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21C30978-032E-461D-9B3B-F11BC6511ED1}"/>
              </a:ext>
            </a:extLst>
          </p:cNvPr>
          <p:cNvSpPr>
            <a:spLocks noGrp="1" noChangeArrowheads="1"/>
          </p:cNvSpPr>
          <p:nvPr>
            <p:ph type="title"/>
          </p:nvPr>
        </p:nvSpPr>
        <p:spPr>
          <a:xfrm>
            <a:off x="685800" y="768350"/>
            <a:ext cx="7772400" cy="755650"/>
          </a:xfrm>
        </p:spPr>
        <p:txBody>
          <a:bodyPr/>
          <a:lstStyle/>
          <a:p>
            <a:r>
              <a:rPr lang="zh-CN" altLang="en-US" sz="3600" b="1">
                <a:effectLst>
                  <a:outerShdw blurRad="38100" dist="38100" dir="2700000" algn="tl">
                    <a:srgbClr val="C0C0C0"/>
                  </a:outerShdw>
                </a:effectLst>
                <a:latin typeface="+mn-ea"/>
                <a:ea typeface="+mn-ea"/>
              </a:rPr>
              <a:t>数据类型类</a:t>
            </a:r>
            <a:r>
              <a:rPr kumimoji="0" lang="en-US" altLang="zh-CN" sz="3600" b="1">
                <a:solidFill>
                  <a:schemeClr val="tx1"/>
                </a:solidFill>
                <a:effectLst>
                  <a:outerShdw blurRad="38100" dist="38100" dir="2700000" algn="tl">
                    <a:srgbClr val="C0C0C0"/>
                  </a:outerShdw>
                </a:effectLst>
                <a:latin typeface="+mn-ea"/>
                <a:ea typeface="+mn-ea"/>
              </a:rPr>
              <a:t>——</a:t>
            </a:r>
            <a:r>
              <a:rPr kumimoji="0" lang="zh-CN" altLang="en-US" sz="3600" b="1">
                <a:solidFill>
                  <a:srgbClr val="2908EC"/>
                </a:solidFill>
                <a:effectLst>
                  <a:outerShdw blurRad="38100" dist="38100" dir="2700000" algn="tl">
                    <a:srgbClr val="C0C0C0"/>
                  </a:outerShdw>
                </a:effectLst>
                <a:latin typeface="+mn-ea"/>
                <a:ea typeface="+mn-ea"/>
              </a:rPr>
              <a:t>静态域（</a:t>
            </a:r>
            <a:r>
              <a:rPr kumimoji="0" lang="en-US" altLang="zh-CN" sz="3600" b="1">
                <a:solidFill>
                  <a:srgbClr val="2908EC"/>
                </a:solidFill>
                <a:effectLst>
                  <a:outerShdw blurRad="38100" dist="38100" dir="2700000" algn="tl">
                    <a:srgbClr val="C0C0C0"/>
                  </a:outerShdw>
                </a:effectLst>
                <a:latin typeface="+mn-ea"/>
                <a:ea typeface="+mn-ea"/>
              </a:rPr>
              <a:t>Field</a:t>
            </a:r>
            <a:r>
              <a:rPr kumimoji="0" lang="zh-CN" altLang="en-US" sz="3600" b="1">
                <a:solidFill>
                  <a:srgbClr val="2908EC"/>
                </a:solidFill>
                <a:effectLst>
                  <a:outerShdw blurRad="38100" dist="38100" dir="2700000" algn="tl">
                    <a:srgbClr val="C0C0C0"/>
                  </a:outerShdw>
                </a:effectLst>
                <a:latin typeface="+mn-ea"/>
                <a:ea typeface="+mn-ea"/>
              </a:rPr>
              <a:t>）</a:t>
            </a:r>
          </a:p>
        </p:txBody>
      </p:sp>
      <p:sp>
        <p:nvSpPr>
          <p:cNvPr id="18435" name="Rectangle 3">
            <a:extLst>
              <a:ext uri="{FF2B5EF4-FFF2-40B4-BE49-F238E27FC236}">
                <a16:creationId xmlns:a16="http://schemas.microsoft.com/office/drawing/2014/main" id="{4F4CF0F2-7842-4838-9259-77B5B11DDE8A}"/>
              </a:ext>
            </a:extLst>
          </p:cNvPr>
          <p:cNvSpPr>
            <a:spLocks noGrp="1" noChangeArrowheads="1"/>
          </p:cNvSpPr>
          <p:nvPr>
            <p:ph type="body" idx="1"/>
          </p:nvPr>
        </p:nvSpPr>
        <p:spPr/>
        <p:txBody>
          <a:bodyPr/>
          <a:lstStyle/>
          <a:p>
            <a:pPr marL="609600" indent="-609600">
              <a:buFontTx/>
              <a:buAutoNum type="arabicPeriod"/>
            </a:pPr>
            <a:r>
              <a:rPr kumimoji="0" lang="en-US" altLang="zh-CN" sz="2800" b="1">
                <a:solidFill>
                  <a:srgbClr val="EC0404"/>
                </a:solidFill>
                <a:latin typeface="+mn-ea"/>
                <a:ea typeface="+mn-ea"/>
              </a:rPr>
              <a:t>MAX-VALUE</a:t>
            </a:r>
            <a:r>
              <a:rPr kumimoji="0" lang="zh-CN" altLang="en-US" sz="2800" b="1">
                <a:solidFill>
                  <a:srgbClr val="EC0404"/>
                </a:solidFill>
                <a:latin typeface="+mn-ea"/>
                <a:ea typeface="+mn-ea"/>
              </a:rPr>
              <a:t>和</a:t>
            </a:r>
            <a:r>
              <a:rPr kumimoji="0" lang="en-US" altLang="zh-CN" sz="2800" b="1">
                <a:solidFill>
                  <a:srgbClr val="EC0404"/>
                </a:solidFill>
                <a:latin typeface="+mn-ea"/>
                <a:ea typeface="+mn-ea"/>
              </a:rPr>
              <a:t>MIN-VALUE:</a:t>
            </a:r>
            <a:r>
              <a:rPr kumimoji="0" lang="zh-CN" altLang="en-US" sz="2800" b="1">
                <a:latin typeface="+mn-ea"/>
                <a:ea typeface="+mn-ea"/>
              </a:rPr>
              <a:t>通过类名可以直接引用它们，得到该类型数据的最大值和最小值；</a:t>
            </a:r>
          </a:p>
          <a:p>
            <a:pPr marL="990600" lvl="1" indent="-533400">
              <a:buFont typeface="Wingdings" panose="05000000000000000000" pitchFamily="2" charset="2"/>
              <a:buChar char="ü"/>
            </a:pPr>
            <a:r>
              <a:rPr kumimoji="0" lang="zh-CN" altLang="en-US" sz="2400" b="1">
                <a:solidFill>
                  <a:srgbClr val="EC0404"/>
                </a:solidFill>
                <a:latin typeface="+mn-ea"/>
                <a:ea typeface="+mn-ea"/>
              </a:rPr>
              <a:t>除</a:t>
            </a:r>
            <a:r>
              <a:rPr kumimoji="0" lang="en-US" altLang="zh-CN" sz="2400" b="1">
                <a:solidFill>
                  <a:srgbClr val="EC0404"/>
                </a:solidFill>
                <a:latin typeface="+mn-ea"/>
                <a:ea typeface="+mn-ea"/>
              </a:rPr>
              <a:t>Boolean</a:t>
            </a:r>
            <a:r>
              <a:rPr kumimoji="0" lang="zh-CN" altLang="en-US" sz="2400" b="1">
                <a:solidFill>
                  <a:srgbClr val="EC0404"/>
                </a:solidFill>
                <a:latin typeface="+mn-ea"/>
                <a:ea typeface="+mn-ea"/>
              </a:rPr>
              <a:t>类外</a:t>
            </a:r>
            <a:r>
              <a:rPr kumimoji="0" lang="zh-CN" altLang="en-US" sz="2400" b="1">
                <a:latin typeface="+mn-ea"/>
                <a:ea typeface="+mn-ea"/>
              </a:rPr>
              <a:t>，其它数据类型都有</a:t>
            </a:r>
            <a:r>
              <a:rPr kumimoji="0" lang="en-US" altLang="zh-CN" sz="2400" b="1">
                <a:solidFill>
                  <a:srgbClr val="EC0404"/>
                </a:solidFill>
                <a:latin typeface="+mn-ea"/>
                <a:ea typeface="+mn-ea"/>
              </a:rPr>
              <a:t>MAX-VALUE</a:t>
            </a:r>
            <a:r>
              <a:rPr kumimoji="0" lang="zh-CN" altLang="en-US" sz="2400" b="1">
                <a:solidFill>
                  <a:srgbClr val="EC0404"/>
                </a:solidFill>
                <a:latin typeface="+mn-ea"/>
                <a:ea typeface="+mn-ea"/>
              </a:rPr>
              <a:t>和</a:t>
            </a:r>
            <a:r>
              <a:rPr kumimoji="0" lang="en-US" altLang="zh-CN" sz="2400" b="1">
                <a:solidFill>
                  <a:srgbClr val="EC0404"/>
                </a:solidFill>
                <a:latin typeface="+mn-ea"/>
                <a:ea typeface="+mn-ea"/>
              </a:rPr>
              <a:t>MIN-VALUE</a:t>
            </a:r>
            <a:r>
              <a:rPr kumimoji="0" lang="zh-CN" altLang="en-US" sz="2400" b="1">
                <a:latin typeface="+mn-ea"/>
                <a:ea typeface="+mn-ea"/>
              </a:rPr>
              <a:t>这两个静态域。</a:t>
            </a:r>
          </a:p>
          <a:p>
            <a:pPr marL="609600" indent="-609600">
              <a:buFontTx/>
              <a:buAutoNum type="arabicPeriod"/>
            </a:pPr>
            <a:r>
              <a:rPr kumimoji="0" lang="en-US" altLang="zh-CN" sz="2800" b="1">
                <a:solidFill>
                  <a:srgbClr val="EC0404"/>
                </a:solidFill>
                <a:latin typeface="+mn-ea"/>
                <a:ea typeface="+mn-ea"/>
              </a:rPr>
              <a:t>TYPE</a:t>
            </a:r>
            <a:r>
              <a:rPr kumimoji="0" lang="zh-CN" altLang="en-US" sz="2800" b="1">
                <a:solidFill>
                  <a:srgbClr val="EC0404"/>
                </a:solidFill>
                <a:latin typeface="+mn-ea"/>
                <a:ea typeface="+mn-ea"/>
              </a:rPr>
              <a:t>：</a:t>
            </a:r>
            <a:r>
              <a:rPr kumimoji="0" lang="zh-CN" altLang="en-US" sz="2800" b="1">
                <a:latin typeface="+mn-ea"/>
                <a:ea typeface="+mn-ea"/>
              </a:rPr>
              <a:t>通过类名可以直接引用，得到该类对应的基本数据类型的</a:t>
            </a:r>
            <a:r>
              <a:rPr kumimoji="0" lang="zh-CN" altLang="en-US" sz="2800" b="1">
                <a:solidFill>
                  <a:srgbClr val="EC0404"/>
                </a:solidFill>
                <a:latin typeface="+mn-ea"/>
                <a:ea typeface="+mn-ea"/>
              </a:rPr>
              <a:t>关键字。</a:t>
            </a:r>
          </a:p>
          <a:p>
            <a:pPr marL="609600" indent="-609600">
              <a:buClr>
                <a:schemeClr val="bg1"/>
              </a:buClr>
              <a:buSzTx/>
              <a:buFontTx/>
              <a:buNone/>
            </a:pPr>
            <a:endParaRPr lang="en-US" altLang="zh-CN" sz="2800" b="1">
              <a:solidFill>
                <a:srgbClr val="EC0404"/>
              </a:solidFill>
              <a:latin typeface="+mn-ea"/>
              <a:ea typeface="+mn-ea"/>
            </a:endParaRPr>
          </a:p>
        </p:txBody>
      </p:sp>
    </p:spTree>
    <p:extLst>
      <p:ext uri="{BB962C8B-B14F-4D97-AF65-F5344CB8AC3E}">
        <p14:creationId xmlns:p14="http://schemas.microsoft.com/office/powerpoint/2010/main" val="13736246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8EC97D38-2AB6-44BA-9B71-5CF428A26A19}"/>
              </a:ext>
            </a:extLst>
          </p:cNvPr>
          <p:cNvSpPr>
            <a:spLocks noGrp="1" noChangeArrowheads="1"/>
          </p:cNvSpPr>
          <p:nvPr>
            <p:ph type="title"/>
          </p:nvPr>
        </p:nvSpPr>
        <p:spPr>
          <a:xfrm>
            <a:off x="685800" y="768350"/>
            <a:ext cx="7772400" cy="831850"/>
          </a:xfrm>
        </p:spPr>
        <p:txBody>
          <a:bodyPr/>
          <a:lstStyle/>
          <a:p>
            <a:r>
              <a:rPr lang="zh-CN" altLang="en-US" sz="3600" b="1">
                <a:latin typeface="+mn-ea"/>
                <a:ea typeface="+mn-ea"/>
              </a:rPr>
              <a:t>以</a:t>
            </a:r>
            <a:r>
              <a:rPr lang="en-US" altLang="zh-CN" sz="3600" b="1" i="1" u="sng">
                <a:solidFill>
                  <a:srgbClr val="EC0404"/>
                </a:solidFill>
                <a:latin typeface="+mn-ea"/>
                <a:ea typeface="+mn-ea"/>
              </a:rPr>
              <a:t>Integer</a:t>
            </a:r>
            <a:r>
              <a:rPr lang="zh-CN" altLang="en-US" sz="3600" b="1" i="1" u="sng">
                <a:solidFill>
                  <a:srgbClr val="EC0404"/>
                </a:solidFill>
                <a:latin typeface="+mn-ea"/>
                <a:ea typeface="+mn-ea"/>
              </a:rPr>
              <a:t>类</a:t>
            </a:r>
            <a:r>
              <a:rPr lang="zh-CN" altLang="en-US" sz="3600" b="1">
                <a:latin typeface="+mn-ea"/>
                <a:ea typeface="+mn-ea"/>
              </a:rPr>
              <a:t>为例</a:t>
            </a:r>
            <a:r>
              <a:rPr kumimoji="0" lang="en-US" altLang="zh-CN" sz="3600" b="1">
                <a:solidFill>
                  <a:schemeClr val="tx1"/>
                </a:solidFill>
                <a:latin typeface="+mn-ea"/>
                <a:ea typeface="+mn-ea"/>
              </a:rPr>
              <a:t>——</a:t>
            </a:r>
            <a:r>
              <a:rPr kumimoji="0" lang="zh-CN" altLang="en-US" sz="3600" b="1">
                <a:solidFill>
                  <a:srgbClr val="2908EC"/>
                </a:solidFill>
                <a:latin typeface="+mn-ea"/>
                <a:ea typeface="+mn-ea"/>
              </a:rPr>
              <a:t>构造函数</a:t>
            </a:r>
          </a:p>
        </p:txBody>
      </p:sp>
      <p:sp>
        <p:nvSpPr>
          <p:cNvPr id="20483" name="Rectangle 3">
            <a:extLst>
              <a:ext uri="{FF2B5EF4-FFF2-40B4-BE49-F238E27FC236}">
                <a16:creationId xmlns:a16="http://schemas.microsoft.com/office/drawing/2014/main" id="{9E6E3389-5C06-4DD9-B917-479CFF1D6D5D}"/>
              </a:ext>
            </a:extLst>
          </p:cNvPr>
          <p:cNvSpPr>
            <a:spLocks noGrp="1" noChangeArrowheads="1"/>
          </p:cNvSpPr>
          <p:nvPr>
            <p:ph type="body" idx="1"/>
          </p:nvPr>
        </p:nvSpPr>
        <p:spPr/>
        <p:txBody>
          <a:bodyPr/>
          <a:lstStyle/>
          <a:p>
            <a:pPr marL="609600" indent="-609600"/>
            <a:r>
              <a:rPr kumimoji="0" lang="en-US" altLang="zh-CN" sz="2800" b="1">
                <a:latin typeface="+mn-ea"/>
                <a:ea typeface="+mn-ea"/>
              </a:rPr>
              <a:t>Integer</a:t>
            </a:r>
            <a:r>
              <a:rPr kumimoji="0" lang="zh-CN" altLang="en-US" sz="2800" b="1">
                <a:latin typeface="+mn-ea"/>
                <a:ea typeface="+mn-ea"/>
              </a:rPr>
              <a:t>类有两个构造方法</a:t>
            </a:r>
            <a:r>
              <a:rPr kumimoji="0" lang="en-US" altLang="zh-CN" sz="2800" b="1">
                <a:latin typeface="+mn-ea"/>
                <a:ea typeface="+mn-ea"/>
              </a:rPr>
              <a:t>:</a:t>
            </a:r>
          </a:p>
          <a:p>
            <a:pPr marL="990600" lvl="1" indent="-533400">
              <a:buFont typeface="Wingdings" panose="05000000000000000000" pitchFamily="2" charset="2"/>
              <a:buChar char="ü"/>
            </a:pPr>
            <a:r>
              <a:rPr kumimoji="0" lang="en-US" altLang="zh-CN" b="1">
                <a:solidFill>
                  <a:srgbClr val="EC0404"/>
                </a:solidFill>
                <a:latin typeface="+mn-ea"/>
                <a:ea typeface="+mn-ea"/>
              </a:rPr>
              <a:t>public Integer(int value);</a:t>
            </a:r>
            <a:r>
              <a:rPr kumimoji="0" lang="en-US" altLang="zh-CN" b="1">
                <a:latin typeface="+mn-ea"/>
                <a:ea typeface="+mn-ea"/>
              </a:rPr>
              <a:t>   </a:t>
            </a:r>
          </a:p>
          <a:p>
            <a:pPr marL="990600" lvl="1" indent="-533400">
              <a:buFont typeface="Wingdings" panose="05000000000000000000" pitchFamily="2" charset="2"/>
              <a:buNone/>
            </a:pPr>
            <a:r>
              <a:rPr kumimoji="0" lang="en-US" altLang="zh-CN" b="1">
                <a:solidFill>
                  <a:srgbClr val="2908EC"/>
                </a:solidFill>
                <a:latin typeface="+mn-ea"/>
                <a:ea typeface="+mn-ea"/>
              </a:rPr>
              <a:t>   </a:t>
            </a:r>
            <a:r>
              <a:rPr kumimoji="0" lang="en-US" altLang="zh-CN" sz="2400" b="1">
                <a:solidFill>
                  <a:srgbClr val="2908EC"/>
                </a:solidFill>
                <a:latin typeface="+mn-ea"/>
                <a:ea typeface="+mn-ea"/>
              </a:rPr>
              <a:t>//</a:t>
            </a:r>
            <a:r>
              <a:rPr lang="zh-CN" altLang="en-US" sz="2400" b="1">
                <a:solidFill>
                  <a:srgbClr val="2908EC"/>
                </a:solidFill>
                <a:latin typeface="+mn-ea"/>
                <a:ea typeface="+mn-ea"/>
              </a:rPr>
              <a:t>用</a:t>
            </a:r>
            <a:r>
              <a:rPr kumimoji="0" lang="zh-CN" altLang="en-US" sz="2400" b="1">
                <a:solidFill>
                  <a:srgbClr val="2908EC"/>
                </a:solidFill>
                <a:latin typeface="+mn-ea"/>
                <a:ea typeface="+mn-ea"/>
              </a:rPr>
              <a:t>基本数据类型</a:t>
            </a:r>
            <a:r>
              <a:rPr kumimoji="0" lang="en-US" altLang="zh-CN" sz="2400" b="1">
                <a:solidFill>
                  <a:srgbClr val="2908EC"/>
                </a:solidFill>
                <a:latin typeface="+mn-ea"/>
                <a:ea typeface="+mn-ea"/>
              </a:rPr>
              <a:t>int</a:t>
            </a:r>
            <a:r>
              <a:rPr kumimoji="0" lang="zh-CN" altLang="en-US" sz="2400" b="1">
                <a:solidFill>
                  <a:srgbClr val="2908EC"/>
                </a:solidFill>
                <a:latin typeface="+mn-ea"/>
                <a:ea typeface="+mn-ea"/>
              </a:rPr>
              <a:t>来生成一个</a:t>
            </a:r>
            <a:r>
              <a:rPr kumimoji="0" lang="en-US" altLang="zh-CN" sz="2400" b="1">
                <a:solidFill>
                  <a:srgbClr val="2908EC"/>
                </a:solidFill>
                <a:latin typeface="+mn-ea"/>
                <a:ea typeface="+mn-ea"/>
              </a:rPr>
              <a:t>Integer</a:t>
            </a:r>
            <a:r>
              <a:rPr kumimoji="0" lang="zh-CN" altLang="en-US" sz="2400" b="1">
                <a:solidFill>
                  <a:srgbClr val="2908EC"/>
                </a:solidFill>
                <a:latin typeface="+mn-ea"/>
                <a:ea typeface="+mn-ea"/>
              </a:rPr>
              <a:t>对象</a:t>
            </a:r>
          </a:p>
          <a:p>
            <a:pPr marL="990600" lvl="1" indent="-533400">
              <a:buFont typeface="Wingdings" panose="05000000000000000000" pitchFamily="2" charset="2"/>
              <a:buChar char="ü"/>
            </a:pPr>
            <a:r>
              <a:rPr kumimoji="0" lang="en-US" altLang="zh-CN" b="1">
                <a:solidFill>
                  <a:srgbClr val="EC0404"/>
                </a:solidFill>
                <a:latin typeface="+mn-ea"/>
                <a:ea typeface="+mn-ea"/>
              </a:rPr>
              <a:t>public Integer(String s);</a:t>
            </a:r>
            <a:r>
              <a:rPr kumimoji="0" lang="en-US" altLang="zh-CN" b="1">
                <a:latin typeface="+mn-ea"/>
                <a:ea typeface="+mn-ea"/>
              </a:rPr>
              <a:t>   </a:t>
            </a:r>
          </a:p>
          <a:p>
            <a:pPr marL="990600" lvl="1" indent="-533400">
              <a:buFont typeface="Wingdings" panose="05000000000000000000" pitchFamily="2" charset="2"/>
              <a:buNone/>
            </a:pPr>
            <a:r>
              <a:rPr kumimoji="0" lang="en-US" altLang="zh-CN" b="1">
                <a:solidFill>
                  <a:srgbClr val="2908EC"/>
                </a:solidFill>
                <a:latin typeface="+mn-ea"/>
                <a:ea typeface="+mn-ea"/>
              </a:rPr>
              <a:t>   </a:t>
            </a:r>
            <a:r>
              <a:rPr kumimoji="0" lang="en-US" altLang="zh-CN" sz="2400" b="1">
                <a:solidFill>
                  <a:srgbClr val="2908EC"/>
                </a:solidFill>
                <a:latin typeface="+mn-ea"/>
                <a:ea typeface="+mn-ea"/>
              </a:rPr>
              <a:t>//</a:t>
            </a:r>
            <a:r>
              <a:rPr lang="zh-CN" altLang="en-US" sz="2400" b="1">
                <a:solidFill>
                  <a:srgbClr val="2908EC"/>
                </a:solidFill>
                <a:latin typeface="+mn-ea"/>
                <a:ea typeface="+mn-ea"/>
              </a:rPr>
              <a:t>用</a:t>
            </a:r>
            <a:r>
              <a:rPr kumimoji="0" lang="zh-CN" altLang="en-US" sz="2400" b="1">
                <a:solidFill>
                  <a:srgbClr val="2908EC"/>
                </a:solidFill>
                <a:latin typeface="+mn-ea"/>
                <a:ea typeface="+mn-ea"/>
              </a:rPr>
              <a:t>一个字符串来生成一个</a:t>
            </a:r>
            <a:r>
              <a:rPr kumimoji="0" lang="en-US" altLang="zh-CN" sz="2400" b="1">
                <a:solidFill>
                  <a:srgbClr val="2908EC"/>
                </a:solidFill>
                <a:latin typeface="+mn-ea"/>
                <a:ea typeface="+mn-ea"/>
              </a:rPr>
              <a:t>Integer</a:t>
            </a:r>
            <a:r>
              <a:rPr kumimoji="0" lang="zh-CN" altLang="en-US" sz="2400" b="1">
                <a:solidFill>
                  <a:srgbClr val="2908EC"/>
                </a:solidFill>
                <a:latin typeface="+mn-ea"/>
                <a:ea typeface="+mn-ea"/>
              </a:rPr>
              <a:t>对象</a:t>
            </a:r>
          </a:p>
          <a:p>
            <a:pPr marL="990600" lvl="1" indent="-533400"/>
            <a:endParaRPr kumimoji="0" lang="zh-CN" altLang="en-US" sz="4000" b="1">
              <a:solidFill>
                <a:srgbClr val="2908EC"/>
              </a:solidFill>
              <a:latin typeface="+mn-ea"/>
              <a:ea typeface="+mn-ea"/>
            </a:endParaRPr>
          </a:p>
          <a:p>
            <a:pPr marL="990600" lvl="1" indent="-533400"/>
            <a:endParaRPr kumimoji="0" lang="en-US" altLang="zh-CN" b="1">
              <a:latin typeface="+mn-ea"/>
              <a:ea typeface="+mn-ea"/>
            </a:endParaRPr>
          </a:p>
        </p:txBody>
      </p:sp>
    </p:spTree>
    <p:extLst>
      <p:ext uri="{BB962C8B-B14F-4D97-AF65-F5344CB8AC3E}">
        <p14:creationId xmlns:p14="http://schemas.microsoft.com/office/powerpoint/2010/main" val="13155546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372457BB-2591-4375-A7C2-8AA3DBE9C115}"/>
              </a:ext>
            </a:extLst>
          </p:cNvPr>
          <p:cNvSpPr>
            <a:spLocks noGrp="1" noChangeArrowheads="1"/>
          </p:cNvSpPr>
          <p:nvPr>
            <p:ph type="title"/>
          </p:nvPr>
        </p:nvSpPr>
        <p:spPr>
          <a:xfrm>
            <a:off x="685800" y="768350"/>
            <a:ext cx="7772400" cy="831850"/>
          </a:xfrm>
        </p:spPr>
        <p:txBody>
          <a:bodyPr/>
          <a:lstStyle/>
          <a:p>
            <a:r>
              <a:rPr lang="zh-CN" altLang="en-US" sz="3600" b="1">
                <a:effectLst>
                  <a:outerShdw blurRad="38100" dist="38100" dir="2700000" algn="tl">
                    <a:srgbClr val="C0C0C0"/>
                  </a:outerShdw>
                </a:effectLst>
                <a:latin typeface="+mn-ea"/>
                <a:ea typeface="+mn-ea"/>
              </a:rPr>
              <a:t>以</a:t>
            </a:r>
            <a:r>
              <a:rPr lang="en-US" altLang="zh-CN" sz="3600" b="1" i="1" u="sng">
                <a:solidFill>
                  <a:srgbClr val="EC0404"/>
                </a:solidFill>
                <a:effectLst>
                  <a:outerShdw blurRad="38100" dist="38100" dir="2700000" algn="tl">
                    <a:srgbClr val="C0C0C0"/>
                  </a:outerShdw>
                </a:effectLst>
                <a:latin typeface="+mn-ea"/>
                <a:ea typeface="+mn-ea"/>
              </a:rPr>
              <a:t>Integer</a:t>
            </a:r>
            <a:r>
              <a:rPr lang="zh-CN" altLang="en-US" sz="3600" b="1" i="1" u="sng">
                <a:solidFill>
                  <a:srgbClr val="EC0404"/>
                </a:solidFill>
                <a:effectLst>
                  <a:outerShdw blurRad="38100" dist="38100" dir="2700000" algn="tl">
                    <a:srgbClr val="C0C0C0"/>
                  </a:outerShdw>
                </a:effectLst>
                <a:latin typeface="+mn-ea"/>
                <a:ea typeface="+mn-ea"/>
              </a:rPr>
              <a:t>类</a:t>
            </a:r>
            <a:r>
              <a:rPr lang="zh-CN" altLang="en-US" sz="3600" b="1">
                <a:effectLst>
                  <a:outerShdw blurRad="38100" dist="38100" dir="2700000" algn="tl">
                    <a:srgbClr val="C0C0C0"/>
                  </a:outerShdw>
                </a:effectLst>
                <a:latin typeface="+mn-ea"/>
                <a:ea typeface="+mn-ea"/>
              </a:rPr>
              <a:t>为例</a:t>
            </a:r>
            <a:r>
              <a:rPr kumimoji="0" lang="en-US" altLang="zh-CN" sz="3600" b="1">
                <a:solidFill>
                  <a:schemeClr val="tx1"/>
                </a:solidFill>
                <a:effectLst>
                  <a:outerShdw blurRad="38100" dist="38100" dir="2700000" algn="tl">
                    <a:srgbClr val="C0C0C0"/>
                  </a:outerShdw>
                </a:effectLst>
                <a:latin typeface="+mn-ea"/>
                <a:ea typeface="+mn-ea"/>
              </a:rPr>
              <a:t>——</a:t>
            </a:r>
            <a:r>
              <a:rPr kumimoji="0" lang="zh-CN" altLang="en-US" sz="3600" b="1">
                <a:solidFill>
                  <a:srgbClr val="2908EC"/>
                </a:solidFill>
                <a:effectLst>
                  <a:outerShdw blurRad="38100" dist="38100" dir="2700000" algn="tl">
                    <a:srgbClr val="C0C0C0"/>
                  </a:outerShdw>
                </a:effectLst>
                <a:latin typeface="+mn-ea"/>
                <a:ea typeface="+mn-ea"/>
              </a:rPr>
              <a:t>常用方法</a:t>
            </a:r>
          </a:p>
        </p:txBody>
      </p:sp>
      <p:sp>
        <p:nvSpPr>
          <p:cNvPr id="21507" name="Rectangle 3">
            <a:extLst>
              <a:ext uri="{FF2B5EF4-FFF2-40B4-BE49-F238E27FC236}">
                <a16:creationId xmlns:a16="http://schemas.microsoft.com/office/drawing/2014/main" id="{06A31BF7-30B0-494C-A6C5-072B21FA66EE}"/>
              </a:ext>
            </a:extLst>
          </p:cNvPr>
          <p:cNvSpPr>
            <a:spLocks noGrp="1" noChangeArrowheads="1"/>
          </p:cNvSpPr>
          <p:nvPr>
            <p:ph type="body" idx="1"/>
          </p:nvPr>
        </p:nvSpPr>
        <p:spPr>
          <a:xfrm>
            <a:off x="685800" y="1828800"/>
            <a:ext cx="7772400" cy="4114800"/>
          </a:xfrm>
        </p:spPr>
        <p:txBody>
          <a:bodyPr/>
          <a:lstStyle/>
          <a:p>
            <a:pPr marL="609600" indent="-609600"/>
            <a:r>
              <a:rPr lang="en-US" altLang="zh-CN" sz="2400" b="1">
                <a:latin typeface="+mn-ea"/>
                <a:ea typeface="+mn-ea"/>
              </a:rPr>
              <a:t>Integer</a:t>
            </a:r>
            <a:r>
              <a:rPr lang="zh-CN" altLang="en-US" sz="2400" b="1">
                <a:latin typeface="+mn-ea"/>
                <a:ea typeface="+mn-ea"/>
              </a:rPr>
              <a:t>类</a:t>
            </a:r>
            <a:r>
              <a:rPr kumimoji="0" lang="zh-CN" altLang="en-US" sz="2400" b="1">
                <a:latin typeface="+mn-ea"/>
                <a:ea typeface="+mn-ea"/>
              </a:rPr>
              <a:t>有</a:t>
            </a:r>
            <a:r>
              <a:rPr kumimoji="0" lang="en-US" altLang="zh-CN" sz="2400" b="1">
                <a:latin typeface="+mn-ea"/>
                <a:ea typeface="+mn-ea"/>
              </a:rPr>
              <a:t>24</a:t>
            </a:r>
            <a:r>
              <a:rPr kumimoji="0" lang="zh-CN" altLang="en-US" sz="2400" b="1">
                <a:latin typeface="+mn-ea"/>
                <a:ea typeface="+mn-ea"/>
              </a:rPr>
              <a:t>方法，其中使用较多的有：</a:t>
            </a:r>
          </a:p>
          <a:p>
            <a:pPr marL="990600" lvl="1" indent="-533400">
              <a:buClr>
                <a:srgbClr val="EC0404"/>
              </a:buClr>
              <a:buSzTx/>
              <a:buFont typeface="Wingdings" panose="05000000000000000000" pitchFamily="2" charset="2"/>
              <a:buChar char="ü"/>
            </a:pPr>
            <a:r>
              <a:rPr kumimoji="0" lang="zh-CN" altLang="en-US" sz="2400" b="1" i="1" u="sng">
                <a:solidFill>
                  <a:srgbClr val="EC0404"/>
                </a:solidFill>
                <a:latin typeface="+mn-ea"/>
                <a:ea typeface="+mn-ea"/>
              </a:rPr>
              <a:t>数据类型转换方法</a:t>
            </a:r>
            <a:r>
              <a:rPr kumimoji="0" lang="zh-CN" altLang="en-US" sz="2400" b="1">
                <a:latin typeface="+mn-ea"/>
                <a:ea typeface="+mn-ea"/>
              </a:rPr>
              <a:t>：这些方法把</a:t>
            </a:r>
            <a:r>
              <a:rPr kumimoji="0" lang="en-US" altLang="zh-CN" sz="2400" b="1">
                <a:latin typeface="+mn-ea"/>
                <a:ea typeface="+mn-ea"/>
              </a:rPr>
              <a:t>Integer</a:t>
            </a:r>
            <a:r>
              <a:rPr kumimoji="0" lang="zh-CN" altLang="en-US" sz="2400" b="1">
                <a:latin typeface="+mn-ea"/>
                <a:ea typeface="+mn-ea"/>
              </a:rPr>
              <a:t>类的对象所对应的</a:t>
            </a:r>
            <a:r>
              <a:rPr kumimoji="0" lang="en-US" altLang="zh-CN" sz="2400" b="1">
                <a:latin typeface="+mn-ea"/>
                <a:ea typeface="+mn-ea"/>
              </a:rPr>
              <a:t>int</a:t>
            </a:r>
            <a:r>
              <a:rPr kumimoji="0" lang="zh-CN" altLang="en-US" sz="2400" b="1">
                <a:latin typeface="+mn-ea"/>
                <a:ea typeface="+mn-ea"/>
              </a:rPr>
              <a:t>值转换成其它基本数据类型的值。</a:t>
            </a:r>
          </a:p>
          <a:p>
            <a:pPr marL="1371600" lvl="2" indent="-457200" eaLnBrk="0" hangingPunct="0">
              <a:lnSpc>
                <a:spcPct val="120000"/>
              </a:lnSpc>
              <a:spcBef>
                <a:spcPct val="0"/>
              </a:spcBef>
              <a:buClr>
                <a:srgbClr val="2908EC"/>
              </a:buClr>
              <a:buSzTx/>
              <a:buFont typeface="Wingdings" panose="05000000000000000000" pitchFamily="2" charset="2"/>
              <a:buAutoNum type="arabicPeriod"/>
            </a:pPr>
            <a:r>
              <a:rPr kumimoji="0" lang="en-US" altLang="zh-CN" b="1">
                <a:solidFill>
                  <a:srgbClr val="2908EC"/>
                </a:solidFill>
                <a:latin typeface="+mn-ea"/>
                <a:ea typeface="+mn-ea"/>
              </a:rPr>
              <a:t>public byte byteValue();</a:t>
            </a:r>
          </a:p>
          <a:p>
            <a:pPr marL="1371600" lvl="2" indent="-457200">
              <a:buClr>
                <a:srgbClr val="2908EC"/>
              </a:buClr>
              <a:buSzTx/>
              <a:buFont typeface="Wingdings" panose="05000000000000000000" pitchFamily="2" charset="2"/>
              <a:buAutoNum type="arabicPeriod"/>
            </a:pPr>
            <a:r>
              <a:rPr kumimoji="0" lang="en-US" altLang="zh-CN" b="1">
                <a:solidFill>
                  <a:srgbClr val="2908EC"/>
                </a:solidFill>
                <a:latin typeface="+mn-ea"/>
                <a:ea typeface="+mn-ea"/>
              </a:rPr>
              <a:t>public double doubleValue();</a:t>
            </a:r>
          </a:p>
          <a:p>
            <a:pPr marL="1371600" lvl="2" indent="-457200">
              <a:buClr>
                <a:srgbClr val="2908EC"/>
              </a:buClr>
              <a:buSzTx/>
              <a:buFont typeface="Wingdings" panose="05000000000000000000" pitchFamily="2" charset="2"/>
              <a:buAutoNum type="arabicPeriod"/>
            </a:pPr>
            <a:r>
              <a:rPr kumimoji="0" lang="en-US" altLang="zh-CN" b="1">
                <a:solidFill>
                  <a:srgbClr val="2908EC"/>
                </a:solidFill>
                <a:latin typeface="+mn-ea"/>
                <a:ea typeface="+mn-ea"/>
              </a:rPr>
              <a:t>public int intValue();</a:t>
            </a:r>
          </a:p>
          <a:p>
            <a:pPr marL="1371600" lvl="2" indent="-457200">
              <a:buClr>
                <a:srgbClr val="2908EC"/>
              </a:buClr>
              <a:buSzTx/>
              <a:buFont typeface="Wingdings" panose="05000000000000000000" pitchFamily="2" charset="2"/>
              <a:buAutoNum type="arabicPeriod"/>
            </a:pPr>
            <a:r>
              <a:rPr kumimoji="0" lang="en-US" altLang="zh-CN" b="1">
                <a:solidFill>
                  <a:srgbClr val="2908EC"/>
                </a:solidFill>
                <a:latin typeface="+mn-ea"/>
                <a:ea typeface="+mn-ea"/>
              </a:rPr>
              <a:t>public long longValue();</a:t>
            </a:r>
          </a:p>
          <a:p>
            <a:pPr marL="1371600" lvl="2" indent="-457200">
              <a:buClr>
                <a:srgbClr val="EC0404"/>
              </a:buClr>
              <a:buSzTx/>
              <a:buFont typeface="Wingdings" panose="05000000000000000000" pitchFamily="2" charset="2"/>
              <a:buChar char="Ø"/>
            </a:pPr>
            <a:endParaRPr kumimoji="0" lang="en-US" altLang="zh-CN" b="1">
              <a:solidFill>
                <a:srgbClr val="2908EC"/>
              </a:solidFill>
              <a:latin typeface="+mn-ea"/>
              <a:ea typeface="+mn-ea"/>
            </a:endParaRPr>
          </a:p>
        </p:txBody>
      </p:sp>
    </p:spTree>
    <p:extLst>
      <p:ext uri="{BB962C8B-B14F-4D97-AF65-F5344CB8AC3E}">
        <p14:creationId xmlns:p14="http://schemas.microsoft.com/office/powerpoint/2010/main" val="40594206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3889FFCF-E949-46C6-BF93-A06B81859158}"/>
              </a:ext>
            </a:extLst>
          </p:cNvPr>
          <p:cNvSpPr>
            <a:spLocks noGrp="1" noChangeArrowheads="1"/>
          </p:cNvSpPr>
          <p:nvPr>
            <p:ph type="title"/>
          </p:nvPr>
        </p:nvSpPr>
        <p:spPr>
          <a:xfrm>
            <a:off x="685800" y="768350"/>
            <a:ext cx="7772400" cy="755650"/>
          </a:xfrm>
        </p:spPr>
        <p:txBody>
          <a:bodyPr/>
          <a:lstStyle/>
          <a:p>
            <a:r>
              <a:rPr lang="zh-CN" altLang="en-US" sz="3600" b="1">
                <a:effectLst>
                  <a:outerShdw blurRad="38100" dist="38100" dir="2700000" algn="tl">
                    <a:srgbClr val="C0C0C0"/>
                  </a:outerShdw>
                </a:effectLst>
                <a:latin typeface="+mn-ea"/>
                <a:ea typeface="+mn-ea"/>
              </a:rPr>
              <a:t>以</a:t>
            </a:r>
            <a:r>
              <a:rPr lang="en-US" altLang="zh-CN" sz="3600" b="1" i="1" u="sng">
                <a:solidFill>
                  <a:srgbClr val="EC0404"/>
                </a:solidFill>
                <a:effectLst>
                  <a:outerShdw blurRad="38100" dist="38100" dir="2700000" algn="tl">
                    <a:srgbClr val="C0C0C0"/>
                  </a:outerShdw>
                </a:effectLst>
                <a:latin typeface="+mn-ea"/>
                <a:ea typeface="+mn-ea"/>
              </a:rPr>
              <a:t>Integer</a:t>
            </a:r>
            <a:r>
              <a:rPr lang="zh-CN" altLang="en-US" sz="3600" b="1" i="1" u="sng">
                <a:solidFill>
                  <a:srgbClr val="EC0404"/>
                </a:solidFill>
                <a:effectLst>
                  <a:outerShdw blurRad="38100" dist="38100" dir="2700000" algn="tl">
                    <a:srgbClr val="C0C0C0"/>
                  </a:outerShdw>
                </a:effectLst>
                <a:latin typeface="+mn-ea"/>
                <a:ea typeface="+mn-ea"/>
              </a:rPr>
              <a:t>类</a:t>
            </a:r>
            <a:r>
              <a:rPr lang="zh-CN" altLang="en-US" sz="3600" b="1">
                <a:effectLst>
                  <a:outerShdw blurRad="38100" dist="38100" dir="2700000" algn="tl">
                    <a:srgbClr val="C0C0C0"/>
                  </a:outerShdw>
                </a:effectLst>
                <a:latin typeface="+mn-ea"/>
                <a:ea typeface="+mn-ea"/>
              </a:rPr>
              <a:t>为例</a:t>
            </a:r>
            <a:r>
              <a:rPr kumimoji="0" lang="en-US" altLang="zh-CN" sz="3600" b="1">
                <a:solidFill>
                  <a:schemeClr val="tx1"/>
                </a:solidFill>
                <a:effectLst>
                  <a:outerShdw blurRad="38100" dist="38100" dir="2700000" algn="tl">
                    <a:srgbClr val="C0C0C0"/>
                  </a:outerShdw>
                </a:effectLst>
                <a:latin typeface="+mn-ea"/>
                <a:ea typeface="+mn-ea"/>
              </a:rPr>
              <a:t>——</a:t>
            </a:r>
            <a:r>
              <a:rPr kumimoji="0" lang="zh-CN" altLang="en-US" sz="3600" b="1">
                <a:solidFill>
                  <a:srgbClr val="2908EC"/>
                </a:solidFill>
                <a:effectLst>
                  <a:outerShdw blurRad="38100" dist="38100" dir="2700000" algn="tl">
                    <a:srgbClr val="C0C0C0"/>
                  </a:outerShdw>
                </a:effectLst>
                <a:latin typeface="+mn-ea"/>
                <a:ea typeface="+mn-ea"/>
              </a:rPr>
              <a:t>常用方法</a:t>
            </a:r>
          </a:p>
        </p:txBody>
      </p:sp>
      <p:sp>
        <p:nvSpPr>
          <p:cNvPr id="22531" name="Rectangle 3">
            <a:extLst>
              <a:ext uri="{FF2B5EF4-FFF2-40B4-BE49-F238E27FC236}">
                <a16:creationId xmlns:a16="http://schemas.microsoft.com/office/drawing/2014/main" id="{C9E78DD2-C67D-4158-A86D-B52677392938}"/>
              </a:ext>
            </a:extLst>
          </p:cNvPr>
          <p:cNvSpPr>
            <a:spLocks noGrp="1" noChangeArrowheads="1"/>
          </p:cNvSpPr>
          <p:nvPr>
            <p:ph type="body" idx="1"/>
          </p:nvPr>
        </p:nvSpPr>
        <p:spPr>
          <a:xfrm>
            <a:off x="304800" y="1905000"/>
            <a:ext cx="8382000" cy="4191000"/>
          </a:xfrm>
        </p:spPr>
        <p:txBody>
          <a:bodyPr/>
          <a:lstStyle/>
          <a:p>
            <a:pPr marL="609600" indent="-609600">
              <a:buClr>
                <a:srgbClr val="EC0404"/>
              </a:buClr>
              <a:buFont typeface="Wingdings" panose="05000000000000000000" pitchFamily="2" charset="2"/>
              <a:buChar char="ü"/>
            </a:pPr>
            <a:r>
              <a:rPr kumimoji="0" lang="zh-CN" altLang="en-US" sz="2400" b="1" i="1" u="sng">
                <a:solidFill>
                  <a:srgbClr val="EC0404"/>
                </a:solidFill>
                <a:latin typeface="+mn-ea"/>
                <a:ea typeface="+mn-ea"/>
              </a:rPr>
              <a:t>数据与字符串相互转换的方法：</a:t>
            </a:r>
          </a:p>
          <a:p>
            <a:pPr marL="990600" lvl="1" indent="-533400">
              <a:buFont typeface="Wingdings" panose="05000000000000000000" pitchFamily="2" charset="2"/>
              <a:buAutoNum type="arabicPeriod"/>
            </a:pPr>
            <a:r>
              <a:rPr kumimoji="0" lang="zh-CN" altLang="en-US" sz="2400" b="1">
                <a:solidFill>
                  <a:srgbClr val="006600"/>
                </a:solidFill>
                <a:latin typeface="+mn-ea"/>
                <a:ea typeface="+mn-ea"/>
              </a:rPr>
              <a:t>将当前</a:t>
            </a:r>
            <a:r>
              <a:rPr kumimoji="0" lang="en-US" altLang="zh-CN" sz="2400" b="1">
                <a:solidFill>
                  <a:srgbClr val="006600"/>
                </a:solidFill>
                <a:latin typeface="+mn-ea"/>
                <a:ea typeface="+mn-ea"/>
              </a:rPr>
              <a:t>Integer</a:t>
            </a:r>
            <a:r>
              <a:rPr kumimoji="0" lang="zh-CN" altLang="en-US" sz="2400" b="1">
                <a:solidFill>
                  <a:srgbClr val="006600"/>
                </a:solidFill>
                <a:latin typeface="+mn-ea"/>
                <a:ea typeface="+mn-ea"/>
              </a:rPr>
              <a:t>对象对应的</a:t>
            </a:r>
            <a:r>
              <a:rPr kumimoji="0" lang="en-US" altLang="zh-CN" sz="2400" b="1">
                <a:solidFill>
                  <a:srgbClr val="006600"/>
                </a:solidFill>
                <a:latin typeface="+mn-ea"/>
                <a:ea typeface="+mn-ea"/>
              </a:rPr>
              <a:t>int</a:t>
            </a:r>
            <a:r>
              <a:rPr kumimoji="0" lang="zh-CN" altLang="en-US" sz="2400" b="1">
                <a:solidFill>
                  <a:srgbClr val="006600"/>
                </a:solidFill>
                <a:latin typeface="+mn-ea"/>
                <a:ea typeface="+mn-ea"/>
              </a:rPr>
              <a:t>量转化成字符串。</a:t>
            </a:r>
          </a:p>
          <a:p>
            <a:pPr marL="1371600" lvl="2" indent="-457200">
              <a:buClr>
                <a:srgbClr val="2908EC"/>
              </a:buClr>
              <a:buFont typeface="Wingdings" panose="05000000000000000000" pitchFamily="2" charset="2"/>
              <a:buAutoNum type="arabicParenR"/>
            </a:pPr>
            <a:r>
              <a:rPr kumimoji="0" lang="en-US" altLang="zh-CN" b="1">
                <a:solidFill>
                  <a:srgbClr val="2908EC"/>
                </a:solidFill>
                <a:latin typeface="+mn-ea"/>
                <a:ea typeface="+mn-ea"/>
              </a:rPr>
              <a:t>public String toString();</a:t>
            </a:r>
          </a:p>
          <a:p>
            <a:pPr marL="990600" lvl="1" indent="-533400">
              <a:buFont typeface="Wingdings" panose="05000000000000000000" pitchFamily="2" charset="2"/>
              <a:buAutoNum type="arabicPeriod"/>
            </a:pPr>
            <a:r>
              <a:rPr kumimoji="0" lang="zh-CN" altLang="en-US" sz="2400" b="1">
                <a:solidFill>
                  <a:srgbClr val="006600"/>
                </a:solidFill>
                <a:latin typeface="+mn-ea"/>
                <a:ea typeface="+mn-ea"/>
              </a:rPr>
              <a:t>将字符串转化成一个基本数据类型</a:t>
            </a:r>
            <a:r>
              <a:rPr kumimoji="0" lang="en-US" altLang="zh-CN" sz="2400" b="1">
                <a:solidFill>
                  <a:srgbClr val="006600"/>
                </a:solidFill>
                <a:latin typeface="+mn-ea"/>
                <a:ea typeface="+mn-ea"/>
              </a:rPr>
              <a:t>int</a:t>
            </a:r>
            <a:r>
              <a:rPr kumimoji="0" lang="zh-CN" altLang="en-US" sz="2400" b="1">
                <a:solidFill>
                  <a:srgbClr val="006600"/>
                </a:solidFill>
                <a:latin typeface="+mn-ea"/>
                <a:ea typeface="+mn-ea"/>
              </a:rPr>
              <a:t>的量或者一个</a:t>
            </a:r>
            <a:r>
              <a:rPr kumimoji="0" lang="en-US" altLang="zh-CN" sz="2400" b="1">
                <a:solidFill>
                  <a:srgbClr val="006600"/>
                </a:solidFill>
                <a:latin typeface="+mn-ea"/>
                <a:ea typeface="+mn-ea"/>
              </a:rPr>
              <a:t>Integer</a:t>
            </a:r>
            <a:r>
              <a:rPr kumimoji="0" lang="zh-CN" altLang="en-US" sz="2400" b="1">
                <a:solidFill>
                  <a:srgbClr val="006600"/>
                </a:solidFill>
                <a:latin typeface="+mn-ea"/>
                <a:ea typeface="+mn-ea"/>
              </a:rPr>
              <a:t>类的对象，静态方法，无须创建</a:t>
            </a:r>
            <a:r>
              <a:rPr kumimoji="0" lang="en-US" altLang="zh-CN" sz="2400" b="1">
                <a:solidFill>
                  <a:srgbClr val="006600"/>
                </a:solidFill>
                <a:latin typeface="+mn-ea"/>
                <a:ea typeface="+mn-ea"/>
              </a:rPr>
              <a:t>Integer</a:t>
            </a:r>
            <a:r>
              <a:rPr kumimoji="0" lang="zh-CN" altLang="en-US" sz="2400" b="1">
                <a:solidFill>
                  <a:srgbClr val="006600"/>
                </a:solidFill>
                <a:latin typeface="+mn-ea"/>
                <a:ea typeface="+mn-ea"/>
              </a:rPr>
              <a:t>对象。</a:t>
            </a:r>
          </a:p>
          <a:p>
            <a:pPr marL="1371600" lvl="2" indent="-457200">
              <a:buSzTx/>
              <a:buFont typeface="Wingdings" panose="05000000000000000000" pitchFamily="2" charset="2"/>
              <a:buAutoNum type="arabicParenR"/>
            </a:pPr>
            <a:r>
              <a:rPr kumimoji="0" lang="en-US" altLang="zh-CN" b="1">
                <a:solidFill>
                  <a:srgbClr val="2908EC"/>
                </a:solidFill>
                <a:latin typeface="+mn-ea"/>
                <a:ea typeface="+mn-ea"/>
              </a:rPr>
              <a:t>public static int parseInt(String s);</a:t>
            </a:r>
          </a:p>
          <a:p>
            <a:pPr marL="1371600" lvl="2" indent="-457200">
              <a:buClr>
                <a:srgbClr val="2908EC"/>
              </a:buClr>
              <a:buSzTx/>
              <a:buFont typeface="Wingdings" panose="05000000000000000000" pitchFamily="2" charset="2"/>
              <a:buAutoNum type="arabicParenR"/>
            </a:pPr>
            <a:r>
              <a:rPr kumimoji="0" lang="en-US" altLang="zh-CN" b="1">
                <a:solidFill>
                  <a:srgbClr val="2908EC"/>
                </a:solidFill>
                <a:latin typeface="+mn-ea"/>
                <a:ea typeface="+mn-ea"/>
              </a:rPr>
              <a:t>public static Integer valueOf(String s);</a:t>
            </a:r>
            <a:endParaRPr kumimoji="0" lang="en-US" altLang="zh-CN" b="1">
              <a:latin typeface="+mn-ea"/>
              <a:ea typeface="+mn-ea"/>
            </a:endParaRPr>
          </a:p>
        </p:txBody>
      </p:sp>
    </p:spTree>
    <p:extLst>
      <p:ext uri="{BB962C8B-B14F-4D97-AF65-F5344CB8AC3E}">
        <p14:creationId xmlns:p14="http://schemas.microsoft.com/office/powerpoint/2010/main" val="5785597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ext Box 2">
            <a:extLst>
              <a:ext uri="{FF2B5EF4-FFF2-40B4-BE49-F238E27FC236}">
                <a16:creationId xmlns:a16="http://schemas.microsoft.com/office/drawing/2014/main" id="{2DD45E2B-AEAC-41BB-AF04-4F4FE3B4DFD9}"/>
              </a:ext>
            </a:extLst>
          </p:cNvPr>
          <p:cNvSpPr txBox="1">
            <a:spLocks noChangeArrowheads="1"/>
          </p:cNvSpPr>
          <p:nvPr/>
        </p:nvSpPr>
        <p:spPr bwMode="auto">
          <a:xfrm>
            <a:off x="228600" y="533400"/>
            <a:ext cx="8702675" cy="5953125"/>
          </a:xfrm>
          <a:prstGeom prst="rect">
            <a:avLst/>
          </a:prstGeom>
          <a:noFill/>
          <a:ln w="1905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a:spAutoFit/>
          </a:bodyPr>
          <a:lstStyle/>
          <a:p>
            <a:r>
              <a:rPr lang="en-US" altLang="zh-CN" b="1"/>
              <a:t>public class TestDataType</a:t>
            </a:r>
          </a:p>
          <a:p>
            <a:r>
              <a:rPr lang="en-US" altLang="zh-CN" b="1"/>
              <a:t>{</a:t>
            </a:r>
          </a:p>
          <a:p>
            <a:r>
              <a:rPr lang="en-US" altLang="zh-CN" b="1"/>
              <a:t>    public static void main(String[] args){</a:t>
            </a:r>
          </a:p>
          <a:p>
            <a:r>
              <a:rPr lang="en-US" altLang="zh-CN" b="1"/>
              <a:t>	</a:t>
            </a:r>
            <a:r>
              <a:rPr lang="en-US" altLang="zh-CN" b="1">
                <a:solidFill>
                  <a:srgbClr val="2908EC"/>
                </a:solidFill>
              </a:rPr>
              <a:t>Integer intValue=new Integer("123");</a:t>
            </a:r>
          </a:p>
          <a:p>
            <a:r>
              <a:rPr lang="en-US" altLang="zh-CN" b="1"/>
              <a:t>	System.out.println(“intvalue </a:t>
            </a:r>
            <a:r>
              <a:rPr lang="zh-CN" altLang="en-US" b="1"/>
              <a:t>的整数值是：”</a:t>
            </a:r>
            <a:r>
              <a:rPr lang="en-US" altLang="zh-CN" b="1"/>
              <a:t>+intValue);</a:t>
            </a:r>
          </a:p>
          <a:p>
            <a:r>
              <a:rPr lang="en-US" altLang="zh-CN" b="1"/>
              <a:t>	byte byteValue=intValue.byteValue();</a:t>
            </a:r>
          </a:p>
          <a:p>
            <a:r>
              <a:rPr lang="en-US" altLang="zh-CN" b="1"/>
              <a:t>	System.out.println("intvalue </a:t>
            </a:r>
            <a:r>
              <a:rPr lang="zh-CN" altLang="en-US" b="1"/>
              <a:t>的</a:t>
            </a:r>
            <a:r>
              <a:rPr lang="en-US" altLang="zh-CN" b="1"/>
              <a:t>byte</a:t>
            </a:r>
            <a:r>
              <a:rPr lang="zh-CN" altLang="en-US" b="1"/>
              <a:t>值是：</a:t>
            </a:r>
            <a:r>
              <a:rPr lang="en-US" altLang="zh-CN" b="1"/>
              <a:t>"+byteValue);</a:t>
            </a:r>
          </a:p>
          <a:p>
            <a:r>
              <a:rPr lang="en-US" altLang="zh-CN" b="1"/>
              <a:t>	double doubleValue=intValue.doubleValue();	</a:t>
            </a:r>
          </a:p>
          <a:p>
            <a:r>
              <a:rPr lang="en-US" altLang="zh-CN" b="1"/>
              <a:t>	System.out.println</a:t>
            </a:r>
          </a:p>
          <a:p>
            <a:r>
              <a:rPr lang="en-US" altLang="zh-CN" b="1"/>
              <a:t>		(“intvalue </a:t>
            </a:r>
            <a:r>
              <a:rPr lang="zh-CN" altLang="en-US" b="1"/>
              <a:t>的</a:t>
            </a:r>
            <a:r>
              <a:rPr lang="en-US" altLang="zh-CN" b="1"/>
              <a:t>double</a:t>
            </a:r>
            <a:r>
              <a:rPr lang="zh-CN" altLang="en-US" b="1"/>
              <a:t>值是：”</a:t>
            </a:r>
            <a:r>
              <a:rPr lang="en-US" altLang="zh-CN" b="1"/>
              <a:t>+doubleValue);</a:t>
            </a:r>
          </a:p>
          <a:p>
            <a:r>
              <a:rPr lang="en-US" altLang="zh-CN" b="1">
                <a:solidFill>
                  <a:srgbClr val="2908EC"/>
                </a:solidFill>
              </a:rPr>
              <a:t>	//</a:t>
            </a:r>
            <a:r>
              <a:rPr lang="zh-CN" altLang="en-US" b="1">
                <a:solidFill>
                  <a:srgbClr val="2908EC"/>
                </a:solidFill>
              </a:rPr>
              <a:t>将</a:t>
            </a:r>
            <a:r>
              <a:rPr lang="en-US" altLang="zh-CN" b="1">
                <a:solidFill>
                  <a:srgbClr val="2908EC"/>
                </a:solidFill>
              </a:rPr>
              <a:t>Integer</a:t>
            </a:r>
            <a:r>
              <a:rPr lang="zh-CN" altLang="en-US" b="1">
                <a:solidFill>
                  <a:srgbClr val="2908EC"/>
                </a:solidFill>
              </a:rPr>
              <a:t>对象转化为</a:t>
            </a:r>
            <a:r>
              <a:rPr lang="en-US" altLang="zh-CN" b="1">
                <a:solidFill>
                  <a:srgbClr val="2908EC"/>
                </a:solidFill>
              </a:rPr>
              <a:t>String</a:t>
            </a:r>
            <a:endParaRPr lang="en-US" altLang="zh-CN" b="1"/>
          </a:p>
          <a:p>
            <a:r>
              <a:rPr lang="en-US" altLang="zh-CN" b="1"/>
              <a:t>	</a:t>
            </a:r>
            <a:r>
              <a:rPr lang="en-US" altLang="zh-CN" b="1">
                <a:solidFill>
                  <a:srgbClr val="2908EC"/>
                </a:solidFill>
              </a:rPr>
              <a:t>String str=intValue.toString();  </a:t>
            </a:r>
          </a:p>
          <a:p>
            <a:r>
              <a:rPr lang="en-US" altLang="zh-CN" b="1"/>
              <a:t>	System.out.println("intValue</a:t>
            </a:r>
            <a:r>
              <a:rPr lang="zh-CN" altLang="en-US" b="1"/>
              <a:t>的</a:t>
            </a:r>
            <a:r>
              <a:rPr lang="en-US" altLang="zh-CN" b="1"/>
              <a:t>String</a:t>
            </a:r>
            <a:r>
              <a:rPr lang="zh-CN" altLang="en-US" b="1"/>
              <a:t>值是：</a:t>
            </a:r>
            <a:r>
              <a:rPr lang="en-US" altLang="zh-CN" b="1"/>
              <a:t>"+str);	</a:t>
            </a:r>
          </a:p>
          <a:p>
            <a:r>
              <a:rPr lang="en-US" altLang="zh-CN" b="1"/>
              <a:t>	</a:t>
            </a:r>
            <a:r>
              <a:rPr lang="en-US" altLang="zh-CN" b="1">
                <a:solidFill>
                  <a:srgbClr val="2908EC"/>
                </a:solidFill>
              </a:rPr>
              <a:t>long longValue=Integer.valueOf(str).longValue();</a:t>
            </a:r>
            <a:endParaRPr lang="en-US" altLang="zh-CN" b="1"/>
          </a:p>
          <a:p>
            <a:r>
              <a:rPr lang="en-US" altLang="zh-CN" b="1"/>
              <a:t>	System.out.println("longValue </a:t>
            </a:r>
            <a:r>
              <a:rPr lang="zh-CN" altLang="en-US" b="1"/>
              <a:t>的值是：</a:t>
            </a:r>
            <a:r>
              <a:rPr lang="en-US" altLang="zh-CN" b="1"/>
              <a:t>"+longValue);</a:t>
            </a:r>
          </a:p>
          <a:p>
            <a:r>
              <a:rPr lang="en-US" altLang="zh-CN" b="1"/>
              <a:t>  }}</a:t>
            </a:r>
            <a:endParaRPr lang="en-US" altLang="zh-CN"/>
          </a:p>
        </p:txBody>
      </p:sp>
      <p:sp>
        <p:nvSpPr>
          <p:cNvPr id="73731" name="Text Box 3">
            <a:extLst>
              <a:ext uri="{FF2B5EF4-FFF2-40B4-BE49-F238E27FC236}">
                <a16:creationId xmlns:a16="http://schemas.microsoft.com/office/drawing/2014/main" id="{B14D018F-9283-4CE4-B874-CA4A687AA942}"/>
              </a:ext>
            </a:extLst>
          </p:cNvPr>
          <p:cNvSpPr txBox="1">
            <a:spLocks noChangeArrowheads="1"/>
          </p:cNvSpPr>
          <p:nvPr/>
        </p:nvSpPr>
        <p:spPr bwMode="auto">
          <a:xfrm>
            <a:off x="5199063" y="0"/>
            <a:ext cx="3944937" cy="1654175"/>
          </a:xfrm>
          <a:prstGeom prst="rect">
            <a:avLst/>
          </a:prstGeom>
          <a:solidFill>
            <a:srgbClr val="000000"/>
          </a:solidFill>
          <a:ln w="38100">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000" b="1">
                <a:solidFill>
                  <a:schemeClr val="bg1"/>
                </a:solidFill>
                <a:latin typeface="Tahoma" panose="020B0604030504040204" pitchFamily="34" charset="0"/>
              </a:rPr>
              <a:t>intvalue </a:t>
            </a:r>
            <a:r>
              <a:rPr lang="zh-CN" altLang="en-US" sz="2000" b="1">
                <a:solidFill>
                  <a:schemeClr val="bg1"/>
                </a:solidFill>
                <a:latin typeface="Tahoma" panose="020B0604030504040204" pitchFamily="34" charset="0"/>
              </a:rPr>
              <a:t>的整数值是：</a:t>
            </a:r>
            <a:r>
              <a:rPr lang="en-US" altLang="zh-CN" sz="2000" b="1">
                <a:solidFill>
                  <a:schemeClr val="bg1"/>
                </a:solidFill>
                <a:latin typeface="Tahoma" panose="020B0604030504040204" pitchFamily="34" charset="0"/>
              </a:rPr>
              <a:t>123</a:t>
            </a:r>
          </a:p>
          <a:p>
            <a:r>
              <a:rPr lang="en-US" altLang="zh-CN" sz="2000" b="1">
                <a:solidFill>
                  <a:schemeClr val="bg1"/>
                </a:solidFill>
                <a:latin typeface="Tahoma" panose="020B0604030504040204" pitchFamily="34" charset="0"/>
              </a:rPr>
              <a:t>intvalue </a:t>
            </a:r>
            <a:r>
              <a:rPr lang="zh-CN" altLang="en-US" sz="2000" b="1">
                <a:solidFill>
                  <a:schemeClr val="bg1"/>
                </a:solidFill>
                <a:latin typeface="Tahoma" panose="020B0604030504040204" pitchFamily="34" charset="0"/>
              </a:rPr>
              <a:t>的</a:t>
            </a:r>
            <a:r>
              <a:rPr lang="en-US" altLang="zh-CN" sz="2000" b="1">
                <a:solidFill>
                  <a:schemeClr val="bg1"/>
                </a:solidFill>
                <a:latin typeface="Tahoma" panose="020B0604030504040204" pitchFamily="34" charset="0"/>
              </a:rPr>
              <a:t>byte</a:t>
            </a:r>
            <a:r>
              <a:rPr lang="zh-CN" altLang="en-US" sz="2000" b="1">
                <a:solidFill>
                  <a:schemeClr val="bg1"/>
                </a:solidFill>
                <a:latin typeface="Tahoma" panose="020B0604030504040204" pitchFamily="34" charset="0"/>
              </a:rPr>
              <a:t>值是：</a:t>
            </a:r>
            <a:r>
              <a:rPr lang="en-US" altLang="zh-CN" sz="2000" b="1">
                <a:solidFill>
                  <a:schemeClr val="bg1"/>
                </a:solidFill>
                <a:latin typeface="Tahoma" panose="020B0604030504040204" pitchFamily="34" charset="0"/>
              </a:rPr>
              <a:t>123</a:t>
            </a:r>
          </a:p>
          <a:p>
            <a:r>
              <a:rPr lang="en-US" altLang="zh-CN" sz="2000" b="1">
                <a:solidFill>
                  <a:schemeClr val="bg1"/>
                </a:solidFill>
                <a:latin typeface="Tahoma" panose="020B0604030504040204" pitchFamily="34" charset="0"/>
              </a:rPr>
              <a:t>intvalue </a:t>
            </a:r>
            <a:r>
              <a:rPr lang="zh-CN" altLang="en-US" sz="2000" b="1">
                <a:solidFill>
                  <a:schemeClr val="bg1"/>
                </a:solidFill>
                <a:latin typeface="Tahoma" panose="020B0604030504040204" pitchFamily="34" charset="0"/>
              </a:rPr>
              <a:t>的</a:t>
            </a:r>
            <a:r>
              <a:rPr lang="en-US" altLang="zh-CN" sz="2000" b="1">
                <a:solidFill>
                  <a:schemeClr val="bg1"/>
                </a:solidFill>
                <a:latin typeface="Tahoma" panose="020B0604030504040204" pitchFamily="34" charset="0"/>
              </a:rPr>
              <a:t>double</a:t>
            </a:r>
            <a:r>
              <a:rPr lang="zh-CN" altLang="en-US" sz="2000" b="1">
                <a:solidFill>
                  <a:schemeClr val="bg1"/>
                </a:solidFill>
                <a:latin typeface="Tahoma" panose="020B0604030504040204" pitchFamily="34" charset="0"/>
              </a:rPr>
              <a:t>值是：</a:t>
            </a:r>
            <a:r>
              <a:rPr lang="en-US" altLang="zh-CN" sz="2000" b="1">
                <a:solidFill>
                  <a:schemeClr val="bg1"/>
                </a:solidFill>
                <a:latin typeface="Tahoma" panose="020B0604030504040204" pitchFamily="34" charset="0"/>
              </a:rPr>
              <a:t>123.0</a:t>
            </a:r>
          </a:p>
          <a:p>
            <a:r>
              <a:rPr lang="en-US" altLang="zh-CN" sz="2000" b="1">
                <a:solidFill>
                  <a:schemeClr val="bg1"/>
                </a:solidFill>
                <a:latin typeface="Tahoma" panose="020B0604030504040204" pitchFamily="34" charset="0"/>
              </a:rPr>
              <a:t>intValue</a:t>
            </a:r>
            <a:r>
              <a:rPr lang="zh-CN" altLang="en-US" sz="2000" b="1">
                <a:solidFill>
                  <a:schemeClr val="bg1"/>
                </a:solidFill>
                <a:latin typeface="Tahoma" panose="020B0604030504040204" pitchFamily="34" charset="0"/>
              </a:rPr>
              <a:t>的</a:t>
            </a:r>
            <a:r>
              <a:rPr lang="en-US" altLang="zh-CN" sz="2000" b="1">
                <a:solidFill>
                  <a:schemeClr val="bg1"/>
                </a:solidFill>
                <a:latin typeface="Tahoma" panose="020B0604030504040204" pitchFamily="34" charset="0"/>
              </a:rPr>
              <a:t>String</a:t>
            </a:r>
            <a:r>
              <a:rPr lang="zh-CN" altLang="en-US" sz="2000" b="1">
                <a:solidFill>
                  <a:schemeClr val="bg1"/>
                </a:solidFill>
                <a:latin typeface="Tahoma" panose="020B0604030504040204" pitchFamily="34" charset="0"/>
              </a:rPr>
              <a:t>值是：</a:t>
            </a:r>
            <a:r>
              <a:rPr lang="en-US" altLang="zh-CN" sz="2000" b="1">
                <a:solidFill>
                  <a:schemeClr val="bg1"/>
                </a:solidFill>
                <a:latin typeface="Tahoma" panose="020B0604030504040204" pitchFamily="34" charset="0"/>
              </a:rPr>
              <a:t>123</a:t>
            </a:r>
          </a:p>
          <a:p>
            <a:r>
              <a:rPr lang="en-US" altLang="zh-CN" sz="2000" b="1">
                <a:solidFill>
                  <a:schemeClr val="bg1"/>
                </a:solidFill>
                <a:latin typeface="Tahoma" panose="020B0604030504040204" pitchFamily="34" charset="0"/>
              </a:rPr>
              <a:t>longValue </a:t>
            </a:r>
            <a:r>
              <a:rPr lang="zh-CN" altLang="en-US" sz="2000" b="1">
                <a:solidFill>
                  <a:schemeClr val="bg1"/>
                </a:solidFill>
                <a:latin typeface="Tahoma" panose="020B0604030504040204" pitchFamily="34" charset="0"/>
              </a:rPr>
              <a:t>的值是：</a:t>
            </a:r>
            <a:r>
              <a:rPr lang="en-US" altLang="zh-CN" sz="2000" b="1">
                <a:solidFill>
                  <a:schemeClr val="bg1"/>
                </a:solidFill>
                <a:latin typeface="Tahoma" panose="020B0604030504040204" pitchFamily="34" charset="0"/>
              </a:rPr>
              <a:t>123</a:t>
            </a:r>
          </a:p>
        </p:txBody>
      </p:sp>
    </p:spTree>
    <p:extLst>
      <p:ext uri="{BB962C8B-B14F-4D97-AF65-F5344CB8AC3E}">
        <p14:creationId xmlns:p14="http://schemas.microsoft.com/office/powerpoint/2010/main" val="23035445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3731"/>
                                        </p:tgtEl>
                                        <p:attrNameLst>
                                          <p:attrName>style.visibility</p:attrName>
                                        </p:attrNameLst>
                                      </p:cBhvr>
                                      <p:to>
                                        <p:strVal val="visible"/>
                                      </p:to>
                                    </p:set>
                                    <p:anim calcmode="lin" valueType="num">
                                      <p:cBhvr additive="base">
                                        <p:cTn id="7" dur="500" fill="hold"/>
                                        <p:tgtEl>
                                          <p:spTgt spid="73731"/>
                                        </p:tgtEl>
                                        <p:attrNameLst>
                                          <p:attrName>ppt_x</p:attrName>
                                        </p:attrNameLst>
                                      </p:cBhvr>
                                      <p:tavLst>
                                        <p:tav tm="0">
                                          <p:val>
                                            <p:strVal val="#ppt_x"/>
                                          </p:val>
                                        </p:tav>
                                        <p:tav tm="100000">
                                          <p:val>
                                            <p:strVal val="#ppt_x"/>
                                          </p:val>
                                        </p:tav>
                                      </p:tavLst>
                                    </p:anim>
                                    <p:anim calcmode="lin" valueType="num">
                                      <p:cBhvr additive="base">
                                        <p:cTn id="8" dur="500" fill="hold"/>
                                        <p:tgtEl>
                                          <p:spTgt spid="737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31" grpId="0" animBg="1" autoUpdateAnimBg="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43DC5C71-DC8C-4DBF-8EFB-595BCCF7B49D}"/>
              </a:ext>
            </a:extLst>
          </p:cNvPr>
          <p:cNvSpPr>
            <a:spLocks noGrp="1" noChangeArrowheads="1"/>
          </p:cNvSpPr>
          <p:nvPr>
            <p:ph type="title"/>
          </p:nvPr>
        </p:nvSpPr>
        <p:spPr>
          <a:xfrm>
            <a:off x="685800" y="768350"/>
            <a:ext cx="7772400" cy="679450"/>
          </a:xfrm>
        </p:spPr>
        <p:txBody>
          <a:bodyPr/>
          <a:lstStyle/>
          <a:p>
            <a:r>
              <a:rPr lang="zh-CN" altLang="en-US" sz="3600" b="1">
                <a:effectLst>
                  <a:outerShdw blurRad="38100" dist="38100" dir="2700000" algn="tl">
                    <a:srgbClr val="C0C0C0"/>
                  </a:outerShdw>
                </a:effectLst>
                <a:latin typeface="+mn-ea"/>
                <a:ea typeface="+mn-ea"/>
              </a:rPr>
              <a:t>数据类型类</a:t>
            </a:r>
            <a:r>
              <a:rPr kumimoji="0" lang="en-US" altLang="zh-CN" sz="3600" b="1">
                <a:solidFill>
                  <a:schemeClr val="tx1"/>
                </a:solidFill>
                <a:effectLst>
                  <a:outerShdw blurRad="38100" dist="38100" dir="2700000" algn="tl">
                    <a:srgbClr val="C0C0C0"/>
                  </a:outerShdw>
                </a:effectLst>
                <a:latin typeface="+mn-ea"/>
                <a:ea typeface="+mn-ea"/>
              </a:rPr>
              <a:t>——</a:t>
            </a:r>
            <a:r>
              <a:rPr kumimoji="0" lang="zh-CN" altLang="en-US" sz="3600" b="1">
                <a:solidFill>
                  <a:srgbClr val="2908EC"/>
                </a:solidFill>
                <a:effectLst>
                  <a:outerShdw blurRad="38100" dist="38100" dir="2700000" algn="tl">
                    <a:srgbClr val="C0C0C0"/>
                  </a:outerShdw>
                </a:effectLst>
                <a:latin typeface="+mn-ea"/>
                <a:ea typeface="+mn-ea"/>
              </a:rPr>
              <a:t>总结</a:t>
            </a:r>
          </a:p>
        </p:txBody>
      </p:sp>
      <p:sp>
        <p:nvSpPr>
          <p:cNvPr id="24579" name="Rectangle 3">
            <a:extLst>
              <a:ext uri="{FF2B5EF4-FFF2-40B4-BE49-F238E27FC236}">
                <a16:creationId xmlns:a16="http://schemas.microsoft.com/office/drawing/2014/main" id="{F1047BB5-8717-4EB1-84AC-A8D92D266095}"/>
              </a:ext>
            </a:extLst>
          </p:cNvPr>
          <p:cNvSpPr>
            <a:spLocks noGrp="1" noChangeArrowheads="1"/>
          </p:cNvSpPr>
          <p:nvPr>
            <p:ph type="body" idx="1"/>
          </p:nvPr>
        </p:nvSpPr>
        <p:spPr>
          <a:xfrm>
            <a:off x="685800" y="1676400"/>
            <a:ext cx="8458200" cy="4800600"/>
          </a:xfrm>
        </p:spPr>
        <p:txBody>
          <a:bodyPr/>
          <a:lstStyle/>
          <a:p>
            <a:pPr marL="609600" indent="-609600"/>
            <a:r>
              <a:rPr lang="zh-CN" altLang="en-US" sz="2400" b="1">
                <a:latin typeface="+mn-ea"/>
                <a:ea typeface="+mn-ea"/>
              </a:rPr>
              <a:t>其它数据类型</a:t>
            </a:r>
            <a:r>
              <a:rPr kumimoji="0" lang="zh-CN" altLang="en-US" sz="2400" b="1">
                <a:latin typeface="+mn-ea"/>
                <a:ea typeface="+mn-ea"/>
              </a:rPr>
              <a:t>类，如</a:t>
            </a:r>
            <a:r>
              <a:rPr kumimoji="0" lang="en-US" altLang="zh-CN" sz="2400" b="1">
                <a:latin typeface="+mn-ea"/>
                <a:ea typeface="+mn-ea"/>
              </a:rPr>
              <a:t>Double</a:t>
            </a:r>
            <a:r>
              <a:rPr kumimoji="0" lang="zh-CN" altLang="en-US" sz="2400" b="1">
                <a:latin typeface="+mn-ea"/>
                <a:ea typeface="+mn-ea"/>
              </a:rPr>
              <a:t>、</a:t>
            </a:r>
            <a:r>
              <a:rPr kumimoji="0" lang="en-US" altLang="zh-CN" sz="2400" b="1">
                <a:latin typeface="+mn-ea"/>
                <a:ea typeface="+mn-ea"/>
              </a:rPr>
              <a:t>Float</a:t>
            </a:r>
            <a:r>
              <a:rPr kumimoji="0" lang="zh-CN" altLang="en-US" sz="2400" b="1">
                <a:latin typeface="+mn-ea"/>
                <a:ea typeface="+mn-ea"/>
              </a:rPr>
              <a:t>、</a:t>
            </a:r>
            <a:r>
              <a:rPr kumimoji="0" lang="en-US" altLang="zh-CN" sz="2400" b="1">
                <a:latin typeface="+mn-ea"/>
                <a:ea typeface="+mn-ea"/>
              </a:rPr>
              <a:t>Byte</a:t>
            </a:r>
            <a:r>
              <a:rPr kumimoji="0" lang="zh-CN" altLang="en-US" sz="2400" b="1">
                <a:latin typeface="+mn-ea"/>
                <a:ea typeface="+mn-ea"/>
              </a:rPr>
              <a:t>、</a:t>
            </a:r>
            <a:r>
              <a:rPr kumimoji="0" lang="en-US" altLang="zh-CN" sz="2400" b="1">
                <a:latin typeface="+mn-ea"/>
                <a:ea typeface="+mn-ea"/>
              </a:rPr>
              <a:t>Short</a:t>
            </a:r>
            <a:r>
              <a:rPr kumimoji="0" lang="zh-CN" altLang="en-US" sz="2400" b="1">
                <a:latin typeface="+mn-ea"/>
                <a:ea typeface="+mn-ea"/>
              </a:rPr>
              <a:t>、</a:t>
            </a:r>
            <a:r>
              <a:rPr kumimoji="0" lang="en-US" altLang="zh-CN" sz="2400" b="1">
                <a:latin typeface="+mn-ea"/>
                <a:ea typeface="+mn-ea"/>
              </a:rPr>
              <a:t>Long</a:t>
            </a:r>
            <a:r>
              <a:rPr kumimoji="0" lang="zh-CN" altLang="en-US" sz="2400" b="1">
                <a:latin typeface="+mn-ea"/>
                <a:ea typeface="+mn-ea"/>
              </a:rPr>
              <a:t>等也都具有这些方法：</a:t>
            </a:r>
          </a:p>
          <a:p>
            <a:pPr marL="990600" lvl="1" indent="-533400" eaLnBrk="0" hangingPunct="0">
              <a:lnSpc>
                <a:spcPct val="140000"/>
              </a:lnSpc>
              <a:spcBef>
                <a:spcPct val="0"/>
              </a:spcBef>
              <a:buClr>
                <a:srgbClr val="EC0404"/>
              </a:buClr>
              <a:buSzTx/>
              <a:buFont typeface="Wingdings" panose="05000000000000000000" pitchFamily="2" charset="2"/>
              <a:buAutoNum type="arabicPeriod"/>
            </a:pPr>
            <a:r>
              <a:rPr kumimoji="0" lang="en-US" altLang="zh-CN" sz="2400" b="1">
                <a:solidFill>
                  <a:srgbClr val="2908EC"/>
                </a:solidFill>
                <a:latin typeface="+mn-ea"/>
                <a:ea typeface="+mn-ea"/>
              </a:rPr>
              <a:t>public byte byteValue();</a:t>
            </a:r>
          </a:p>
          <a:p>
            <a:pPr marL="990600" lvl="1" indent="-533400">
              <a:buClr>
                <a:srgbClr val="EC0404"/>
              </a:buClr>
              <a:buSzTx/>
              <a:buFont typeface="Wingdings" panose="05000000000000000000" pitchFamily="2" charset="2"/>
              <a:buAutoNum type="arabicPeriod"/>
            </a:pPr>
            <a:r>
              <a:rPr kumimoji="0" lang="en-US" altLang="zh-CN" sz="2400" b="1">
                <a:solidFill>
                  <a:srgbClr val="2908EC"/>
                </a:solidFill>
                <a:latin typeface="+mn-ea"/>
                <a:ea typeface="+mn-ea"/>
              </a:rPr>
              <a:t>public double doubleValue();</a:t>
            </a:r>
          </a:p>
          <a:p>
            <a:pPr marL="990600" lvl="1" indent="-533400">
              <a:buClr>
                <a:srgbClr val="EC0404"/>
              </a:buClr>
              <a:buSzTx/>
              <a:buFont typeface="Wingdings" panose="05000000000000000000" pitchFamily="2" charset="2"/>
              <a:buAutoNum type="arabicPeriod"/>
            </a:pPr>
            <a:r>
              <a:rPr kumimoji="0" lang="en-US" altLang="zh-CN" sz="2400" b="1">
                <a:solidFill>
                  <a:srgbClr val="2908EC"/>
                </a:solidFill>
                <a:latin typeface="+mn-ea"/>
                <a:ea typeface="+mn-ea"/>
              </a:rPr>
              <a:t>public int intValue();</a:t>
            </a:r>
          </a:p>
          <a:p>
            <a:pPr marL="990600" lvl="1" indent="-533400">
              <a:buClr>
                <a:srgbClr val="EC0404"/>
              </a:buClr>
              <a:buSzTx/>
              <a:buFont typeface="Wingdings" panose="05000000000000000000" pitchFamily="2" charset="2"/>
              <a:buAutoNum type="arabicPeriod"/>
            </a:pPr>
            <a:r>
              <a:rPr kumimoji="0" lang="en-US" altLang="zh-CN" sz="2400" b="1">
                <a:solidFill>
                  <a:srgbClr val="2908EC"/>
                </a:solidFill>
                <a:latin typeface="+mn-ea"/>
                <a:ea typeface="+mn-ea"/>
              </a:rPr>
              <a:t>public long longValue();</a:t>
            </a:r>
          </a:p>
          <a:p>
            <a:pPr marL="990600" lvl="1" indent="-533400">
              <a:buClr>
                <a:srgbClr val="EC0404"/>
              </a:buClr>
              <a:buSzTx/>
              <a:buFont typeface="Wingdings" panose="05000000000000000000" pitchFamily="2" charset="2"/>
              <a:buAutoNum type="arabicPeriod"/>
            </a:pPr>
            <a:r>
              <a:rPr kumimoji="0" lang="en-US" altLang="zh-CN" sz="2400" b="1">
                <a:solidFill>
                  <a:srgbClr val="E20000"/>
                </a:solidFill>
                <a:latin typeface="+mn-ea"/>
                <a:ea typeface="+mn-ea"/>
              </a:rPr>
              <a:t>public String toString();</a:t>
            </a:r>
            <a:endParaRPr kumimoji="0" lang="en-US" altLang="zh-CN" sz="2400" b="1">
              <a:latin typeface="+mn-ea"/>
              <a:ea typeface="+mn-ea"/>
            </a:endParaRPr>
          </a:p>
          <a:p>
            <a:pPr marL="990600" lvl="1" indent="-533400">
              <a:buClr>
                <a:srgbClr val="EC0404"/>
              </a:buClr>
              <a:buSzTx/>
              <a:buFont typeface="Wingdings" panose="05000000000000000000" pitchFamily="2" charset="2"/>
              <a:buAutoNum type="arabicPeriod"/>
            </a:pPr>
            <a:r>
              <a:rPr kumimoji="0" lang="en-US" altLang="zh-CN" sz="2400" b="1">
                <a:solidFill>
                  <a:srgbClr val="006600"/>
                </a:solidFill>
                <a:latin typeface="+mn-ea"/>
                <a:ea typeface="+mn-ea"/>
              </a:rPr>
              <a:t>public static xxxx parseXXXX(String s);</a:t>
            </a:r>
          </a:p>
          <a:p>
            <a:pPr marL="990600" lvl="1" indent="-533400">
              <a:buClr>
                <a:srgbClr val="EC0404"/>
              </a:buClr>
              <a:buSzTx/>
              <a:buFont typeface="Wingdings" panose="05000000000000000000" pitchFamily="2" charset="2"/>
              <a:buAutoNum type="arabicPeriod"/>
            </a:pPr>
            <a:r>
              <a:rPr kumimoji="0" lang="en-US" altLang="zh-CN" sz="2400" b="1">
                <a:solidFill>
                  <a:srgbClr val="006600"/>
                </a:solidFill>
                <a:latin typeface="+mn-ea"/>
                <a:ea typeface="+mn-ea"/>
              </a:rPr>
              <a:t>public static XXXX valueOf(String s);</a:t>
            </a:r>
          </a:p>
          <a:p>
            <a:pPr marL="990600" lvl="1" indent="-533400"/>
            <a:endParaRPr kumimoji="0" lang="en-US" altLang="zh-CN" sz="2400" b="1">
              <a:solidFill>
                <a:srgbClr val="006600"/>
              </a:solidFill>
              <a:latin typeface="+mn-ea"/>
              <a:ea typeface="+mn-ea"/>
            </a:endParaRPr>
          </a:p>
        </p:txBody>
      </p:sp>
      <p:sp>
        <p:nvSpPr>
          <p:cNvPr id="24585" name="AutoShape 9">
            <a:extLst>
              <a:ext uri="{FF2B5EF4-FFF2-40B4-BE49-F238E27FC236}">
                <a16:creationId xmlns:a16="http://schemas.microsoft.com/office/drawing/2014/main" id="{938009B8-CCEA-49F2-819E-92E42BA0B432}"/>
              </a:ext>
            </a:extLst>
          </p:cNvPr>
          <p:cNvSpPr>
            <a:spLocks/>
          </p:cNvSpPr>
          <p:nvPr/>
        </p:nvSpPr>
        <p:spPr bwMode="auto">
          <a:xfrm>
            <a:off x="533400" y="2819400"/>
            <a:ext cx="609600" cy="1447800"/>
          </a:xfrm>
          <a:prstGeom prst="leftBrace">
            <a:avLst>
              <a:gd name="adj1" fmla="val 19792"/>
              <a:gd name="adj2" fmla="val 50000"/>
            </a:avLst>
          </a:prstGeom>
          <a:noFill/>
          <a:ln w="50800">
            <a:solidFill>
              <a:srgbClr val="2908EC"/>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4586" name="AutoShape 10">
            <a:extLst>
              <a:ext uri="{FF2B5EF4-FFF2-40B4-BE49-F238E27FC236}">
                <a16:creationId xmlns:a16="http://schemas.microsoft.com/office/drawing/2014/main" id="{C7EBC797-D58F-4E8B-AB59-4EB45F808FF9}"/>
              </a:ext>
            </a:extLst>
          </p:cNvPr>
          <p:cNvSpPr>
            <a:spLocks/>
          </p:cNvSpPr>
          <p:nvPr/>
        </p:nvSpPr>
        <p:spPr bwMode="auto">
          <a:xfrm>
            <a:off x="533400" y="4953000"/>
            <a:ext cx="685800" cy="533400"/>
          </a:xfrm>
          <a:prstGeom prst="leftBrace">
            <a:avLst>
              <a:gd name="adj1" fmla="val 8333"/>
              <a:gd name="adj2" fmla="val 50000"/>
            </a:avLst>
          </a:prstGeom>
          <a:noFill/>
          <a:ln w="50800">
            <a:solidFill>
              <a:srgbClr val="0066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27698647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4" fill="hold" nodeType="clickEffect">
                                  <p:stCondLst>
                                    <p:cond delay="0"/>
                                  </p:stCondLst>
                                  <p:childTnLst>
                                    <p:set>
                                      <p:cBhvr>
                                        <p:cTn id="6" dur="1" fill="hold">
                                          <p:stCondLst>
                                            <p:cond delay="0"/>
                                          </p:stCondLst>
                                        </p:cTn>
                                        <p:tgtEl>
                                          <p:spTgt spid="24585"/>
                                        </p:tgtEl>
                                        <p:attrNameLst>
                                          <p:attrName>style.visibility</p:attrName>
                                        </p:attrNameLst>
                                      </p:cBhvr>
                                      <p:to>
                                        <p:strVal val="visible"/>
                                      </p:to>
                                    </p:set>
                                    <p:animEffect transition="in" filter="slide(fromBottom)">
                                      <p:cBhvr>
                                        <p:cTn id="7" dur="500"/>
                                        <p:tgtEl>
                                          <p:spTgt spid="2458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2" presetClass="entr" presetSubtype="4" fill="hold" nodeType="clickEffect">
                                  <p:stCondLst>
                                    <p:cond delay="0"/>
                                  </p:stCondLst>
                                  <p:childTnLst>
                                    <p:set>
                                      <p:cBhvr>
                                        <p:cTn id="11" dur="1" fill="hold">
                                          <p:stCondLst>
                                            <p:cond delay="0"/>
                                          </p:stCondLst>
                                        </p:cTn>
                                        <p:tgtEl>
                                          <p:spTgt spid="24586"/>
                                        </p:tgtEl>
                                        <p:attrNameLst>
                                          <p:attrName>style.visibility</p:attrName>
                                        </p:attrNameLst>
                                      </p:cBhvr>
                                      <p:to>
                                        <p:strVal val="visible"/>
                                      </p:to>
                                    </p:set>
                                    <p:animEffect transition="in" filter="slide(fromBottom)">
                                      <p:cBhvr>
                                        <p:cTn id="12" dur="500"/>
                                        <p:tgtEl>
                                          <p:spTgt spid="245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050">
            <a:extLst>
              <a:ext uri="{FF2B5EF4-FFF2-40B4-BE49-F238E27FC236}">
                <a16:creationId xmlns:a16="http://schemas.microsoft.com/office/drawing/2014/main" id="{41932DD7-607B-4D46-BF33-E810EC25C831}"/>
              </a:ext>
            </a:extLst>
          </p:cNvPr>
          <p:cNvSpPr>
            <a:spLocks noGrp="1" noChangeArrowheads="1"/>
          </p:cNvSpPr>
          <p:nvPr>
            <p:ph type="ctrTitle"/>
          </p:nvPr>
        </p:nvSpPr>
        <p:spPr/>
        <p:txBody>
          <a:bodyPr/>
          <a:lstStyle/>
          <a:p>
            <a:r>
              <a:rPr lang="zh-CN" altLang="en-US" sz="4000" b="1">
                <a:effectLst>
                  <a:outerShdw blurRad="38100" dist="38100" dir="2700000" algn="tl">
                    <a:srgbClr val="C0C0C0"/>
                  </a:outerShdw>
                </a:effectLst>
                <a:latin typeface="仿宋_GB2312" pitchFamily="49" charset="-122"/>
                <a:ea typeface="仿宋_GB2312" pitchFamily="49" charset="-122"/>
              </a:rPr>
              <a:t>字符串类</a:t>
            </a:r>
            <a:br>
              <a:rPr lang="zh-CN" altLang="en-US" sz="4000" b="1">
                <a:effectLst>
                  <a:outerShdw blurRad="38100" dist="38100" dir="2700000" algn="tl">
                    <a:srgbClr val="C0C0C0"/>
                  </a:outerShdw>
                </a:effectLst>
                <a:latin typeface="仿宋_GB2312" pitchFamily="49" charset="-122"/>
                <a:ea typeface="仿宋_GB2312" pitchFamily="49" charset="-122"/>
              </a:rPr>
            </a:br>
            <a:r>
              <a:rPr lang="en-US" altLang="zh-CN" sz="4000" b="1">
                <a:effectLst>
                  <a:outerShdw blurRad="38100" dist="38100" dir="2700000" algn="tl">
                    <a:srgbClr val="C0C0C0"/>
                  </a:outerShdw>
                </a:effectLst>
                <a:latin typeface="Times New Roman" panose="02020603050405020304" pitchFamily="18" charset="0"/>
                <a:ea typeface="仿宋_GB2312" pitchFamily="49" charset="-122"/>
              </a:rPr>
              <a:t>——</a:t>
            </a:r>
            <a:r>
              <a:rPr lang="en-US" altLang="zh-CN" sz="4000" b="1">
                <a:effectLst>
                  <a:outerShdw blurRad="38100" dist="38100" dir="2700000" algn="tl">
                    <a:srgbClr val="C0C0C0"/>
                  </a:outerShdw>
                </a:effectLst>
                <a:latin typeface="仿宋_GB2312" pitchFamily="49" charset="-122"/>
                <a:ea typeface="仿宋_GB2312" pitchFamily="49" charset="-122"/>
              </a:rPr>
              <a:t>String</a:t>
            </a:r>
            <a:r>
              <a:rPr lang="zh-CN" altLang="en-US" sz="4000" b="1">
                <a:effectLst>
                  <a:outerShdw blurRad="38100" dist="38100" dir="2700000" algn="tl">
                    <a:srgbClr val="C0C0C0"/>
                  </a:outerShdw>
                </a:effectLst>
                <a:latin typeface="仿宋_GB2312" pitchFamily="49" charset="-122"/>
                <a:ea typeface="仿宋_GB2312" pitchFamily="49" charset="-122"/>
              </a:rPr>
              <a:t>类和</a:t>
            </a:r>
            <a:r>
              <a:rPr lang="en-US" altLang="zh-CN" sz="4000" b="1">
                <a:effectLst>
                  <a:outerShdw blurRad="38100" dist="38100" dir="2700000" algn="tl">
                    <a:srgbClr val="C0C0C0"/>
                  </a:outerShdw>
                </a:effectLst>
                <a:latin typeface="仿宋_GB2312" pitchFamily="49" charset="-122"/>
                <a:ea typeface="仿宋_GB2312" pitchFamily="49" charset="-122"/>
              </a:rPr>
              <a:t>StringBuffer</a:t>
            </a:r>
            <a:r>
              <a:rPr lang="zh-CN" altLang="en-US" sz="4000" b="1">
                <a:effectLst>
                  <a:outerShdw blurRad="38100" dist="38100" dir="2700000" algn="tl">
                    <a:srgbClr val="C0C0C0"/>
                  </a:outerShdw>
                </a:effectLst>
                <a:latin typeface="仿宋_GB2312" pitchFamily="49" charset="-122"/>
                <a:ea typeface="仿宋_GB2312" pitchFamily="49" charset="-122"/>
              </a:rPr>
              <a:t>类</a:t>
            </a:r>
          </a:p>
        </p:txBody>
      </p:sp>
      <p:sp>
        <p:nvSpPr>
          <p:cNvPr id="97283" name="Rectangle 2051">
            <a:extLst>
              <a:ext uri="{FF2B5EF4-FFF2-40B4-BE49-F238E27FC236}">
                <a16:creationId xmlns:a16="http://schemas.microsoft.com/office/drawing/2014/main" id="{EADD92D2-1586-4259-AFC9-B5CC11DA5231}"/>
              </a:ext>
            </a:extLst>
          </p:cNvPr>
          <p:cNvSpPr>
            <a:spLocks noGrp="1" noChangeArrowheads="1"/>
          </p:cNvSpPr>
          <p:nvPr>
            <p:ph type="subTitle" idx="1"/>
          </p:nvPr>
        </p:nvSpPr>
        <p:spPr/>
        <p:txBody>
          <a:bodyPr/>
          <a:lstStyle/>
          <a:p>
            <a:endParaRPr lang="zh-CN" altLang="zh-CN"/>
          </a:p>
        </p:txBody>
      </p:sp>
    </p:spTree>
    <p:extLst>
      <p:ext uri="{BB962C8B-B14F-4D97-AF65-F5344CB8AC3E}">
        <p14:creationId xmlns:p14="http://schemas.microsoft.com/office/powerpoint/2010/main" val="9196582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74DF35CA-0B35-4690-BE52-F0A1E3A2A0AE}"/>
              </a:ext>
            </a:extLst>
          </p:cNvPr>
          <p:cNvSpPr>
            <a:spLocks noGrp="1" noChangeArrowheads="1"/>
          </p:cNvSpPr>
          <p:nvPr>
            <p:ph type="title"/>
          </p:nvPr>
        </p:nvSpPr>
        <p:spPr>
          <a:xfrm>
            <a:off x="685800" y="768350"/>
            <a:ext cx="7772400" cy="755650"/>
          </a:xfrm>
        </p:spPr>
        <p:txBody>
          <a:bodyPr/>
          <a:lstStyle/>
          <a:p>
            <a:r>
              <a:rPr lang="zh-CN" altLang="en-US" sz="3200" b="1">
                <a:latin typeface="仿宋_GB2312" pitchFamily="49" charset="-122"/>
                <a:ea typeface="仿宋_GB2312" pitchFamily="49" charset="-122"/>
              </a:rPr>
              <a:t>字符串类</a:t>
            </a:r>
            <a:r>
              <a:rPr lang="en-US" altLang="zh-CN" sz="3200" b="1">
                <a:latin typeface="Times New Roman" panose="02020603050405020304" pitchFamily="18" charset="0"/>
                <a:ea typeface="仿宋_GB2312" pitchFamily="49" charset="-122"/>
              </a:rPr>
              <a:t>——</a:t>
            </a:r>
            <a:r>
              <a:rPr lang="en-US" altLang="zh-CN" sz="3200" b="1">
                <a:latin typeface="仿宋_GB2312" pitchFamily="49" charset="-122"/>
                <a:ea typeface="仿宋_GB2312" pitchFamily="49" charset="-122"/>
              </a:rPr>
              <a:t>String</a:t>
            </a:r>
            <a:r>
              <a:rPr lang="zh-CN" altLang="en-US" sz="3200" b="1">
                <a:latin typeface="仿宋_GB2312" pitchFamily="49" charset="-122"/>
                <a:ea typeface="仿宋_GB2312" pitchFamily="49" charset="-122"/>
              </a:rPr>
              <a:t>类和</a:t>
            </a:r>
            <a:r>
              <a:rPr lang="en-US" altLang="zh-CN" sz="3200" b="1">
                <a:latin typeface="仿宋_GB2312" pitchFamily="49" charset="-122"/>
                <a:ea typeface="仿宋_GB2312" pitchFamily="49" charset="-122"/>
              </a:rPr>
              <a:t>StringBuffer</a:t>
            </a:r>
            <a:r>
              <a:rPr lang="zh-CN" altLang="en-US" sz="3200" b="1">
                <a:latin typeface="仿宋_GB2312" pitchFamily="49" charset="-122"/>
                <a:ea typeface="仿宋_GB2312" pitchFamily="49" charset="-122"/>
              </a:rPr>
              <a:t>类</a:t>
            </a:r>
          </a:p>
        </p:txBody>
      </p:sp>
      <p:sp>
        <p:nvSpPr>
          <p:cNvPr id="25603" name="Rectangle 3">
            <a:extLst>
              <a:ext uri="{FF2B5EF4-FFF2-40B4-BE49-F238E27FC236}">
                <a16:creationId xmlns:a16="http://schemas.microsoft.com/office/drawing/2014/main" id="{5648276D-8E84-4399-B223-3FA9D6C54C75}"/>
              </a:ext>
            </a:extLst>
          </p:cNvPr>
          <p:cNvSpPr>
            <a:spLocks noGrp="1" noChangeArrowheads="1"/>
          </p:cNvSpPr>
          <p:nvPr>
            <p:ph type="body" idx="1"/>
          </p:nvPr>
        </p:nvSpPr>
        <p:spPr/>
        <p:txBody>
          <a:bodyPr/>
          <a:lstStyle/>
          <a:p>
            <a:pPr marL="609600" indent="-609600"/>
            <a:r>
              <a:rPr lang="zh-CN" altLang="en-US" sz="2400" b="1">
                <a:latin typeface="仿宋_GB2312" pitchFamily="49" charset="-122"/>
                <a:ea typeface="仿宋_GB2312" pitchFamily="49" charset="-122"/>
              </a:rPr>
              <a:t>程序中用到的字符串可分为两类：</a:t>
            </a:r>
          </a:p>
          <a:p>
            <a:pPr marL="990600" lvl="1" indent="-533400">
              <a:buFontTx/>
              <a:buAutoNum type="arabicPeriod"/>
            </a:pPr>
            <a:r>
              <a:rPr lang="en-US" altLang="zh-CN" sz="2400" b="1">
                <a:solidFill>
                  <a:srgbClr val="2908EC"/>
                </a:solidFill>
                <a:latin typeface="仿宋_GB2312" pitchFamily="49" charset="-122"/>
                <a:ea typeface="仿宋_GB2312" pitchFamily="49" charset="-122"/>
              </a:rPr>
              <a:t>String</a:t>
            </a:r>
            <a:r>
              <a:rPr lang="zh-CN" altLang="en-US" sz="2400" b="1">
                <a:solidFill>
                  <a:srgbClr val="2908EC"/>
                </a:solidFill>
                <a:latin typeface="仿宋_GB2312" pitchFamily="49" charset="-122"/>
                <a:ea typeface="仿宋_GB2312" pitchFamily="49" charset="-122"/>
              </a:rPr>
              <a:t>类：</a:t>
            </a:r>
            <a:r>
              <a:rPr lang="zh-CN" altLang="en-US" sz="2400" b="1">
                <a:latin typeface="仿宋_GB2312" pitchFamily="49" charset="-122"/>
                <a:ea typeface="仿宋_GB2312" pitchFamily="49" charset="-122"/>
              </a:rPr>
              <a:t>创建之后不能再修改和变动的</a:t>
            </a:r>
            <a:r>
              <a:rPr lang="zh-CN" altLang="en-US" sz="2400" b="1" i="1" u="sng">
                <a:solidFill>
                  <a:srgbClr val="EC0404"/>
                </a:solidFill>
                <a:latin typeface="仿宋_GB2312" pitchFamily="49" charset="-122"/>
                <a:ea typeface="仿宋_GB2312" pitchFamily="49" charset="-122"/>
              </a:rPr>
              <a:t>字符串常量</a:t>
            </a:r>
            <a:r>
              <a:rPr lang="zh-CN" altLang="en-US" sz="2400" b="1">
                <a:latin typeface="仿宋_GB2312" pitchFamily="49" charset="-122"/>
                <a:ea typeface="仿宋_GB2312" pitchFamily="49" charset="-122"/>
              </a:rPr>
              <a:t>。</a:t>
            </a:r>
          </a:p>
          <a:p>
            <a:pPr marL="990600" lvl="1" indent="-533400">
              <a:buFontTx/>
              <a:buAutoNum type="arabicPeriod"/>
            </a:pPr>
            <a:r>
              <a:rPr lang="en-US" altLang="zh-CN" sz="2400" b="1">
                <a:solidFill>
                  <a:srgbClr val="2908EC"/>
                </a:solidFill>
                <a:latin typeface="仿宋_GB2312" pitchFamily="49" charset="-122"/>
                <a:ea typeface="仿宋_GB2312" pitchFamily="49" charset="-122"/>
              </a:rPr>
              <a:t>StringBuffer</a:t>
            </a:r>
            <a:r>
              <a:rPr lang="zh-CN" altLang="en-US" sz="2400" b="1">
                <a:solidFill>
                  <a:srgbClr val="2908EC"/>
                </a:solidFill>
                <a:latin typeface="仿宋_GB2312" pitchFamily="49" charset="-122"/>
                <a:ea typeface="仿宋_GB2312" pitchFamily="49" charset="-122"/>
              </a:rPr>
              <a:t>类</a:t>
            </a:r>
            <a:r>
              <a:rPr lang="en-US" altLang="zh-CN" sz="2400" b="1">
                <a:latin typeface="仿宋_GB2312" pitchFamily="49" charset="-122"/>
                <a:ea typeface="仿宋_GB2312" pitchFamily="49" charset="-122"/>
              </a:rPr>
              <a:t>:</a:t>
            </a:r>
            <a:r>
              <a:rPr lang="zh-CN" altLang="en-US" sz="2400" b="1">
                <a:latin typeface="仿宋_GB2312" pitchFamily="49" charset="-122"/>
                <a:ea typeface="仿宋_GB2312" pitchFamily="49" charset="-122"/>
              </a:rPr>
              <a:t>创建之后可以修改和变动的</a:t>
            </a:r>
            <a:r>
              <a:rPr lang="zh-CN" altLang="en-US" sz="2400" b="1" i="1" u="sng">
                <a:solidFill>
                  <a:srgbClr val="EC0404"/>
                </a:solidFill>
                <a:latin typeface="仿宋_GB2312" pitchFamily="49" charset="-122"/>
                <a:ea typeface="仿宋_GB2312" pitchFamily="49" charset="-122"/>
              </a:rPr>
              <a:t>字符串变量</a:t>
            </a:r>
            <a:r>
              <a:rPr lang="zh-CN" altLang="en-US" sz="2400" b="1">
                <a:latin typeface="仿宋_GB2312" pitchFamily="49" charset="-122"/>
                <a:ea typeface="仿宋_GB2312" pitchFamily="49" charset="-122"/>
              </a:rPr>
              <a:t>。即能插入字符，也能追加字符到串尾。 </a:t>
            </a:r>
            <a:r>
              <a:rPr lang="en-US" altLang="zh-CN" sz="2400" b="1" i="1" u="sng">
                <a:solidFill>
                  <a:srgbClr val="EC0404"/>
                </a:solidFill>
                <a:latin typeface="仿宋_GB2312" pitchFamily="49" charset="-122"/>
                <a:ea typeface="仿宋_GB2312" pitchFamily="49" charset="-122"/>
              </a:rPr>
              <a:t>StringBuffer</a:t>
            </a:r>
            <a:r>
              <a:rPr lang="zh-CN" altLang="en-US" sz="2400" b="1" i="1" u="sng">
                <a:solidFill>
                  <a:srgbClr val="EC0404"/>
                </a:solidFill>
                <a:latin typeface="仿宋_GB2312" pitchFamily="49" charset="-122"/>
                <a:ea typeface="仿宋_GB2312" pitchFamily="49" charset="-122"/>
              </a:rPr>
              <a:t>类对象的长度是可变的。</a:t>
            </a:r>
          </a:p>
          <a:p>
            <a:pPr marL="609600" indent="-609600"/>
            <a:r>
              <a:rPr lang="en-US" altLang="zh-CN" sz="2400" b="1">
                <a:latin typeface="仿宋_GB2312" pitchFamily="49" charset="-122"/>
                <a:ea typeface="仿宋_GB2312" pitchFamily="49" charset="-122"/>
              </a:rPr>
              <a:t>String</a:t>
            </a:r>
            <a:r>
              <a:rPr lang="zh-CN" altLang="en-US" sz="2400" b="1">
                <a:latin typeface="仿宋_GB2312" pitchFamily="49" charset="-122"/>
                <a:ea typeface="仿宋_GB2312" pitchFamily="49" charset="-122"/>
              </a:rPr>
              <a:t>类和</a:t>
            </a:r>
            <a:r>
              <a:rPr lang="en-US" altLang="zh-CN" sz="2400" b="1">
                <a:latin typeface="仿宋_GB2312" pitchFamily="49" charset="-122"/>
                <a:ea typeface="仿宋_GB2312" pitchFamily="49" charset="-122"/>
              </a:rPr>
              <a:t>StringBuffer</a:t>
            </a:r>
            <a:r>
              <a:rPr lang="zh-CN" altLang="en-US" sz="2400" b="1">
                <a:latin typeface="仿宋_GB2312" pitchFamily="49" charset="-122"/>
                <a:ea typeface="仿宋_GB2312" pitchFamily="49" charset="-122"/>
              </a:rPr>
              <a:t>类都在</a:t>
            </a:r>
            <a:r>
              <a:rPr lang="en-US" altLang="zh-CN" sz="2400" b="1">
                <a:latin typeface="仿宋_GB2312" pitchFamily="49" charset="-122"/>
                <a:ea typeface="仿宋_GB2312" pitchFamily="49" charset="-122"/>
              </a:rPr>
              <a:t>java</a:t>
            </a:r>
            <a:r>
              <a:rPr lang="zh-CN" altLang="en-US" sz="2400" b="1">
                <a:latin typeface="仿宋_GB2312" pitchFamily="49" charset="-122"/>
                <a:ea typeface="仿宋_GB2312" pitchFamily="49" charset="-122"/>
              </a:rPr>
              <a:t>的</a:t>
            </a:r>
            <a:r>
              <a:rPr lang="en-US" altLang="zh-CN" sz="2400" b="1">
                <a:latin typeface="仿宋_GB2312" pitchFamily="49" charset="-122"/>
                <a:ea typeface="仿宋_GB2312" pitchFamily="49" charset="-122"/>
              </a:rPr>
              <a:t>long</a:t>
            </a:r>
            <a:r>
              <a:rPr lang="zh-CN" altLang="en-US" sz="2400" b="1">
                <a:latin typeface="仿宋_GB2312" pitchFamily="49" charset="-122"/>
                <a:ea typeface="仿宋_GB2312" pitchFamily="49" charset="-122"/>
              </a:rPr>
              <a:t>包中，</a:t>
            </a:r>
            <a:r>
              <a:rPr lang="zh-CN" altLang="en-US" sz="2400" b="1" i="1" u="sng">
                <a:solidFill>
                  <a:srgbClr val="EC0404"/>
                </a:solidFill>
                <a:latin typeface="仿宋_GB2312" pitchFamily="49" charset="-122"/>
                <a:ea typeface="仿宋_GB2312" pitchFamily="49" charset="-122"/>
              </a:rPr>
              <a:t>并被定义为最终（</a:t>
            </a:r>
            <a:r>
              <a:rPr lang="en-US" altLang="zh-CN" sz="2400" b="1" i="1" u="sng">
                <a:solidFill>
                  <a:srgbClr val="EC0404"/>
                </a:solidFill>
                <a:latin typeface="仿宋_GB2312" pitchFamily="49" charset="-122"/>
                <a:ea typeface="仿宋_GB2312" pitchFamily="49" charset="-122"/>
              </a:rPr>
              <a:t>final</a:t>
            </a:r>
            <a:r>
              <a:rPr lang="zh-CN" altLang="en-US" sz="2400" b="1" i="1" u="sng">
                <a:solidFill>
                  <a:srgbClr val="EC0404"/>
                </a:solidFill>
                <a:latin typeface="仿宋_GB2312" pitchFamily="49" charset="-122"/>
                <a:ea typeface="仿宋_GB2312" pitchFamily="49" charset="-122"/>
              </a:rPr>
              <a:t>）类</a:t>
            </a:r>
            <a:r>
              <a:rPr lang="en-US" altLang="zh-CN" sz="2400" b="1" i="1" u="sng">
                <a:solidFill>
                  <a:srgbClr val="EC0404"/>
                </a:solidFill>
                <a:latin typeface="仿宋_GB2312" pitchFamily="49" charset="-122"/>
                <a:ea typeface="仿宋_GB2312" pitchFamily="49" charset="-122"/>
              </a:rPr>
              <a:t>,</a:t>
            </a:r>
            <a:r>
              <a:rPr lang="zh-CN" altLang="en-US" sz="2400" b="1" i="1" u="sng">
                <a:solidFill>
                  <a:srgbClr val="EC0404"/>
                </a:solidFill>
                <a:latin typeface="仿宋_GB2312" pitchFamily="49" charset="-122"/>
                <a:ea typeface="仿宋_GB2312" pitchFamily="49" charset="-122"/>
              </a:rPr>
              <a:t>不能再派生子类。</a:t>
            </a:r>
          </a:p>
        </p:txBody>
      </p:sp>
    </p:spTree>
    <p:extLst>
      <p:ext uri="{BB962C8B-B14F-4D97-AF65-F5344CB8AC3E}">
        <p14:creationId xmlns:p14="http://schemas.microsoft.com/office/powerpoint/2010/main" val="10975291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9E660CBA-BDC5-425B-A954-D72A6B88A8BC}"/>
              </a:ext>
            </a:extLst>
          </p:cNvPr>
          <p:cNvSpPr>
            <a:spLocks noGrp="1" noChangeArrowheads="1"/>
          </p:cNvSpPr>
          <p:nvPr>
            <p:ph type="title"/>
          </p:nvPr>
        </p:nvSpPr>
        <p:spPr>
          <a:xfrm>
            <a:off x="685800" y="768350"/>
            <a:ext cx="7772400" cy="755650"/>
          </a:xfrm>
        </p:spPr>
        <p:txBody>
          <a:bodyPr/>
          <a:lstStyle/>
          <a:p>
            <a:r>
              <a:rPr lang="en-US" altLang="zh-CN" sz="3600" b="1">
                <a:effectLst>
                  <a:outerShdw blurRad="38100" dist="38100" dir="2700000" algn="tl">
                    <a:srgbClr val="C0C0C0"/>
                  </a:outerShdw>
                </a:effectLst>
                <a:latin typeface="仿宋_GB2312" pitchFamily="49" charset="-122"/>
                <a:ea typeface="仿宋_GB2312" pitchFamily="49" charset="-122"/>
              </a:rPr>
              <a:t>String</a:t>
            </a:r>
            <a:r>
              <a:rPr lang="zh-CN" altLang="en-US" sz="3600" b="1">
                <a:effectLst>
                  <a:outerShdw blurRad="38100" dist="38100" dir="2700000" algn="tl">
                    <a:srgbClr val="C0C0C0"/>
                  </a:outerShdw>
                </a:effectLst>
                <a:latin typeface="仿宋_GB2312" pitchFamily="49" charset="-122"/>
                <a:ea typeface="仿宋_GB2312" pitchFamily="49" charset="-122"/>
              </a:rPr>
              <a:t>类</a:t>
            </a:r>
            <a:r>
              <a:rPr lang="en-US" altLang="zh-CN" sz="3600" b="1">
                <a:effectLst>
                  <a:outerShdw blurRad="38100" dist="38100" dir="2700000" algn="tl">
                    <a:srgbClr val="C0C0C0"/>
                  </a:outerShdw>
                </a:effectLst>
                <a:latin typeface="Times New Roman" panose="02020603050405020304" pitchFamily="18" charset="0"/>
                <a:ea typeface="仿宋_GB2312" pitchFamily="49" charset="-122"/>
              </a:rPr>
              <a:t>——</a:t>
            </a:r>
            <a:r>
              <a:rPr lang="zh-CN" altLang="en-US" sz="3600" b="1">
                <a:effectLst>
                  <a:outerShdw blurRad="38100" dist="38100" dir="2700000" algn="tl">
                    <a:srgbClr val="C0C0C0"/>
                  </a:outerShdw>
                </a:effectLst>
                <a:latin typeface="仿宋_GB2312" pitchFamily="49" charset="-122"/>
                <a:ea typeface="仿宋_GB2312" pitchFamily="49" charset="-122"/>
              </a:rPr>
              <a:t>构造函数</a:t>
            </a:r>
          </a:p>
        </p:txBody>
      </p:sp>
      <p:sp>
        <p:nvSpPr>
          <p:cNvPr id="26627" name="Rectangle 3">
            <a:extLst>
              <a:ext uri="{FF2B5EF4-FFF2-40B4-BE49-F238E27FC236}">
                <a16:creationId xmlns:a16="http://schemas.microsoft.com/office/drawing/2014/main" id="{9ABC4BD5-3525-4CE1-A490-68ACD27E0B64}"/>
              </a:ext>
            </a:extLst>
          </p:cNvPr>
          <p:cNvSpPr>
            <a:spLocks noGrp="1" noChangeArrowheads="1"/>
          </p:cNvSpPr>
          <p:nvPr>
            <p:ph type="body" idx="1"/>
          </p:nvPr>
        </p:nvSpPr>
        <p:spPr>
          <a:xfrm>
            <a:off x="381000" y="1905000"/>
            <a:ext cx="8458200" cy="1219200"/>
          </a:xfrm>
        </p:spPr>
        <p:txBody>
          <a:bodyPr/>
          <a:lstStyle/>
          <a:p>
            <a:r>
              <a:rPr lang="en-US" altLang="zh-CN" sz="2400" b="1">
                <a:latin typeface="仿宋_GB2312" pitchFamily="49" charset="-122"/>
                <a:ea typeface="仿宋_GB2312" pitchFamily="49" charset="-122"/>
              </a:rPr>
              <a:t>String</a:t>
            </a:r>
            <a:r>
              <a:rPr lang="zh-CN" altLang="en-US" sz="2400" b="1">
                <a:latin typeface="仿宋_GB2312" pitchFamily="49" charset="-122"/>
                <a:ea typeface="仿宋_GB2312" pitchFamily="49" charset="-122"/>
              </a:rPr>
              <a:t>被</a:t>
            </a:r>
            <a:r>
              <a:rPr lang="en-US" altLang="zh-CN" sz="2400" b="1">
                <a:latin typeface="仿宋_GB2312" pitchFamily="49" charset="-122"/>
                <a:ea typeface="仿宋_GB2312" pitchFamily="49" charset="-122"/>
              </a:rPr>
              <a:t>Java</a:t>
            </a:r>
            <a:r>
              <a:rPr lang="zh-CN" altLang="en-US" sz="2400" b="1">
                <a:latin typeface="仿宋_GB2312" pitchFamily="49" charset="-122"/>
                <a:ea typeface="仿宋_GB2312" pitchFamily="49" charset="-122"/>
              </a:rPr>
              <a:t>的开发者构造得非常接近基本数据类型，换句话说，在很多时候可以象使用基本数据类型一样来使用</a:t>
            </a:r>
            <a:r>
              <a:rPr lang="en-US" altLang="zh-CN" sz="2400" b="1">
                <a:latin typeface="仿宋_GB2312" pitchFamily="49" charset="-122"/>
                <a:ea typeface="仿宋_GB2312" pitchFamily="49" charset="-122"/>
              </a:rPr>
              <a:t>String</a:t>
            </a:r>
            <a:r>
              <a:rPr lang="zh-CN" altLang="en-US" sz="2400" b="1">
                <a:latin typeface="仿宋_GB2312" pitchFamily="49" charset="-122"/>
                <a:ea typeface="仿宋_GB2312" pitchFamily="49" charset="-122"/>
              </a:rPr>
              <a:t>类：</a:t>
            </a:r>
          </a:p>
        </p:txBody>
      </p:sp>
      <p:sp>
        <p:nvSpPr>
          <p:cNvPr id="26629" name="Text Box 5">
            <a:extLst>
              <a:ext uri="{FF2B5EF4-FFF2-40B4-BE49-F238E27FC236}">
                <a16:creationId xmlns:a16="http://schemas.microsoft.com/office/drawing/2014/main" id="{D797FD0A-17B8-4F9F-A9C5-6DAF1AA2E642}"/>
              </a:ext>
            </a:extLst>
          </p:cNvPr>
          <p:cNvSpPr txBox="1">
            <a:spLocks noChangeArrowheads="1"/>
          </p:cNvSpPr>
          <p:nvPr/>
        </p:nvSpPr>
        <p:spPr bwMode="auto">
          <a:xfrm>
            <a:off x="609600" y="3429000"/>
            <a:ext cx="8229600" cy="2405063"/>
          </a:xfrm>
          <a:prstGeom prst="rect">
            <a:avLst/>
          </a:prstGeom>
          <a:noFill/>
          <a:ln w="2857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a:spAutoFit/>
          </a:bodyPr>
          <a:lstStyle>
            <a:lvl1pPr marL="457200" indent="-457200">
              <a:defRPr kumimoji="1" sz="2400">
                <a:solidFill>
                  <a:schemeClr val="tx1"/>
                </a:solidFill>
                <a:latin typeface="Times New Roman" panose="02020603050405020304" pitchFamily="18" charset="0"/>
                <a:ea typeface="宋体" panose="02010600030101010101" pitchFamily="2" charset="-122"/>
              </a:defRPr>
            </a:lvl1pPr>
            <a:lvl2pPr marL="914400" indent="-457200">
              <a:defRPr kumimoji="1" sz="2400">
                <a:solidFill>
                  <a:schemeClr val="tx1"/>
                </a:solidFill>
                <a:latin typeface="Times New Roman" panose="02020603050405020304" pitchFamily="18" charset="0"/>
                <a:ea typeface="宋体" panose="02010600030101010101" pitchFamily="2" charset="-122"/>
              </a:defRPr>
            </a:lvl2pPr>
            <a:lvl3pPr marL="1371600" indent="-457200">
              <a:defRPr kumimoji="1" sz="2400">
                <a:solidFill>
                  <a:schemeClr val="tx1"/>
                </a:solidFill>
                <a:latin typeface="Times New Roman" panose="02020603050405020304" pitchFamily="18" charset="0"/>
                <a:ea typeface="宋体" panose="02010600030101010101" pitchFamily="2" charset="-122"/>
              </a:defRPr>
            </a:lvl3pPr>
            <a:lvl4pPr marL="1828800" indent="-457200">
              <a:defRPr kumimoji="1" sz="2400">
                <a:solidFill>
                  <a:schemeClr val="tx1"/>
                </a:solidFill>
                <a:latin typeface="Times New Roman" panose="02020603050405020304" pitchFamily="18" charset="0"/>
                <a:ea typeface="宋体" panose="02010600030101010101" pitchFamily="2" charset="-122"/>
              </a:defRPr>
            </a:lvl4pPr>
            <a:lvl5pPr marL="2286000" indent="-457200">
              <a:defRPr kumimoji="1" sz="2400">
                <a:solidFill>
                  <a:schemeClr val="tx1"/>
                </a:solidFill>
                <a:latin typeface="Times New Roman" panose="02020603050405020304" pitchFamily="18" charset="0"/>
                <a:ea typeface="宋体" panose="02010600030101010101" pitchFamily="2" charset="-122"/>
              </a:defRPr>
            </a:lvl5pPr>
            <a:lvl6pPr marL="27432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32004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6576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41148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nSpc>
                <a:spcPct val="90000"/>
              </a:lnSpc>
              <a:spcBef>
                <a:spcPct val="20000"/>
              </a:spcBef>
              <a:buSzPct val="85000"/>
            </a:pPr>
            <a:r>
              <a:rPr lang="en-US" altLang="zh-CN" sz="2000" b="1">
                <a:solidFill>
                  <a:srgbClr val="EC0404"/>
                </a:solidFill>
                <a:latin typeface="Tahoma" panose="020B0604030504040204" pitchFamily="34" charset="0"/>
              </a:rPr>
              <a:t>//</a:t>
            </a:r>
            <a:r>
              <a:rPr lang="zh-CN" altLang="en-US" sz="2000" b="1">
                <a:solidFill>
                  <a:srgbClr val="EC0404"/>
                </a:solidFill>
                <a:latin typeface="Tahoma" panose="020B0604030504040204" pitchFamily="34" charset="0"/>
              </a:rPr>
              <a:t>声明了一个空字符串</a:t>
            </a:r>
            <a:r>
              <a:rPr lang="en-US" altLang="zh-CN" sz="2000" b="1">
                <a:solidFill>
                  <a:srgbClr val="EC0404"/>
                </a:solidFill>
                <a:latin typeface="Tahoma" panose="020B0604030504040204" pitchFamily="34" charset="0"/>
              </a:rPr>
              <a:t>s</a:t>
            </a:r>
          </a:p>
          <a:p>
            <a:pPr>
              <a:lnSpc>
                <a:spcPct val="90000"/>
              </a:lnSpc>
              <a:spcBef>
                <a:spcPct val="20000"/>
              </a:spcBef>
              <a:buSzPct val="85000"/>
              <a:buFont typeface="Wingdings" panose="05000000000000000000" pitchFamily="2" charset="2"/>
              <a:buChar char="ü"/>
            </a:pPr>
            <a:r>
              <a:rPr lang="en-US" altLang="zh-CN" sz="2000" b="1">
                <a:solidFill>
                  <a:srgbClr val="2908EC"/>
                </a:solidFill>
                <a:latin typeface="Tahoma" panose="020B0604030504040204" pitchFamily="34" charset="0"/>
              </a:rPr>
              <a:t>String s;	</a:t>
            </a:r>
          </a:p>
          <a:p>
            <a:pPr>
              <a:lnSpc>
                <a:spcPct val="90000"/>
              </a:lnSpc>
              <a:spcBef>
                <a:spcPct val="20000"/>
              </a:spcBef>
              <a:buSzPct val="85000"/>
              <a:buFont typeface="Wingdings" panose="05000000000000000000" pitchFamily="2" charset="2"/>
              <a:buChar char="ü"/>
            </a:pPr>
            <a:r>
              <a:rPr lang="en-US" altLang="zh-CN" sz="2000" b="1">
                <a:solidFill>
                  <a:srgbClr val="2908EC"/>
                </a:solidFill>
                <a:latin typeface="Tahoma" panose="020B0604030504040204" pitchFamily="34" charset="0"/>
              </a:rPr>
              <a:t>String ss = “</a:t>
            </a:r>
            <a:r>
              <a:rPr lang="zh-CN" altLang="en-US" sz="2000" b="1">
                <a:solidFill>
                  <a:srgbClr val="2908EC"/>
                </a:solidFill>
                <a:latin typeface="Tahoma" panose="020B0604030504040204" pitchFamily="34" charset="0"/>
              </a:rPr>
              <a:t>创建了一个字符串”</a:t>
            </a:r>
            <a:r>
              <a:rPr lang="en-US" altLang="zh-CN" sz="2000" b="1">
                <a:solidFill>
                  <a:srgbClr val="2908EC"/>
                </a:solidFill>
                <a:latin typeface="Tahoma" panose="020B0604030504040204" pitchFamily="34" charset="0"/>
              </a:rPr>
              <a:t>;</a:t>
            </a:r>
          </a:p>
          <a:p>
            <a:pPr>
              <a:lnSpc>
                <a:spcPct val="90000"/>
              </a:lnSpc>
              <a:spcBef>
                <a:spcPct val="20000"/>
              </a:spcBef>
              <a:buSzPct val="85000"/>
            </a:pPr>
            <a:r>
              <a:rPr lang="en-US" altLang="zh-CN" sz="2000" b="1">
                <a:solidFill>
                  <a:srgbClr val="EC0404"/>
                </a:solidFill>
                <a:latin typeface="Tahoma" panose="020B0604030504040204" pitchFamily="34" charset="0"/>
              </a:rPr>
              <a:t>//</a:t>
            </a:r>
            <a:r>
              <a:rPr lang="zh-CN" altLang="en-US" sz="2000" b="1">
                <a:solidFill>
                  <a:srgbClr val="EC0404"/>
                </a:solidFill>
                <a:latin typeface="Tahoma" panose="020B0604030504040204" pitchFamily="34" charset="0"/>
              </a:rPr>
              <a:t>声明了一个空字符串</a:t>
            </a:r>
            <a:r>
              <a:rPr lang="en-US" altLang="zh-CN" sz="2000" b="1">
                <a:solidFill>
                  <a:srgbClr val="EC0404"/>
                </a:solidFill>
                <a:latin typeface="Tahoma" panose="020B0604030504040204" pitchFamily="34" charset="0"/>
              </a:rPr>
              <a:t>s</a:t>
            </a:r>
          </a:p>
          <a:p>
            <a:pPr>
              <a:lnSpc>
                <a:spcPct val="90000"/>
              </a:lnSpc>
              <a:spcBef>
                <a:spcPct val="20000"/>
              </a:spcBef>
              <a:buSzPct val="85000"/>
              <a:buFont typeface="Wingdings" panose="05000000000000000000" pitchFamily="2" charset="2"/>
              <a:buChar char="ü"/>
            </a:pPr>
            <a:r>
              <a:rPr lang="en-US" altLang="zh-CN" sz="2000" b="1">
                <a:solidFill>
                  <a:srgbClr val="2908EC"/>
                </a:solidFill>
                <a:latin typeface="Tahoma" panose="020B0604030504040204" pitchFamily="34" charset="0"/>
              </a:rPr>
              <a:t>String s = new String(); </a:t>
            </a:r>
          </a:p>
          <a:p>
            <a:pPr>
              <a:lnSpc>
                <a:spcPct val="90000"/>
              </a:lnSpc>
              <a:spcBef>
                <a:spcPct val="20000"/>
              </a:spcBef>
              <a:buSzPct val="85000"/>
              <a:buFont typeface="Wingdings" panose="05000000000000000000" pitchFamily="2" charset="2"/>
              <a:buChar char="ü"/>
            </a:pPr>
            <a:r>
              <a:rPr lang="en-US" altLang="zh-CN" sz="2000" b="1">
                <a:solidFill>
                  <a:srgbClr val="2908EC"/>
                </a:solidFill>
                <a:latin typeface="Tahoma" panose="020B0604030504040204" pitchFamily="34" charset="0"/>
              </a:rPr>
              <a:t>String ss = new String(“</a:t>
            </a:r>
            <a:r>
              <a:rPr lang="zh-CN" altLang="en-US" sz="2000" b="1">
                <a:solidFill>
                  <a:srgbClr val="2908EC"/>
                </a:solidFill>
                <a:latin typeface="Tahoma" panose="020B0604030504040204" pitchFamily="34" charset="0"/>
              </a:rPr>
              <a:t>创建了一个字符串”</a:t>
            </a:r>
            <a:r>
              <a:rPr lang="en-US" altLang="zh-CN" sz="2000" b="1">
                <a:solidFill>
                  <a:srgbClr val="2908EC"/>
                </a:solidFill>
                <a:latin typeface="Tahoma" panose="020B0604030504040204" pitchFamily="34" charset="0"/>
              </a:rPr>
              <a:t>);</a:t>
            </a:r>
          </a:p>
          <a:p>
            <a:pPr>
              <a:lnSpc>
                <a:spcPct val="90000"/>
              </a:lnSpc>
              <a:spcBef>
                <a:spcPct val="20000"/>
              </a:spcBef>
              <a:buSzPct val="85000"/>
              <a:buFont typeface="Wingdings" panose="05000000000000000000" pitchFamily="2" charset="2"/>
              <a:buChar char="ü"/>
            </a:pPr>
            <a:r>
              <a:rPr lang="en-US" altLang="zh-CN" sz="2000" b="1">
                <a:solidFill>
                  <a:srgbClr val="2908EC"/>
                </a:solidFill>
                <a:latin typeface="Tahoma" panose="020B0604030504040204" pitchFamily="34" charset="0"/>
              </a:rPr>
              <a:t>String[] sa = new String[]{“</a:t>
            </a:r>
            <a:r>
              <a:rPr lang="zh-CN" altLang="en-US" sz="2000" b="1">
                <a:solidFill>
                  <a:srgbClr val="2908EC"/>
                </a:solidFill>
                <a:latin typeface="Tahoma" panose="020B0604030504040204" pitchFamily="34" charset="0"/>
              </a:rPr>
              <a:t>创建了一个字符串”</a:t>
            </a:r>
            <a:r>
              <a:rPr lang="en-US" altLang="zh-CN" sz="2000" b="1">
                <a:solidFill>
                  <a:srgbClr val="2908EC"/>
                </a:solidFill>
                <a:latin typeface="Tahoma" panose="020B0604030504040204" pitchFamily="34" charset="0"/>
              </a:rPr>
              <a:t>, “</a:t>
            </a:r>
            <a:r>
              <a:rPr lang="zh-CN" altLang="en-US" sz="2000" b="1">
                <a:solidFill>
                  <a:srgbClr val="2908EC"/>
                </a:solidFill>
                <a:latin typeface="Tahoma" panose="020B0604030504040204" pitchFamily="34" charset="0"/>
              </a:rPr>
              <a:t>数组”</a:t>
            </a:r>
            <a:r>
              <a:rPr lang="en-US" altLang="zh-CN" sz="2000" b="1">
                <a:solidFill>
                  <a:srgbClr val="2908EC"/>
                </a:solidFill>
                <a:latin typeface="Tahoma" panose="020B0604030504040204" pitchFamily="34" charset="0"/>
              </a:rPr>
              <a:t>} </a:t>
            </a:r>
            <a:r>
              <a:rPr lang="zh-CN" altLang="en-US" sz="2000" b="1">
                <a:solidFill>
                  <a:srgbClr val="2908EC"/>
                </a:solidFill>
                <a:latin typeface="Tahoma" panose="020B0604030504040204" pitchFamily="34" charset="0"/>
              </a:rPr>
              <a:t>；</a:t>
            </a:r>
          </a:p>
        </p:txBody>
      </p:sp>
    </p:spTree>
    <p:extLst>
      <p:ext uri="{BB962C8B-B14F-4D97-AF65-F5344CB8AC3E}">
        <p14:creationId xmlns:p14="http://schemas.microsoft.com/office/powerpoint/2010/main" val="73990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zh-CN" altLang="en-US">
                <a:latin typeface="+mn-ea"/>
                <a:ea typeface="+mn-ea"/>
              </a:rPr>
              <a:t>多态</a:t>
            </a:r>
          </a:p>
        </p:txBody>
      </p:sp>
      <p:sp>
        <p:nvSpPr>
          <p:cNvPr id="28675" name="Rectangle 3"/>
          <p:cNvSpPr>
            <a:spLocks noGrp="1" noChangeArrowheads="1"/>
          </p:cNvSpPr>
          <p:nvPr>
            <p:ph idx="1"/>
          </p:nvPr>
        </p:nvSpPr>
        <p:spPr>
          <a:xfrm>
            <a:off x="628650" y="1825625"/>
            <a:ext cx="7457259" cy="3438706"/>
          </a:xfrm>
        </p:spPr>
        <p:txBody>
          <a:bodyPr>
            <a:normAutofit/>
          </a:bodyPr>
          <a:lstStyle/>
          <a:p>
            <a:r>
              <a:rPr lang="zh-CN" altLang="en-US" b="1" dirty="0">
                <a:latin typeface="+mn-ea"/>
                <a:ea typeface="+mn-ea"/>
              </a:rPr>
              <a:t>多态存在的三个必要条件</a:t>
            </a:r>
          </a:p>
          <a:p>
            <a:pPr latinLnBrk="1"/>
            <a:r>
              <a:rPr lang="zh-CN" altLang="en-US" dirty="0">
                <a:latin typeface="+mn-ea"/>
                <a:ea typeface="+mn-ea"/>
              </a:rPr>
              <a:t>继承</a:t>
            </a:r>
          </a:p>
          <a:p>
            <a:pPr latinLnBrk="1"/>
            <a:r>
              <a:rPr lang="zh-CN" altLang="en-US" dirty="0">
                <a:latin typeface="+mn-ea"/>
                <a:ea typeface="+mn-ea"/>
              </a:rPr>
              <a:t>重写</a:t>
            </a:r>
          </a:p>
          <a:p>
            <a:pPr latinLnBrk="1"/>
            <a:r>
              <a:rPr lang="zh-CN" altLang="en-US" dirty="0">
                <a:latin typeface="+mn-ea"/>
                <a:ea typeface="+mn-ea"/>
              </a:rPr>
              <a:t>父类引用指向子类对象</a:t>
            </a:r>
          </a:p>
        </p:txBody>
      </p:sp>
    </p:spTree>
    <p:extLst>
      <p:ext uri="{BB962C8B-B14F-4D97-AF65-F5344CB8AC3E}">
        <p14:creationId xmlns:p14="http://schemas.microsoft.com/office/powerpoint/2010/main" val="25455996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81C736F4-6C36-43D2-ACDD-F088C5968F96}"/>
              </a:ext>
            </a:extLst>
          </p:cNvPr>
          <p:cNvSpPr>
            <a:spLocks noGrp="1" noChangeArrowheads="1"/>
          </p:cNvSpPr>
          <p:nvPr>
            <p:ph type="title"/>
          </p:nvPr>
        </p:nvSpPr>
        <p:spPr>
          <a:xfrm>
            <a:off x="685800" y="768350"/>
            <a:ext cx="7772400" cy="679450"/>
          </a:xfrm>
        </p:spPr>
        <p:txBody>
          <a:bodyPr/>
          <a:lstStyle/>
          <a:p>
            <a:r>
              <a:rPr lang="en-US" altLang="zh-CN" sz="3600" b="1">
                <a:latin typeface="仿宋_GB2312" pitchFamily="49" charset="-122"/>
                <a:ea typeface="仿宋_GB2312" pitchFamily="49" charset="-122"/>
              </a:rPr>
              <a:t>String</a:t>
            </a:r>
            <a:r>
              <a:rPr lang="zh-CN" altLang="en-US" sz="3600" b="1">
                <a:latin typeface="仿宋_GB2312" pitchFamily="49" charset="-122"/>
                <a:ea typeface="仿宋_GB2312" pitchFamily="49" charset="-122"/>
              </a:rPr>
              <a:t>类</a:t>
            </a:r>
            <a:r>
              <a:rPr lang="en-US" altLang="zh-CN" sz="3600" b="1">
                <a:latin typeface="Times New Roman" panose="02020603050405020304" pitchFamily="18" charset="0"/>
                <a:ea typeface="仿宋_GB2312" pitchFamily="49" charset="-122"/>
              </a:rPr>
              <a:t>——</a:t>
            </a:r>
            <a:r>
              <a:rPr lang="zh-CN" altLang="en-US" sz="3600" b="1">
                <a:latin typeface="仿宋_GB2312" pitchFamily="49" charset="-122"/>
                <a:ea typeface="仿宋_GB2312" pitchFamily="49" charset="-122"/>
              </a:rPr>
              <a:t>构造函数（常用）</a:t>
            </a:r>
          </a:p>
        </p:txBody>
      </p:sp>
      <p:sp>
        <p:nvSpPr>
          <p:cNvPr id="27651" name="Rectangle 3">
            <a:extLst>
              <a:ext uri="{FF2B5EF4-FFF2-40B4-BE49-F238E27FC236}">
                <a16:creationId xmlns:a16="http://schemas.microsoft.com/office/drawing/2014/main" id="{1B3B53B3-BA27-4EE3-891E-235BB998775A}"/>
              </a:ext>
            </a:extLst>
          </p:cNvPr>
          <p:cNvSpPr>
            <a:spLocks noGrp="1" noChangeArrowheads="1"/>
          </p:cNvSpPr>
          <p:nvPr>
            <p:ph type="body" idx="1"/>
          </p:nvPr>
        </p:nvSpPr>
        <p:spPr>
          <a:xfrm>
            <a:off x="381000" y="1676400"/>
            <a:ext cx="8382000" cy="4343400"/>
          </a:xfrm>
        </p:spPr>
        <p:txBody>
          <a:bodyPr/>
          <a:lstStyle/>
          <a:p>
            <a:pPr marL="660400" indent="-660400">
              <a:lnSpc>
                <a:spcPct val="90000"/>
              </a:lnSpc>
              <a:buSzTx/>
              <a:buFont typeface="Wingdings" panose="05000000000000000000" pitchFamily="2" charset="2"/>
              <a:buAutoNum type="arabicPeriod"/>
            </a:pPr>
            <a:r>
              <a:rPr lang="zh-CN" altLang="en-US" sz="2000" b="1">
                <a:solidFill>
                  <a:srgbClr val="2908EC"/>
                </a:solidFill>
                <a:latin typeface="仿宋_GB2312" pitchFamily="49" charset="-122"/>
                <a:ea typeface="仿宋_GB2312" pitchFamily="49" charset="-122"/>
              </a:rPr>
              <a:t>用扩在双引号（</a:t>
            </a:r>
            <a:r>
              <a:rPr lang="zh-CN" altLang="en-US" sz="2000" b="1">
                <a:solidFill>
                  <a:srgbClr val="2908EC"/>
                </a:solidFill>
                <a:ea typeface="仿宋_GB2312" pitchFamily="49" charset="-122"/>
              </a:rPr>
              <a:t>“”</a:t>
            </a:r>
            <a:r>
              <a:rPr lang="zh-CN" altLang="en-US" sz="2000" b="1">
                <a:solidFill>
                  <a:srgbClr val="2908EC"/>
                </a:solidFill>
                <a:latin typeface="仿宋_GB2312" pitchFamily="49" charset="-122"/>
                <a:ea typeface="仿宋_GB2312" pitchFamily="49" charset="-122"/>
              </a:rPr>
              <a:t>）里面的一串字符串做参数构造字符串</a:t>
            </a:r>
          </a:p>
          <a:p>
            <a:pPr marL="1035050" lvl="1" indent="-577850">
              <a:lnSpc>
                <a:spcPct val="90000"/>
              </a:lnSpc>
              <a:buSzTx/>
              <a:buFont typeface="Wingdings" panose="05000000000000000000" pitchFamily="2" charset="2"/>
              <a:buChar char="ü"/>
            </a:pPr>
            <a:r>
              <a:rPr lang="en-US" altLang="zh-CN" sz="2000" b="1">
                <a:latin typeface="仿宋_GB2312" pitchFamily="49" charset="-122"/>
                <a:ea typeface="仿宋_GB2312" pitchFamily="49" charset="-122"/>
              </a:rPr>
              <a:t>Public String(String value);</a:t>
            </a:r>
          </a:p>
          <a:p>
            <a:pPr marL="660400" indent="-660400">
              <a:lnSpc>
                <a:spcPct val="90000"/>
              </a:lnSpc>
              <a:buSzTx/>
              <a:buFont typeface="Wingdings" panose="05000000000000000000" pitchFamily="2" charset="2"/>
              <a:buAutoNum type="arabicPeriod" startAt="2"/>
            </a:pPr>
            <a:r>
              <a:rPr lang="zh-CN" altLang="en-US" sz="2000" b="1">
                <a:solidFill>
                  <a:srgbClr val="2908EC"/>
                </a:solidFill>
                <a:latin typeface="仿宋_GB2312" pitchFamily="49" charset="-122"/>
                <a:ea typeface="仿宋_GB2312" pitchFamily="49" charset="-122"/>
              </a:rPr>
              <a:t>用字符作为构造函数</a:t>
            </a:r>
          </a:p>
          <a:p>
            <a:pPr marL="1035050" lvl="1" indent="-577850">
              <a:lnSpc>
                <a:spcPct val="90000"/>
              </a:lnSpc>
              <a:buSzTx/>
              <a:buFont typeface="Wingdings" panose="05000000000000000000" pitchFamily="2" charset="2"/>
              <a:buChar char="ü"/>
            </a:pPr>
            <a:r>
              <a:rPr lang="en-US" altLang="zh-CN" sz="2000" b="1">
                <a:latin typeface="仿宋_GB2312" pitchFamily="49" charset="-122"/>
                <a:ea typeface="仿宋_GB2312" pitchFamily="49" charset="-122"/>
              </a:rPr>
              <a:t>Public String(char value[]);</a:t>
            </a:r>
          </a:p>
          <a:p>
            <a:pPr marL="1035050" lvl="1" indent="-577850">
              <a:lnSpc>
                <a:spcPct val="90000"/>
              </a:lnSpc>
              <a:buSzTx/>
              <a:buFont typeface="Wingdings" panose="05000000000000000000" pitchFamily="2" charset="2"/>
              <a:buChar char="ü"/>
            </a:pPr>
            <a:r>
              <a:rPr lang="en-US" altLang="zh-CN" sz="2000" b="1">
                <a:latin typeface="仿宋_GB2312" pitchFamily="49" charset="-122"/>
                <a:ea typeface="仿宋_GB2312" pitchFamily="49" charset="-122"/>
              </a:rPr>
              <a:t>Public String(char value[], int offset, int count);</a:t>
            </a:r>
          </a:p>
          <a:p>
            <a:pPr marL="660400" indent="-660400">
              <a:lnSpc>
                <a:spcPct val="90000"/>
              </a:lnSpc>
              <a:buSzTx/>
              <a:buFont typeface="Wingdings" panose="05000000000000000000" pitchFamily="2" charset="2"/>
              <a:buAutoNum type="arabicPeriod" startAt="3"/>
            </a:pPr>
            <a:r>
              <a:rPr lang="zh-CN" altLang="en-US" sz="2000" b="1">
                <a:solidFill>
                  <a:srgbClr val="2908EC"/>
                </a:solidFill>
                <a:latin typeface="仿宋_GB2312" pitchFamily="49" charset="-122"/>
                <a:ea typeface="仿宋_GB2312" pitchFamily="49" charset="-122"/>
              </a:rPr>
              <a:t>用指定的缓冲字符串对象</a:t>
            </a:r>
            <a:r>
              <a:rPr lang="en-US" altLang="zh-CN" sz="2000" b="1">
                <a:solidFill>
                  <a:srgbClr val="2908EC"/>
                </a:solidFill>
                <a:latin typeface="仿宋_GB2312" pitchFamily="49" charset="-122"/>
                <a:ea typeface="仿宋_GB2312" pitchFamily="49" charset="-122"/>
              </a:rPr>
              <a:t>buffer</a:t>
            </a:r>
            <a:r>
              <a:rPr lang="zh-CN" altLang="en-US" sz="2000" b="1">
                <a:solidFill>
                  <a:srgbClr val="2908EC"/>
                </a:solidFill>
                <a:latin typeface="仿宋_GB2312" pitchFamily="49" charset="-122"/>
                <a:ea typeface="仿宋_GB2312" pitchFamily="49" charset="-122"/>
              </a:rPr>
              <a:t>构造字符串对象</a:t>
            </a:r>
          </a:p>
          <a:p>
            <a:pPr marL="1035050" lvl="1" indent="-577850">
              <a:lnSpc>
                <a:spcPct val="90000"/>
              </a:lnSpc>
              <a:buSzTx/>
              <a:buFont typeface="Wingdings" panose="05000000000000000000" pitchFamily="2" charset="2"/>
              <a:buChar char="ü"/>
            </a:pPr>
            <a:r>
              <a:rPr lang="en-US" altLang="zh-CN" sz="2000" b="1">
                <a:latin typeface="仿宋_GB2312" pitchFamily="49" charset="-122"/>
                <a:ea typeface="仿宋_GB2312" pitchFamily="49" charset="-122"/>
              </a:rPr>
              <a:t>Public String(StringBuffer buffer);</a:t>
            </a:r>
          </a:p>
          <a:p>
            <a:pPr marL="660400" indent="-660400">
              <a:lnSpc>
                <a:spcPct val="90000"/>
              </a:lnSpc>
              <a:buSzTx/>
              <a:buFont typeface="Wingdings" panose="05000000000000000000" pitchFamily="2" charset="2"/>
              <a:buAutoNum type="arabicPeriod" startAt="4"/>
            </a:pPr>
            <a:r>
              <a:rPr lang="zh-CN" altLang="en-US" sz="2000" b="1">
                <a:solidFill>
                  <a:srgbClr val="2908EC"/>
                </a:solidFill>
                <a:ea typeface="仿宋_GB2312" pitchFamily="49" charset="-122"/>
              </a:rPr>
              <a:t>用字节数组作为参数构造字符串</a:t>
            </a:r>
          </a:p>
          <a:p>
            <a:pPr marL="1035050" lvl="1" indent="-577850">
              <a:lnSpc>
                <a:spcPct val="90000"/>
              </a:lnSpc>
              <a:buSzPct val="85000"/>
              <a:buFont typeface="Wingdings" panose="05000000000000000000" pitchFamily="2" charset="2"/>
              <a:buChar char="ü"/>
            </a:pPr>
            <a:r>
              <a:rPr lang="en-US" altLang="zh-CN" sz="2000" b="1"/>
              <a:t>Public String(byte[] bytes);</a:t>
            </a:r>
          </a:p>
          <a:p>
            <a:pPr marL="1035050" lvl="1" indent="-577850">
              <a:lnSpc>
                <a:spcPct val="90000"/>
              </a:lnSpc>
              <a:buSzPct val="85000"/>
              <a:buFont typeface="Wingdings" panose="05000000000000000000" pitchFamily="2" charset="2"/>
              <a:buChar char="ü"/>
            </a:pPr>
            <a:r>
              <a:rPr lang="en-US" altLang="zh-CN" sz="2000" b="1"/>
              <a:t>Public String(byte[] bytes,String enc);</a:t>
            </a:r>
          </a:p>
          <a:p>
            <a:pPr marL="1035050" lvl="1" indent="-577850">
              <a:lnSpc>
                <a:spcPct val="90000"/>
              </a:lnSpc>
              <a:buSzPct val="85000"/>
              <a:buFont typeface="Wingdings" panose="05000000000000000000" pitchFamily="2" charset="2"/>
              <a:buChar char="ü"/>
            </a:pPr>
            <a:r>
              <a:rPr lang="en-US" altLang="zh-CN" sz="2000" b="1"/>
              <a:t>Public String(byte[] bytes, int offset, int length);</a:t>
            </a:r>
          </a:p>
          <a:p>
            <a:pPr marL="1035050" lvl="1" indent="-577850">
              <a:lnSpc>
                <a:spcPct val="90000"/>
              </a:lnSpc>
              <a:buSzPct val="85000"/>
              <a:buFont typeface="Wingdings" panose="05000000000000000000" pitchFamily="2" charset="2"/>
              <a:buChar char="ü"/>
            </a:pPr>
            <a:r>
              <a:rPr lang="en-US" altLang="zh-CN" sz="2000" b="1"/>
              <a:t>Public String(byte[], int offset,int length,String enc);</a:t>
            </a:r>
            <a:endParaRPr lang="en-US" altLang="zh-CN" sz="1800" b="1">
              <a:latin typeface="仿宋_GB2312" pitchFamily="49" charset="-122"/>
              <a:ea typeface="仿宋_GB2312" pitchFamily="49" charset="-122"/>
            </a:endParaRPr>
          </a:p>
        </p:txBody>
      </p:sp>
      <p:sp>
        <p:nvSpPr>
          <p:cNvPr id="27653" name="Rectangle 5">
            <a:extLst>
              <a:ext uri="{FF2B5EF4-FFF2-40B4-BE49-F238E27FC236}">
                <a16:creationId xmlns:a16="http://schemas.microsoft.com/office/drawing/2014/main" id="{70D5D795-11DA-4BA6-B163-12882D751F97}"/>
              </a:ext>
            </a:extLst>
          </p:cNvPr>
          <p:cNvSpPr>
            <a:spLocks noChangeArrowheads="1"/>
          </p:cNvSpPr>
          <p:nvPr/>
        </p:nvSpPr>
        <p:spPr bwMode="auto">
          <a:xfrm>
            <a:off x="3086100" y="357188"/>
            <a:ext cx="18415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20000"/>
              </a:spcBef>
              <a:buSzPct val="85000"/>
            </a:pPr>
            <a:endParaRPr lang="zh-CN" altLang="zh-CN" sz="2800" b="1">
              <a:solidFill>
                <a:srgbClr val="2908EC"/>
              </a:solidFill>
            </a:endParaRPr>
          </a:p>
        </p:txBody>
      </p:sp>
    </p:spTree>
    <p:extLst>
      <p:ext uri="{BB962C8B-B14F-4D97-AF65-F5344CB8AC3E}">
        <p14:creationId xmlns:p14="http://schemas.microsoft.com/office/powerpoint/2010/main" val="355987833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9BC54E1E-C5ED-4C72-B079-A5C84C2552B7}"/>
              </a:ext>
            </a:extLst>
          </p:cNvPr>
          <p:cNvSpPr>
            <a:spLocks noGrp="1" noChangeArrowheads="1"/>
          </p:cNvSpPr>
          <p:nvPr>
            <p:ph type="title"/>
          </p:nvPr>
        </p:nvSpPr>
        <p:spPr>
          <a:xfrm>
            <a:off x="685800" y="768350"/>
            <a:ext cx="7772400" cy="679450"/>
          </a:xfrm>
        </p:spPr>
        <p:txBody>
          <a:bodyPr/>
          <a:lstStyle/>
          <a:p>
            <a:r>
              <a:rPr lang="en-US" altLang="zh-CN" sz="3600" b="1">
                <a:effectLst>
                  <a:outerShdw blurRad="38100" dist="38100" dir="2700000" algn="tl">
                    <a:srgbClr val="C0C0C0"/>
                  </a:outerShdw>
                </a:effectLst>
                <a:latin typeface="仿宋_GB2312" pitchFamily="49" charset="-122"/>
                <a:ea typeface="仿宋_GB2312" pitchFamily="49" charset="-122"/>
              </a:rPr>
              <a:t>String</a:t>
            </a:r>
            <a:r>
              <a:rPr lang="zh-CN" altLang="en-US" sz="3600" b="1">
                <a:effectLst>
                  <a:outerShdw blurRad="38100" dist="38100" dir="2700000" algn="tl">
                    <a:srgbClr val="C0C0C0"/>
                  </a:outerShdw>
                </a:effectLst>
                <a:latin typeface="仿宋_GB2312" pitchFamily="49" charset="-122"/>
                <a:ea typeface="仿宋_GB2312" pitchFamily="49" charset="-122"/>
              </a:rPr>
              <a:t>类</a:t>
            </a:r>
            <a:r>
              <a:rPr lang="en-US" altLang="zh-CN" sz="3600" b="1">
                <a:effectLst>
                  <a:outerShdw blurRad="38100" dist="38100" dir="2700000" algn="tl">
                    <a:srgbClr val="C0C0C0"/>
                  </a:outerShdw>
                </a:effectLst>
                <a:latin typeface="Times New Roman" panose="02020603050405020304" pitchFamily="18" charset="0"/>
                <a:ea typeface="仿宋_GB2312" pitchFamily="49" charset="-122"/>
              </a:rPr>
              <a:t>——</a:t>
            </a:r>
            <a:r>
              <a:rPr lang="zh-CN" altLang="en-US" sz="3600" b="1">
                <a:effectLst>
                  <a:outerShdw blurRad="38100" dist="38100" dir="2700000" algn="tl">
                    <a:srgbClr val="C0C0C0"/>
                  </a:outerShdw>
                </a:effectLst>
                <a:latin typeface="仿宋_GB2312" pitchFamily="49" charset="-122"/>
                <a:ea typeface="仿宋_GB2312" pitchFamily="49" charset="-122"/>
              </a:rPr>
              <a:t>构造函数（举例）</a:t>
            </a:r>
          </a:p>
        </p:txBody>
      </p:sp>
      <p:sp>
        <p:nvSpPr>
          <p:cNvPr id="28675" name="Rectangle 3">
            <a:extLst>
              <a:ext uri="{FF2B5EF4-FFF2-40B4-BE49-F238E27FC236}">
                <a16:creationId xmlns:a16="http://schemas.microsoft.com/office/drawing/2014/main" id="{56CFF5DC-E6E6-4AA1-BFC6-C6258CA0B282}"/>
              </a:ext>
            </a:extLst>
          </p:cNvPr>
          <p:cNvSpPr>
            <a:spLocks noGrp="1" noChangeArrowheads="1"/>
          </p:cNvSpPr>
          <p:nvPr>
            <p:ph type="body" idx="1"/>
          </p:nvPr>
        </p:nvSpPr>
        <p:spPr>
          <a:xfrm>
            <a:off x="457200" y="1752600"/>
            <a:ext cx="7924800" cy="4114800"/>
          </a:xfrm>
          <a:ln w="19050">
            <a:solidFill>
              <a:srgbClr val="EC0404"/>
            </a:solidFill>
            <a:miter lim="800000"/>
            <a:headEnd/>
            <a:tailEnd/>
          </a:ln>
        </p:spPr>
        <p:txBody>
          <a:bodyPr/>
          <a:lstStyle/>
          <a:p>
            <a:pPr marL="609600" indent="-609600">
              <a:lnSpc>
                <a:spcPct val="90000"/>
              </a:lnSpc>
              <a:spcBef>
                <a:spcPct val="0"/>
              </a:spcBef>
              <a:buSzTx/>
              <a:buFont typeface="Wingdings" panose="05000000000000000000" pitchFamily="2" charset="2"/>
              <a:buNone/>
            </a:pPr>
            <a:r>
              <a:rPr lang="en-US" altLang="zh-CN" sz="2800" b="1">
                <a:latin typeface="仿宋_GB2312" pitchFamily="49" charset="-122"/>
                <a:ea typeface="仿宋_GB2312" pitchFamily="49" charset="-122"/>
              </a:rPr>
              <a:t>String str=new String(</a:t>
            </a:r>
            <a:r>
              <a:rPr lang="en-US" altLang="zh-CN" sz="2800" b="1">
                <a:ea typeface="仿宋_GB2312" pitchFamily="49" charset="-122"/>
              </a:rPr>
              <a:t>“</a:t>
            </a:r>
            <a:r>
              <a:rPr lang="en-US" altLang="zh-CN" sz="2800" b="1">
                <a:latin typeface="仿宋_GB2312" pitchFamily="49" charset="-122"/>
                <a:ea typeface="仿宋_GB2312" pitchFamily="49" charset="-122"/>
              </a:rPr>
              <a:t>I like Java</a:t>
            </a:r>
            <a:r>
              <a:rPr lang="en-US" altLang="zh-CN" sz="2800" b="1">
                <a:ea typeface="仿宋_GB2312" pitchFamily="49" charset="-122"/>
              </a:rPr>
              <a:t>”</a:t>
            </a:r>
            <a:r>
              <a:rPr lang="en-US" altLang="zh-CN" sz="2800" b="1">
                <a:latin typeface="仿宋_GB2312" pitchFamily="49" charset="-122"/>
                <a:ea typeface="仿宋_GB2312" pitchFamily="49" charset="-122"/>
              </a:rPr>
              <a:t>);</a:t>
            </a:r>
          </a:p>
          <a:p>
            <a:pPr marL="609600" indent="-609600">
              <a:lnSpc>
                <a:spcPct val="90000"/>
              </a:lnSpc>
              <a:spcBef>
                <a:spcPct val="0"/>
              </a:spcBef>
              <a:buSzTx/>
              <a:buFont typeface="Wingdings" panose="05000000000000000000" pitchFamily="2" charset="2"/>
              <a:buNone/>
            </a:pPr>
            <a:endParaRPr lang="en-US" altLang="zh-CN" sz="2800" b="1">
              <a:solidFill>
                <a:srgbClr val="2908EC"/>
              </a:solidFill>
              <a:latin typeface="仿宋_GB2312" pitchFamily="49" charset="-122"/>
              <a:ea typeface="仿宋_GB2312" pitchFamily="49" charset="-122"/>
            </a:endParaRPr>
          </a:p>
          <a:p>
            <a:pPr marL="609600" indent="-609600">
              <a:lnSpc>
                <a:spcPct val="90000"/>
              </a:lnSpc>
              <a:spcBef>
                <a:spcPct val="0"/>
              </a:spcBef>
              <a:buSzTx/>
              <a:buFont typeface="Wingdings" panose="05000000000000000000" pitchFamily="2" charset="2"/>
              <a:buNone/>
            </a:pPr>
            <a:r>
              <a:rPr lang="en-US" altLang="zh-CN" sz="2800" b="1">
                <a:solidFill>
                  <a:srgbClr val="2908EC"/>
                </a:solidFill>
                <a:latin typeface="仿宋_GB2312" pitchFamily="49" charset="-122"/>
                <a:ea typeface="仿宋_GB2312" pitchFamily="49" charset="-122"/>
              </a:rPr>
              <a:t>Char ch[]={</a:t>
            </a:r>
            <a:r>
              <a:rPr lang="en-US" altLang="zh-CN"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a</a:t>
            </a:r>
            <a:r>
              <a:rPr lang="en-US" altLang="zh-CN"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a:t>
            </a:r>
            <a:r>
              <a:rPr lang="en-US" altLang="zh-CN"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b</a:t>
            </a:r>
            <a:r>
              <a:rPr lang="en-US" altLang="zh-CN"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a:t>
            </a:r>
            <a:r>
              <a:rPr lang="en-US" altLang="zh-CN"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c</a:t>
            </a:r>
            <a:r>
              <a:rPr lang="en-US" altLang="zh-CN"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a:t>
            </a:r>
            <a:r>
              <a:rPr lang="en-US" altLang="zh-CN"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d</a:t>
            </a:r>
            <a:r>
              <a:rPr lang="en-US" altLang="zh-CN"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a:t>
            </a:r>
            <a:r>
              <a:rPr lang="en-US" altLang="zh-CN"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e</a:t>
            </a:r>
            <a:r>
              <a:rPr lang="en-US" altLang="zh-CN"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a:t>
            </a:r>
          </a:p>
          <a:p>
            <a:pPr marL="609600" indent="-609600">
              <a:lnSpc>
                <a:spcPct val="90000"/>
              </a:lnSpc>
              <a:spcBef>
                <a:spcPct val="0"/>
              </a:spcBef>
              <a:buSzTx/>
              <a:buFont typeface="Wingdings" panose="05000000000000000000" pitchFamily="2" charset="2"/>
              <a:buNone/>
            </a:pPr>
            <a:r>
              <a:rPr lang="en-US" altLang="zh-CN" sz="2800" b="1">
                <a:solidFill>
                  <a:srgbClr val="2908EC"/>
                </a:solidFill>
                <a:latin typeface="仿宋_GB2312" pitchFamily="49" charset="-122"/>
                <a:ea typeface="仿宋_GB2312" pitchFamily="49" charset="-122"/>
              </a:rPr>
              <a:t>String s1=new String(ch);  //s1 </a:t>
            </a:r>
            <a:r>
              <a:rPr lang="zh-CN" altLang="en-US" sz="2800" b="1">
                <a:solidFill>
                  <a:srgbClr val="2908EC"/>
                </a:solidFill>
                <a:latin typeface="仿宋_GB2312" pitchFamily="49" charset="-122"/>
                <a:ea typeface="仿宋_GB2312" pitchFamily="49" charset="-122"/>
              </a:rPr>
              <a:t>为</a:t>
            </a:r>
            <a:r>
              <a:rPr lang="zh-CN" altLang="en-US"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abcde</a:t>
            </a:r>
            <a:r>
              <a:rPr lang="en-US" altLang="zh-CN" sz="2800" b="1">
                <a:solidFill>
                  <a:srgbClr val="2908EC"/>
                </a:solidFill>
                <a:ea typeface="仿宋_GB2312" pitchFamily="49" charset="-122"/>
              </a:rPr>
              <a:t>”</a:t>
            </a:r>
            <a:endParaRPr lang="en-US" altLang="zh-CN" sz="2800" b="1">
              <a:solidFill>
                <a:srgbClr val="2908EC"/>
              </a:solidFill>
              <a:latin typeface="仿宋_GB2312" pitchFamily="49" charset="-122"/>
              <a:ea typeface="仿宋_GB2312" pitchFamily="49" charset="-122"/>
            </a:endParaRPr>
          </a:p>
          <a:p>
            <a:pPr marL="609600" indent="-609600">
              <a:lnSpc>
                <a:spcPct val="90000"/>
              </a:lnSpc>
              <a:spcBef>
                <a:spcPct val="0"/>
              </a:spcBef>
              <a:buSzTx/>
              <a:buFont typeface="Wingdings" panose="05000000000000000000" pitchFamily="2" charset="2"/>
              <a:buNone/>
            </a:pPr>
            <a:r>
              <a:rPr lang="en-US" altLang="zh-CN" sz="2800" b="1">
                <a:solidFill>
                  <a:srgbClr val="2908EC"/>
                </a:solidFill>
                <a:latin typeface="仿宋_GB2312" pitchFamily="49" charset="-122"/>
                <a:ea typeface="仿宋_GB2312" pitchFamily="49" charset="-122"/>
              </a:rPr>
              <a:t>String s2=new String(ch, 2, 3); //s2</a:t>
            </a:r>
            <a:r>
              <a:rPr lang="zh-CN" altLang="en-US" sz="2800" b="1">
                <a:solidFill>
                  <a:srgbClr val="2908EC"/>
                </a:solidFill>
                <a:latin typeface="仿宋_GB2312" pitchFamily="49" charset="-122"/>
                <a:ea typeface="仿宋_GB2312" pitchFamily="49" charset="-122"/>
              </a:rPr>
              <a:t>为</a:t>
            </a:r>
            <a:r>
              <a:rPr lang="zh-CN" altLang="en-US" sz="2800" b="1">
                <a:solidFill>
                  <a:srgbClr val="2908EC"/>
                </a:solidFill>
                <a:ea typeface="仿宋_GB2312" pitchFamily="49" charset="-122"/>
              </a:rPr>
              <a:t>“</a:t>
            </a:r>
            <a:r>
              <a:rPr lang="en-US" altLang="zh-CN" sz="2800" b="1">
                <a:solidFill>
                  <a:srgbClr val="2908EC"/>
                </a:solidFill>
                <a:latin typeface="仿宋_GB2312" pitchFamily="49" charset="-122"/>
                <a:ea typeface="仿宋_GB2312" pitchFamily="49" charset="-122"/>
              </a:rPr>
              <a:t>cde</a:t>
            </a:r>
            <a:r>
              <a:rPr lang="en-US" altLang="zh-CN" sz="2800" b="1">
                <a:solidFill>
                  <a:srgbClr val="2908EC"/>
                </a:solidFill>
                <a:ea typeface="仿宋_GB2312" pitchFamily="49" charset="-122"/>
              </a:rPr>
              <a:t>”</a:t>
            </a:r>
            <a:endParaRPr lang="en-US" altLang="zh-CN" sz="2800" b="1">
              <a:solidFill>
                <a:srgbClr val="2908EC"/>
              </a:solidFill>
              <a:latin typeface="仿宋_GB2312" pitchFamily="49" charset="-122"/>
              <a:ea typeface="仿宋_GB2312" pitchFamily="49" charset="-122"/>
            </a:endParaRPr>
          </a:p>
          <a:p>
            <a:pPr marL="609600" indent="-609600">
              <a:lnSpc>
                <a:spcPct val="90000"/>
              </a:lnSpc>
              <a:spcBef>
                <a:spcPct val="0"/>
              </a:spcBef>
              <a:buSzTx/>
              <a:buFont typeface="Wingdings" panose="05000000000000000000" pitchFamily="2" charset="2"/>
              <a:buNone/>
            </a:pPr>
            <a:endParaRPr lang="en-US" altLang="zh-CN" sz="2800" b="1">
              <a:latin typeface="仿宋_GB2312" pitchFamily="49" charset="-122"/>
              <a:ea typeface="仿宋_GB2312" pitchFamily="49" charset="-122"/>
            </a:endParaRPr>
          </a:p>
          <a:p>
            <a:pPr marL="609600" indent="-609600">
              <a:lnSpc>
                <a:spcPct val="90000"/>
              </a:lnSpc>
              <a:spcBef>
                <a:spcPct val="0"/>
              </a:spcBef>
              <a:buSzTx/>
              <a:buFont typeface="Wingdings" panose="05000000000000000000" pitchFamily="2" charset="2"/>
              <a:buNone/>
            </a:pPr>
            <a:r>
              <a:rPr lang="en-US" altLang="zh-CN" sz="2800" b="1">
                <a:solidFill>
                  <a:srgbClr val="006600"/>
                </a:solidFill>
                <a:latin typeface="仿宋_GB2312" pitchFamily="49" charset="-122"/>
                <a:ea typeface="仿宋_GB2312" pitchFamily="49" charset="-122"/>
              </a:rPr>
              <a:t>StringBuffer buff=new StringBuffer();</a:t>
            </a:r>
          </a:p>
          <a:p>
            <a:pPr marL="609600" indent="-609600">
              <a:lnSpc>
                <a:spcPct val="90000"/>
              </a:lnSpc>
              <a:spcBef>
                <a:spcPct val="0"/>
              </a:spcBef>
              <a:buSzTx/>
              <a:buFont typeface="Wingdings" panose="05000000000000000000" pitchFamily="2" charset="2"/>
              <a:buNone/>
            </a:pPr>
            <a:r>
              <a:rPr lang="en-US" altLang="zh-CN" sz="2800" b="1">
                <a:solidFill>
                  <a:srgbClr val="006600"/>
                </a:solidFill>
                <a:latin typeface="仿宋_GB2312" pitchFamily="49" charset="-122"/>
                <a:ea typeface="仿宋_GB2312" pitchFamily="49" charset="-122"/>
              </a:rPr>
              <a:t>Buff.append(</a:t>
            </a:r>
            <a:r>
              <a:rPr lang="en-US" altLang="zh-CN" sz="2800" b="1">
                <a:solidFill>
                  <a:srgbClr val="006600"/>
                </a:solidFill>
                <a:ea typeface="仿宋_GB2312" pitchFamily="49" charset="-122"/>
              </a:rPr>
              <a:t>“</a:t>
            </a:r>
            <a:r>
              <a:rPr lang="en-US" altLang="zh-CN" sz="2800" b="1">
                <a:solidFill>
                  <a:srgbClr val="006600"/>
                </a:solidFill>
                <a:latin typeface="仿宋_GB2312" pitchFamily="49" charset="-122"/>
                <a:ea typeface="仿宋_GB2312" pitchFamily="49" charset="-122"/>
              </a:rPr>
              <a:t>a</a:t>
            </a:r>
            <a:r>
              <a:rPr lang="en-US" altLang="zh-CN" sz="2800" b="1">
                <a:solidFill>
                  <a:srgbClr val="006600"/>
                </a:solidFill>
                <a:ea typeface="仿宋_GB2312" pitchFamily="49" charset="-122"/>
              </a:rPr>
              <a:t>”</a:t>
            </a:r>
            <a:r>
              <a:rPr lang="en-US" altLang="zh-CN" sz="2800" b="1">
                <a:solidFill>
                  <a:srgbClr val="006600"/>
                </a:solidFill>
                <a:latin typeface="仿宋_GB2312" pitchFamily="49" charset="-122"/>
                <a:ea typeface="仿宋_GB2312" pitchFamily="49" charset="-122"/>
              </a:rPr>
              <a:t>);</a:t>
            </a:r>
          </a:p>
          <a:p>
            <a:pPr marL="609600" indent="-609600">
              <a:lnSpc>
                <a:spcPct val="90000"/>
              </a:lnSpc>
              <a:spcBef>
                <a:spcPct val="0"/>
              </a:spcBef>
              <a:buSzTx/>
              <a:buFont typeface="Wingdings" panose="05000000000000000000" pitchFamily="2" charset="2"/>
              <a:buNone/>
            </a:pPr>
            <a:r>
              <a:rPr lang="en-US" altLang="zh-CN" sz="2800" b="1">
                <a:solidFill>
                  <a:srgbClr val="006600"/>
                </a:solidFill>
                <a:latin typeface="仿宋_GB2312" pitchFamily="49" charset="-122"/>
                <a:ea typeface="仿宋_GB2312" pitchFamily="49" charset="-122"/>
              </a:rPr>
              <a:t>Buff.append(</a:t>
            </a:r>
            <a:r>
              <a:rPr lang="en-US" altLang="zh-CN" sz="2800" b="1">
                <a:solidFill>
                  <a:srgbClr val="006600"/>
                </a:solidFill>
                <a:ea typeface="仿宋_GB2312" pitchFamily="49" charset="-122"/>
              </a:rPr>
              <a:t>“</a:t>
            </a:r>
            <a:r>
              <a:rPr lang="en-US" altLang="zh-CN" sz="2800" b="1">
                <a:solidFill>
                  <a:srgbClr val="006600"/>
                </a:solidFill>
                <a:latin typeface="仿宋_GB2312" pitchFamily="49" charset="-122"/>
                <a:ea typeface="仿宋_GB2312" pitchFamily="49" charset="-122"/>
              </a:rPr>
              <a:t>5.6</a:t>
            </a:r>
            <a:r>
              <a:rPr lang="en-US" altLang="zh-CN" sz="2800" b="1">
                <a:solidFill>
                  <a:srgbClr val="006600"/>
                </a:solidFill>
                <a:ea typeface="仿宋_GB2312" pitchFamily="49" charset="-122"/>
              </a:rPr>
              <a:t>”</a:t>
            </a:r>
            <a:r>
              <a:rPr lang="en-US" altLang="zh-CN" sz="2800" b="1">
                <a:solidFill>
                  <a:srgbClr val="006600"/>
                </a:solidFill>
                <a:latin typeface="仿宋_GB2312" pitchFamily="49" charset="-122"/>
                <a:ea typeface="仿宋_GB2312" pitchFamily="49" charset="-122"/>
              </a:rPr>
              <a:t>);</a:t>
            </a:r>
          </a:p>
          <a:p>
            <a:pPr marL="609600" indent="-609600">
              <a:lnSpc>
                <a:spcPct val="90000"/>
              </a:lnSpc>
              <a:spcBef>
                <a:spcPct val="0"/>
              </a:spcBef>
              <a:buSzTx/>
              <a:buFont typeface="Wingdings" panose="05000000000000000000" pitchFamily="2" charset="2"/>
              <a:buNone/>
            </a:pPr>
            <a:r>
              <a:rPr lang="en-US" altLang="zh-CN" sz="2800" b="1">
                <a:solidFill>
                  <a:srgbClr val="EC0404"/>
                </a:solidFill>
                <a:latin typeface="仿宋_GB2312" pitchFamily="49" charset="-122"/>
                <a:ea typeface="仿宋_GB2312" pitchFamily="49" charset="-122"/>
              </a:rPr>
              <a:t>String s1=new String(buff);</a:t>
            </a:r>
            <a:r>
              <a:rPr lang="en-US" altLang="zh-CN" sz="2800" b="1">
                <a:solidFill>
                  <a:srgbClr val="006600"/>
                </a:solidFill>
                <a:latin typeface="仿宋_GB2312" pitchFamily="49" charset="-122"/>
                <a:ea typeface="仿宋_GB2312" pitchFamily="49" charset="-122"/>
              </a:rPr>
              <a:t> //s1</a:t>
            </a:r>
            <a:r>
              <a:rPr lang="zh-CN" altLang="en-US" sz="2800" b="1">
                <a:solidFill>
                  <a:srgbClr val="006600"/>
                </a:solidFill>
                <a:latin typeface="仿宋_GB2312" pitchFamily="49" charset="-122"/>
                <a:ea typeface="仿宋_GB2312" pitchFamily="49" charset="-122"/>
              </a:rPr>
              <a:t>为</a:t>
            </a:r>
            <a:r>
              <a:rPr lang="zh-CN" altLang="en-US" sz="2800" b="1">
                <a:solidFill>
                  <a:srgbClr val="006600"/>
                </a:solidFill>
                <a:ea typeface="仿宋_GB2312" pitchFamily="49" charset="-122"/>
              </a:rPr>
              <a:t>“</a:t>
            </a:r>
            <a:r>
              <a:rPr lang="en-US" altLang="zh-CN" sz="2800" b="1">
                <a:solidFill>
                  <a:srgbClr val="006600"/>
                </a:solidFill>
                <a:latin typeface="仿宋_GB2312" pitchFamily="49" charset="-122"/>
                <a:ea typeface="仿宋_GB2312" pitchFamily="49" charset="-122"/>
              </a:rPr>
              <a:t>a5.6</a:t>
            </a:r>
            <a:r>
              <a:rPr lang="en-US" altLang="zh-CN" sz="2800" b="1">
                <a:solidFill>
                  <a:srgbClr val="006600"/>
                </a:solidFill>
                <a:ea typeface="仿宋_GB2312" pitchFamily="49" charset="-122"/>
              </a:rPr>
              <a:t>”</a:t>
            </a:r>
            <a:endParaRPr lang="en-US" altLang="zh-CN" sz="2800" b="1">
              <a:solidFill>
                <a:srgbClr val="006600"/>
              </a:solidFill>
              <a:latin typeface="仿宋_GB2312" pitchFamily="49" charset="-122"/>
              <a:ea typeface="仿宋_GB2312" pitchFamily="49" charset="-122"/>
            </a:endParaRPr>
          </a:p>
        </p:txBody>
      </p:sp>
    </p:spTree>
    <p:extLst>
      <p:ext uri="{BB962C8B-B14F-4D97-AF65-F5344CB8AC3E}">
        <p14:creationId xmlns:p14="http://schemas.microsoft.com/office/powerpoint/2010/main" val="334386481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ext Box 2">
            <a:extLst>
              <a:ext uri="{FF2B5EF4-FFF2-40B4-BE49-F238E27FC236}">
                <a16:creationId xmlns:a16="http://schemas.microsoft.com/office/drawing/2014/main" id="{8BC4384E-3147-441B-8A3F-3CA363B97E33}"/>
              </a:ext>
            </a:extLst>
          </p:cNvPr>
          <p:cNvSpPr txBox="1">
            <a:spLocks noChangeArrowheads="1"/>
          </p:cNvSpPr>
          <p:nvPr/>
        </p:nvSpPr>
        <p:spPr bwMode="auto">
          <a:xfrm>
            <a:off x="228600" y="838200"/>
            <a:ext cx="8686800" cy="5222875"/>
          </a:xfrm>
          <a:prstGeom prst="rect">
            <a:avLst/>
          </a:prstGeom>
          <a:noFill/>
          <a:ln w="1905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a:spAutoFit/>
          </a:bodyPr>
          <a:lstStyle/>
          <a:p>
            <a:r>
              <a:rPr lang="en-US" altLang="zh-CN" b="1">
                <a:latin typeface="Tahoma" panose="020B0604030504040204" pitchFamily="34" charset="0"/>
              </a:rPr>
              <a:t>public class StringTest{</a:t>
            </a:r>
          </a:p>
          <a:p>
            <a:r>
              <a:rPr lang="en-US" altLang="zh-CN" b="1">
                <a:latin typeface="Tahoma" panose="020B0604030504040204" pitchFamily="34" charset="0"/>
              </a:rPr>
              <a:t>   public static void main(String[] args){</a:t>
            </a:r>
          </a:p>
          <a:p>
            <a:r>
              <a:rPr lang="en-US" altLang="zh-CN" b="1">
                <a:latin typeface="Tahoma" panose="020B0604030504040204" pitchFamily="34" charset="0"/>
              </a:rPr>
              <a:t>	</a:t>
            </a:r>
            <a:r>
              <a:rPr lang="en-US" altLang="zh-CN" b="1">
                <a:solidFill>
                  <a:srgbClr val="2908EC"/>
                </a:solidFill>
                <a:latin typeface="Tahoma" panose="020B0604030504040204" pitchFamily="34" charset="0"/>
              </a:rPr>
              <a:t>String str=new String("I like Java");</a:t>
            </a:r>
          </a:p>
          <a:p>
            <a:r>
              <a:rPr lang="en-US" altLang="zh-CN" b="1">
                <a:latin typeface="Tahoma" panose="020B0604030504040204" pitchFamily="34" charset="0"/>
              </a:rPr>
              <a:t>	System.out.println("str is "+str);</a:t>
            </a:r>
          </a:p>
          <a:p>
            <a:r>
              <a:rPr lang="en-US" altLang="zh-CN" b="1">
                <a:latin typeface="Tahoma" panose="020B0604030504040204" pitchFamily="34" charset="0"/>
              </a:rPr>
              <a:t>	</a:t>
            </a:r>
            <a:r>
              <a:rPr lang="en-US" altLang="zh-CN" b="1">
                <a:solidFill>
                  <a:srgbClr val="2908EC"/>
                </a:solidFill>
                <a:latin typeface="Tahoma" panose="020B0604030504040204" pitchFamily="34" charset="0"/>
              </a:rPr>
              <a:t>char ch[]={'a','b','c','d','e'};</a:t>
            </a:r>
          </a:p>
          <a:p>
            <a:r>
              <a:rPr lang="en-US" altLang="zh-CN" b="1">
                <a:latin typeface="Tahoma" panose="020B0604030504040204" pitchFamily="34" charset="0"/>
              </a:rPr>
              <a:t>	</a:t>
            </a:r>
            <a:r>
              <a:rPr lang="en-US" altLang="zh-CN" b="1">
                <a:solidFill>
                  <a:srgbClr val="2908EC"/>
                </a:solidFill>
                <a:latin typeface="Tahoma" panose="020B0604030504040204" pitchFamily="34" charset="0"/>
              </a:rPr>
              <a:t>String s1=new String(ch);  //s1 </a:t>
            </a:r>
            <a:r>
              <a:rPr lang="zh-CN" altLang="en-US" b="1">
                <a:solidFill>
                  <a:srgbClr val="2908EC"/>
                </a:solidFill>
                <a:latin typeface="Tahoma" panose="020B0604030504040204" pitchFamily="34" charset="0"/>
              </a:rPr>
              <a:t>为“</a:t>
            </a:r>
            <a:r>
              <a:rPr lang="en-US" altLang="zh-CN" b="1">
                <a:solidFill>
                  <a:srgbClr val="2908EC"/>
                </a:solidFill>
                <a:latin typeface="Tahoma" panose="020B0604030504040204" pitchFamily="34" charset="0"/>
              </a:rPr>
              <a:t>abcde”</a:t>
            </a:r>
          </a:p>
          <a:p>
            <a:r>
              <a:rPr lang="en-US" altLang="zh-CN" b="1">
                <a:latin typeface="Tahoma" panose="020B0604030504040204" pitchFamily="34" charset="0"/>
              </a:rPr>
              <a:t>	System.out.println("s1 is "+s1);</a:t>
            </a:r>
          </a:p>
          <a:p>
            <a:r>
              <a:rPr lang="en-US" altLang="zh-CN" b="1">
                <a:latin typeface="Tahoma" panose="020B0604030504040204" pitchFamily="34" charset="0"/>
              </a:rPr>
              <a:t>	</a:t>
            </a:r>
            <a:r>
              <a:rPr lang="en-US" altLang="zh-CN" b="1">
                <a:solidFill>
                  <a:srgbClr val="2908EC"/>
                </a:solidFill>
                <a:latin typeface="Tahoma" panose="020B0604030504040204" pitchFamily="34" charset="0"/>
              </a:rPr>
              <a:t>String s2=new String(ch,2,3); //s2</a:t>
            </a:r>
            <a:r>
              <a:rPr lang="zh-CN" altLang="en-US" b="1">
                <a:solidFill>
                  <a:srgbClr val="2908EC"/>
                </a:solidFill>
                <a:latin typeface="Tahoma" panose="020B0604030504040204" pitchFamily="34" charset="0"/>
              </a:rPr>
              <a:t>为“</a:t>
            </a:r>
            <a:r>
              <a:rPr lang="en-US" altLang="zh-CN" b="1">
                <a:solidFill>
                  <a:srgbClr val="2908EC"/>
                </a:solidFill>
                <a:latin typeface="Tahoma" panose="020B0604030504040204" pitchFamily="34" charset="0"/>
              </a:rPr>
              <a:t>cde”</a:t>
            </a:r>
          </a:p>
          <a:p>
            <a:r>
              <a:rPr lang="en-US" altLang="zh-CN" b="1">
                <a:latin typeface="Tahoma" panose="020B0604030504040204" pitchFamily="34" charset="0"/>
              </a:rPr>
              <a:t>	System.out.println("s2 is "+s2);</a:t>
            </a:r>
          </a:p>
          <a:p>
            <a:r>
              <a:rPr lang="en-US" altLang="zh-CN" b="1">
                <a:latin typeface="Tahoma" panose="020B0604030504040204" pitchFamily="34" charset="0"/>
              </a:rPr>
              <a:t>	</a:t>
            </a:r>
            <a:r>
              <a:rPr lang="en-US" altLang="zh-CN" b="1">
                <a:solidFill>
                  <a:srgbClr val="2908EC"/>
                </a:solidFill>
                <a:latin typeface="Tahoma" panose="020B0604030504040204" pitchFamily="34" charset="0"/>
              </a:rPr>
              <a:t>StringBuffer buff=new StringBuffer();</a:t>
            </a:r>
          </a:p>
          <a:p>
            <a:r>
              <a:rPr lang="en-US" altLang="zh-CN" b="1">
                <a:solidFill>
                  <a:srgbClr val="2908EC"/>
                </a:solidFill>
                <a:latin typeface="Tahoma" panose="020B0604030504040204" pitchFamily="34" charset="0"/>
              </a:rPr>
              <a:t>	buff.append("a");</a:t>
            </a:r>
          </a:p>
          <a:p>
            <a:r>
              <a:rPr lang="en-US" altLang="zh-CN" b="1">
                <a:solidFill>
                  <a:srgbClr val="2908EC"/>
                </a:solidFill>
                <a:latin typeface="Tahoma" panose="020B0604030504040204" pitchFamily="34" charset="0"/>
              </a:rPr>
              <a:t>	buff.append("5.6");	</a:t>
            </a:r>
          </a:p>
          <a:p>
            <a:r>
              <a:rPr lang="en-US" altLang="zh-CN" b="1">
                <a:solidFill>
                  <a:srgbClr val="2908EC"/>
                </a:solidFill>
                <a:latin typeface="Tahoma" panose="020B0604030504040204" pitchFamily="34" charset="0"/>
              </a:rPr>
              <a:t>	String str1=new String(buff); //s1</a:t>
            </a:r>
            <a:r>
              <a:rPr lang="zh-CN" altLang="en-US" b="1">
                <a:solidFill>
                  <a:srgbClr val="2908EC"/>
                </a:solidFill>
                <a:latin typeface="Tahoma" panose="020B0604030504040204" pitchFamily="34" charset="0"/>
              </a:rPr>
              <a:t>为“</a:t>
            </a:r>
            <a:r>
              <a:rPr lang="en-US" altLang="zh-CN" b="1">
                <a:solidFill>
                  <a:srgbClr val="2908EC"/>
                </a:solidFill>
                <a:latin typeface="Tahoma" panose="020B0604030504040204" pitchFamily="34" charset="0"/>
              </a:rPr>
              <a:t>a5.6”</a:t>
            </a:r>
          </a:p>
          <a:p>
            <a:r>
              <a:rPr lang="en-US" altLang="zh-CN" b="1">
                <a:latin typeface="Tahoma" panose="020B0604030504040204" pitchFamily="34" charset="0"/>
              </a:rPr>
              <a:t>	System.out.println("str1 is "+buff); }}</a:t>
            </a:r>
            <a:endParaRPr lang="en-US" altLang="zh-CN"/>
          </a:p>
        </p:txBody>
      </p:sp>
    </p:spTree>
    <p:extLst>
      <p:ext uri="{BB962C8B-B14F-4D97-AF65-F5344CB8AC3E}">
        <p14:creationId xmlns:p14="http://schemas.microsoft.com/office/powerpoint/2010/main" val="148310216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E19236A8-1ED4-4E2F-BD7F-0287D43F9A11}"/>
              </a:ext>
            </a:extLst>
          </p:cNvPr>
          <p:cNvSpPr>
            <a:spLocks noGrp="1" noChangeArrowheads="1"/>
          </p:cNvSpPr>
          <p:nvPr>
            <p:ph type="title"/>
          </p:nvPr>
        </p:nvSpPr>
        <p:spPr>
          <a:xfrm>
            <a:off x="685800" y="768350"/>
            <a:ext cx="7772400" cy="603250"/>
          </a:xfrm>
        </p:spPr>
        <p:txBody>
          <a:bodyPr/>
          <a:lstStyle/>
          <a:p>
            <a:r>
              <a:rPr lang="en-US" altLang="zh-CN" sz="3600" b="1">
                <a:effectLst>
                  <a:outerShdw blurRad="38100" dist="38100" dir="2700000" algn="tl">
                    <a:srgbClr val="C0C0C0"/>
                  </a:outerShdw>
                </a:effectLst>
                <a:latin typeface="仿宋_GB2312" pitchFamily="49" charset="-122"/>
                <a:ea typeface="仿宋_GB2312" pitchFamily="49" charset="-122"/>
              </a:rPr>
              <a:t>String</a:t>
            </a:r>
            <a:r>
              <a:rPr lang="zh-CN" altLang="en-US" sz="3600" b="1">
                <a:effectLst>
                  <a:outerShdw blurRad="38100" dist="38100" dir="2700000" algn="tl">
                    <a:srgbClr val="C0C0C0"/>
                  </a:outerShdw>
                </a:effectLst>
                <a:latin typeface="仿宋_GB2312" pitchFamily="49" charset="-122"/>
                <a:ea typeface="仿宋_GB2312" pitchFamily="49" charset="-122"/>
              </a:rPr>
              <a:t>类</a:t>
            </a:r>
            <a:r>
              <a:rPr lang="en-US" altLang="zh-CN" sz="3600" b="1">
                <a:effectLst>
                  <a:outerShdw blurRad="38100" dist="38100" dir="2700000" algn="tl">
                    <a:srgbClr val="C0C0C0"/>
                  </a:outerShdw>
                </a:effectLst>
                <a:latin typeface="Times New Roman" panose="02020603050405020304" pitchFamily="18" charset="0"/>
                <a:ea typeface="仿宋_GB2312" pitchFamily="49" charset="-122"/>
              </a:rPr>
              <a:t>——</a:t>
            </a:r>
            <a:r>
              <a:rPr lang="zh-CN" altLang="en-US" sz="3600" b="1">
                <a:effectLst>
                  <a:outerShdw blurRad="38100" dist="38100" dir="2700000" algn="tl">
                    <a:srgbClr val="C0C0C0"/>
                  </a:outerShdw>
                </a:effectLst>
                <a:latin typeface="仿宋_GB2312" pitchFamily="49" charset="-122"/>
                <a:ea typeface="仿宋_GB2312" pitchFamily="49" charset="-122"/>
              </a:rPr>
              <a:t>常用方法</a:t>
            </a:r>
          </a:p>
        </p:txBody>
      </p:sp>
      <p:sp>
        <p:nvSpPr>
          <p:cNvPr id="37891" name="Rectangle 3">
            <a:extLst>
              <a:ext uri="{FF2B5EF4-FFF2-40B4-BE49-F238E27FC236}">
                <a16:creationId xmlns:a16="http://schemas.microsoft.com/office/drawing/2014/main" id="{36B1B530-AB43-4CE6-9B4E-DFE0187479F0}"/>
              </a:ext>
            </a:extLst>
          </p:cNvPr>
          <p:cNvSpPr>
            <a:spLocks noGrp="1" noChangeArrowheads="1"/>
          </p:cNvSpPr>
          <p:nvPr>
            <p:ph type="body" idx="1"/>
          </p:nvPr>
        </p:nvSpPr>
        <p:spPr>
          <a:xfrm>
            <a:off x="685800" y="1600200"/>
            <a:ext cx="7772400" cy="4191000"/>
          </a:xfrm>
        </p:spPr>
        <p:txBody>
          <a:bodyPr>
            <a:normAutofit lnSpcReduction="10000"/>
          </a:bodyPr>
          <a:lstStyle/>
          <a:p>
            <a:pPr marL="533400" indent="-533400">
              <a:lnSpc>
                <a:spcPct val="90000"/>
              </a:lnSpc>
              <a:buFontTx/>
              <a:buAutoNum type="arabicPeriod"/>
            </a:pPr>
            <a:r>
              <a:rPr lang="zh-CN" altLang="en-US" sz="2400" b="1">
                <a:latin typeface="仿宋_GB2312" pitchFamily="49" charset="-122"/>
                <a:ea typeface="仿宋_GB2312" pitchFamily="49" charset="-122"/>
              </a:rPr>
              <a:t>获取一个字符串的长度和串中指定位置的字符；</a:t>
            </a:r>
          </a:p>
          <a:p>
            <a:pPr marL="533400" indent="-533400">
              <a:lnSpc>
                <a:spcPct val="90000"/>
              </a:lnSpc>
              <a:buFontTx/>
              <a:buAutoNum type="arabicPeriod"/>
            </a:pPr>
            <a:r>
              <a:rPr lang="zh-CN" altLang="en-US" sz="2400" b="1">
                <a:latin typeface="仿宋_GB2312" pitchFamily="49" charset="-122"/>
                <a:ea typeface="仿宋_GB2312" pitchFamily="49" charset="-122"/>
              </a:rPr>
              <a:t>判断一个字符串的前缀和后缀；</a:t>
            </a:r>
          </a:p>
          <a:p>
            <a:pPr marL="533400" indent="-533400">
              <a:lnSpc>
                <a:spcPct val="90000"/>
              </a:lnSpc>
              <a:buFontTx/>
              <a:buAutoNum type="arabicPeriod"/>
            </a:pPr>
            <a:r>
              <a:rPr lang="zh-CN" altLang="en-US" sz="2400" b="1">
                <a:latin typeface="仿宋_GB2312" pitchFamily="49" charset="-122"/>
                <a:ea typeface="仿宋_GB2312" pitchFamily="49" charset="-122"/>
              </a:rPr>
              <a:t>判断一个字符串是否包含指定的字符子串或指定的字符；</a:t>
            </a:r>
          </a:p>
          <a:p>
            <a:pPr marL="533400" indent="-533400">
              <a:lnSpc>
                <a:spcPct val="90000"/>
              </a:lnSpc>
              <a:buFontTx/>
              <a:buAutoNum type="arabicPeriod"/>
            </a:pPr>
            <a:r>
              <a:rPr lang="zh-CN" altLang="en-US" sz="2400" b="1">
                <a:latin typeface="仿宋_GB2312" pitchFamily="49" charset="-122"/>
                <a:ea typeface="仿宋_GB2312" pitchFamily="49" charset="-122"/>
              </a:rPr>
              <a:t>两个字符串对象恒等比较；</a:t>
            </a:r>
          </a:p>
          <a:p>
            <a:pPr marL="533400" indent="-533400">
              <a:lnSpc>
                <a:spcPct val="90000"/>
              </a:lnSpc>
              <a:buFontTx/>
              <a:buAutoNum type="arabicPeriod"/>
            </a:pPr>
            <a:r>
              <a:rPr lang="zh-CN" altLang="en-US" sz="2400" b="1">
                <a:latin typeface="仿宋_GB2312" pitchFamily="49" charset="-122"/>
                <a:ea typeface="仿宋_GB2312" pitchFamily="49" charset="-122"/>
              </a:rPr>
              <a:t>两个字符串对象大小比较</a:t>
            </a:r>
          </a:p>
          <a:p>
            <a:pPr marL="533400" indent="-533400">
              <a:lnSpc>
                <a:spcPct val="90000"/>
              </a:lnSpc>
              <a:buFontTx/>
              <a:buAutoNum type="arabicPeriod"/>
            </a:pPr>
            <a:r>
              <a:rPr lang="zh-CN" altLang="en-US" sz="2400" b="1">
                <a:latin typeface="仿宋_GB2312" pitchFamily="49" charset="-122"/>
                <a:ea typeface="仿宋_GB2312" pitchFamily="49" charset="-122"/>
              </a:rPr>
              <a:t>字符串连结，字符替换和字符串大小写转换。</a:t>
            </a:r>
          </a:p>
          <a:p>
            <a:pPr marL="533400" indent="-533400">
              <a:lnSpc>
                <a:spcPct val="90000"/>
              </a:lnSpc>
              <a:buFontTx/>
              <a:buAutoNum type="arabicPeriod"/>
            </a:pPr>
            <a:r>
              <a:rPr lang="zh-CN" altLang="en-US" sz="2400" b="1">
                <a:latin typeface="仿宋_GB2312" pitchFamily="49" charset="-122"/>
                <a:ea typeface="仿宋_GB2312" pitchFamily="49" charset="-122"/>
              </a:rPr>
              <a:t>字符串截取</a:t>
            </a:r>
          </a:p>
          <a:p>
            <a:pPr marL="533400" indent="-533400">
              <a:lnSpc>
                <a:spcPct val="90000"/>
              </a:lnSpc>
              <a:buFontTx/>
              <a:buAutoNum type="arabicPeriod"/>
            </a:pPr>
            <a:r>
              <a:rPr lang="zh-CN" altLang="en-US" sz="2400" b="1">
                <a:latin typeface="仿宋_GB2312" pitchFamily="49" charset="-122"/>
                <a:ea typeface="仿宋_GB2312" pitchFamily="49" charset="-122"/>
              </a:rPr>
              <a:t>把基本数据类型转换为字符串</a:t>
            </a:r>
          </a:p>
          <a:p>
            <a:pPr marL="533400" indent="-533400">
              <a:lnSpc>
                <a:spcPct val="90000"/>
              </a:lnSpc>
              <a:buFontTx/>
              <a:buAutoNum type="arabicPeriod"/>
            </a:pPr>
            <a:r>
              <a:rPr lang="zh-CN" altLang="en-US" sz="2400" b="1">
                <a:latin typeface="仿宋_GB2312" pitchFamily="49" charset="-122"/>
                <a:ea typeface="仿宋_GB2312" pitchFamily="49" charset="-122"/>
              </a:rPr>
              <a:t>把字符串转换为字节数组或字符数组</a:t>
            </a:r>
          </a:p>
          <a:p>
            <a:pPr marL="533400" indent="-533400">
              <a:lnSpc>
                <a:spcPct val="90000"/>
              </a:lnSpc>
            </a:pPr>
            <a:endParaRPr lang="en-US" altLang="zh-CN" sz="2800">
              <a:latin typeface="仿宋_GB2312" pitchFamily="49" charset="-122"/>
              <a:ea typeface="仿宋_GB2312" pitchFamily="49" charset="-122"/>
            </a:endParaRPr>
          </a:p>
        </p:txBody>
      </p:sp>
    </p:spTree>
    <p:extLst>
      <p:ext uri="{BB962C8B-B14F-4D97-AF65-F5344CB8AC3E}">
        <p14:creationId xmlns:p14="http://schemas.microsoft.com/office/powerpoint/2010/main" val="44594535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0" name="Rectangle 4">
            <a:extLst>
              <a:ext uri="{FF2B5EF4-FFF2-40B4-BE49-F238E27FC236}">
                <a16:creationId xmlns:a16="http://schemas.microsoft.com/office/drawing/2014/main" id="{698B1F90-37BA-4A8C-AD12-F4FA9895170F}"/>
              </a:ext>
            </a:extLst>
          </p:cNvPr>
          <p:cNvSpPr>
            <a:spLocks noChangeArrowheads="1"/>
          </p:cNvSpPr>
          <p:nvPr/>
        </p:nvSpPr>
        <p:spPr bwMode="auto">
          <a:xfrm>
            <a:off x="0" y="0"/>
            <a:ext cx="9144000" cy="6858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zh-CN"/>
          </a:p>
        </p:txBody>
      </p:sp>
      <p:graphicFrame>
        <p:nvGraphicFramePr>
          <p:cNvPr id="29767" name="Group 71">
            <a:extLst>
              <a:ext uri="{FF2B5EF4-FFF2-40B4-BE49-F238E27FC236}">
                <a16:creationId xmlns:a16="http://schemas.microsoft.com/office/drawing/2014/main" id="{E131F2E0-E608-4523-B62E-A0A1166BCF9B}"/>
              </a:ext>
            </a:extLst>
          </p:cNvPr>
          <p:cNvGraphicFramePr>
            <a:graphicFrameLocks noGrp="1"/>
          </p:cNvGraphicFramePr>
          <p:nvPr/>
        </p:nvGraphicFramePr>
        <p:xfrm>
          <a:off x="152400" y="46038"/>
          <a:ext cx="8763000" cy="6739446"/>
        </p:xfrm>
        <a:graphic>
          <a:graphicData uri="http://schemas.openxmlformats.org/drawingml/2006/table">
            <a:tbl>
              <a:tblPr/>
              <a:tblGrid>
                <a:gridCol w="5191125">
                  <a:extLst>
                    <a:ext uri="{9D8B030D-6E8A-4147-A177-3AD203B41FA5}">
                      <a16:colId xmlns:a16="http://schemas.microsoft.com/office/drawing/2014/main" val="4245850161"/>
                    </a:ext>
                  </a:extLst>
                </a:gridCol>
                <a:gridCol w="3571875">
                  <a:extLst>
                    <a:ext uri="{9D8B030D-6E8A-4147-A177-3AD203B41FA5}">
                      <a16:colId xmlns:a16="http://schemas.microsoft.com/office/drawing/2014/main" val="867339889"/>
                    </a:ext>
                  </a:extLst>
                </a:gridCol>
              </a:tblGrid>
              <a:tr h="2381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int length()</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字符串长度</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字符串中字符的个数</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73948665"/>
                  </a:ext>
                </a:extLst>
              </a:tr>
              <a:tr h="2397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char charAt(int index)</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返回位于</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index</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处的字符</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06748214"/>
                  </a:ext>
                </a:extLst>
              </a:tr>
              <a:tr h="2381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void getChars(int srcBegin, int srcEnd, char[] dst, int dstBegin)</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拷贝字符数</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=srcEnd-srcBegin</a:t>
                      </a:r>
                    </a:p>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从</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dst</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的</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dstBegin</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位置开始放</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16998880"/>
                  </a:ext>
                </a:extLst>
              </a:tr>
              <a:tr h="2397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int indexOf(int ch)</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返回第一个</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ch</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字符的位置</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19384324"/>
                  </a:ext>
                </a:extLst>
              </a:tr>
              <a:tr h="2397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int indexOf(String 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返回第一个子串</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s</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的位置</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86221391"/>
                  </a:ext>
                </a:extLst>
              </a:tr>
              <a:tr h="2381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boolean equals(Object obj)</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将当前字符串与</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obj</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比较</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98936985"/>
                  </a:ext>
                </a:extLst>
              </a:tr>
              <a:tr h="2397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boolean equalsIgnoreCase(String 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当前字符串与</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s</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进行比较</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忽略大小写</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08917660"/>
                  </a:ext>
                </a:extLst>
              </a:tr>
              <a:tr h="2381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int compareTo(String 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当前字符串大</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长时返回大于</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0</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的值</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48385402"/>
                  </a:ext>
                </a:extLst>
              </a:tr>
              <a:tr h="2397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String subString(int beginIndex)</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取从</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beginIndex</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到尾的子串</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3573400"/>
                  </a:ext>
                </a:extLst>
              </a:tr>
              <a:tr h="2397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String subString(int bIdx, int eIdx)</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取从</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bIdx</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到</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eIdx</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的子串</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33144938"/>
                  </a:ext>
                </a:extLst>
              </a:tr>
              <a:tr h="2381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String concat(String 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将</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s</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接在当前字符串的尾部</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等于运算符</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2270103"/>
                  </a:ext>
                </a:extLst>
              </a:tr>
              <a:tr h="2397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String toLowerCase()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获得小写字母版本*</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76642084"/>
                  </a:ext>
                </a:extLst>
              </a:tr>
              <a:tr h="238125">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String toUpperCase()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获得大写字母版本*</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17654567"/>
                  </a:ext>
                </a:extLst>
              </a:tr>
              <a:tr h="2397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String replace(char oldCh, char newCh)</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用</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newCh</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替换</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oldCh</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70965120"/>
                  </a:ext>
                </a:extLst>
              </a:tr>
              <a:tr h="2397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String trim()</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去掉两端的空格</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99577171"/>
                  </a:ext>
                </a:extLst>
              </a:tr>
              <a:tr h="2397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String valueOf(…)</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86602529"/>
                  </a:ext>
                </a:extLst>
              </a:tr>
              <a:tr h="239713">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boolean startsWith(String 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查当前字符串是否以字串</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s</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开始</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44261867"/>
                  </a:ext>
                </a:extLst>
              </a:tr>
              <a:tr h="503238">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public boolean endsWith(String 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SzPct val="90000"/>
                        <a:defRPr kumimoji="1" sz="2800">
                          <a:solidFill>
                            <a:schemeClr val="tx1"/>
                          </a:solidFill>
                          <a:latin typeface="Tahoma" panose="020B0604030504040204" pitchFamily="34" charset="0"/>
                          <a:ea typeface="宋体" panose="02010600030101010101" pitchFamily="2" charset="-122"/>
                        </a:defRPr>
                      </a:lvl1pPr>
                      <a:lvl2pPr>
                        <a:spcBef>
                          <a:spcPct val="20000"/>
                        </a:spcBef>
                        <a:buSzPct val="80000"/>
                        <a:defRPr kumimoji="1" sz="2400">
                          <a:solidFill>
                            <a:schemeClr val="tx1"/>
                          </a:solidFill>
                          <a:latin typeface="Tahoma" panose="020B0604030504040204" pitchFamily="34" charset="0"/>
                          <a:ea typeface="宋体" panose="02010600030101010101" pitchFamily="2" charset="-122"/>
                        </a:defRPr>
                      </a:lvl2pPr>
                      <a:lvl3pPr>
                        <a:spcBef>
                          <a:spcPct val="20000"/>
                        </a:spcBef>
                        <a:buSzPct val="70000"/>
                        <a:defRPr kumimoji="1" sz="2000">
                          <a:solidFill>
                            <a:schemeClr val="tx1"/>
                          </a:solidFill>
                          <a:latin typeface="Tahoma" panose="020B0604030504040204" pitchFamily="34" charset="0"/>
                          <a:ea typeface="宋体" panose="02010600030101010101" pitchFamily="2" charset="-122"/>
                        </a:defRPr>
                      </a:lvl3pPr>
                      <a:lvl4pPr>
                        <a:spcBef>
                          <a:spcPct val="20000"/>
                        </a:spcBef>
                        <a:buSzPct val="70000"/>
                        <a:defRPr kumimoji="1">
                          <a:solidFill>
                            <a:schemeClr val="tx1"/>
                          </a:solidFill>
                          <a:latin typeface="Tahoma" panose="020B0604030504040204" pitchFamily="34" charset="0"/>
                          <a:ea typeface="宋体" panose="02010600030101010101" pitchFamily="2" charset="-122"/>
                        </a:defRPr>
                      </a:lvl4pPr>
                      <a:lvl5pPr>
                        <a:spcBef>
                          <a:spcPct val="20000"/>
                        </a:spcBef>
                        <a:buSzPct val="70000"/>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SzPct val="70000"/>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Pct val="90000"/>
                        <a:buFontTx/>
                        <a:buNone/>
                        <a:tabLst/>
                      </a:pP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查当前字符串是否以字串</a:t>
                      </a:r>
                      <a:r>
                        <a:rPr kumimoji="1" lang="en-US" altLang="zh-CN"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s</a:t>
                      </a:r>
                      <a:r>
                        <a:rPr kumimoji="1" lang="zh-CN" altLang="en-US" sz="1600" b="1" i="0" u="none" strike="noStrike" cap="none" normalizeH="0" baseline="0">
                          <a:ln>
                            <a:noFill/>
                          </a:ln>
                          <a:solidFill>
                            <a:schemeClr val="tx1"/>
                          </a:solidFill>
                          <a:effectLst/>
                          <a:latin typeface="Tahoma" panose="020B0604030504040204" pitchFamily="34" charset="0"/>
                          <a:ea typeface="宋体" panose="02010600030101010101" pitchFamily="2" charset="-122"/>
                        </a:rPr>
                        <a:t>结束</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91729224"/>
                  </a:ext>
                </a:extLst>
              </a:tr>
            </a:tbl>
          </a:graphicData>
        </a:graphic>
      </p:graphicFrame>
    </p:spTree>
    <p:extLst>
      <p:ext uri="{BB962C8B-B14F-4D97-AF65-F5344CB8AC3E}">
        <p14:creationId xmlns:p14="http://schemas.microsoft.com/office/powerpoint/2010/main" val="148236571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9700"/>
                                        </p:tgtEl>
                                        <p:attrNameLst>
                                          <p:attrName>style.visibility</p:attrName>
                                        </p:attrNameLst>
                                      </p:cBhvr>
                                      <p:to>
                                        <p:strVal val="visible"/>
                                      </p:to>
                                    </p:set>
                                    <p:animEffect transition="in" filter="checkerboard(across)">
                                      <p:cBhvr>
                                        <p:cTn id="7" dur="500"/>
                                        <p:tgtEl>
                                          <p:spTgt spid="2970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nodeType="clickEffect">
                                  <p:stCondLst>
                                    <p:cond delay="0"/>
                                  </p:stCondLst>
                                  <p:childTnLst>
                                    <p:set>
                                      <p:cBhvr>
                                        <p:cTn id="11" dur="1" fill="hold">
                                          <p:stCondLst>
                                            <p:cond delay="0"/>
                                          </p:stCondLst>
                                        </p:cTn>
                                        <p:tgtEl>
                                          <p:spTgt spid="29767"/>
                                        </p:tgtEl>
                                        <p:attrNameLst>
                                          <p:attrName>style.visibility</p:attrName>
                                        </p:attrNameLst>
                                      </p:cBhvr>
                                      <p:to>
                                        <p:strVal val="visible"/>
                                      </p:to>
                                    </p:set>
                                    <p:animEffect transition="in" filter="checkerboard(across)">
                                      <p:cBhvr>
                                        <p:cTn id="12" dur="500"/>
                                        <p:tgtEl>
                                          <p:spTgt spid="297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0" grpId="0" animBg="1" autoUpdateAnimBg="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a:extLst>
              <a:ext uri="{FF2B5EF4-FFF2-40B4-BE49-F238E27FC236}">
                <a16:creationId xmlns:a16="http://schemas.microsoft.com/office/drawing/2014/main" id="{B1C4EA24-2CD2-4EE6-BDCA-D1DB42C7E82E}"/>
              </a:ext>
            </a:extLst>
          </p:cNvPr>
          <p:cNvSpPr>
            <a:spLocks noGrp="1" noChangeArrowheads="1"/>
          </p:cNvSpPr>
          <p:nvPr>
            <p:ph type="title"/>
          </p:nvPr>
        </p:nvSpPr>
        <p:spPr>
          <a:xfrm>
            <a:off x="0" y="768350"/>
            <a:ext cx="8915400" cy="755650"/>
          </a:xfrm>
        </p:spPr>
        <p:txBody>
          <a:bodyPr/>
          <a:lstStyle/>
          <a:p>
            <a:r>
              <a:rPr lang="en-US" altLang="zh-CN" sz="3600" b="1" dirty="0">
                <a:effectLst>
                  <a:outerShdw blurRad="38100" dist="38100" dir="2700000" algn="tl">
                    <a:srgbClr val="C0C0C0"/>
                  </a:outerShdw>
                </a:effectLst>
                <a:latin typeface="仿宋_GB2312" pitchFamily="49" charset="-122"/>
                <a:ea typeface="仿宋_GB2312" pitchFamily="49" charset="-122"/>
              </a:rPr>
              <a:t>String</a:t>
            </a:r>
            <a:r>
              <a:rPr lang="zh-CN" altLang="en-US" sz="3600" b="1" dirty="0">
                <a:effectLst>
                  <a:outerShdw blurRad="38100" dist="38100" dir="2700000" algn="tl">
                    <a:srgbClr val="C0C0C0"/>
                  </a:outerShdw>
                </a:effectLst>
                <a:latin typeface="仿宋_GB2312" pitchFamily="49" charset="-122"/>
                <a:ea typeface="仿宋_GB2312" pitchFamily="49" charset="-122"/>
              </a:rPr>
              <a:t>类</a:t>
            </a:r>
            <a:r>
              <a:rPr lang="en-US" altLang="zh-CN" sz="3600" b="1" dirty="0">
                <a:effectLst>
                  <a:outerShdw blurRad="38100" dist="38100" dir="2700000" algn="tl">
                    <a:srgbClr val="C0C0C0"/>
                  </a:outerShdw>
                </a:effectLst>
                <a:latin typeface="Times New Roman" panose="02020603050405020304" pitchFamily="18" charset="0"/>
                <a:ea typeface="仿宋_GB2312" pitchFamily="49" charset="-122"/>
              </a:rPr>
              <a:t>——</a:t>
            </a:r>
            <a:r>
              <a:rPr lang="zh-CN" altLang="en-US" sz="3600" b="1" dirty="0">
                <a:effectLst>
                  <a:outerShdw blurRad="38100" dist="38100" dir="2700000" algn="tl">
                    <a:srgbClr val="C0C0C0"/>
                  </a:outerShdw>
                </a:effectLst>
                <a:latin typeface="仿宋_GB2312" pitchFamily="49" charset="-122"/>
                <a:ea typeface="仿宋_GB2312" pitchFamily="49" charset="-122"/>
              </a:rPr>
              <a:t>常用方法举例</a:t>
            </a:r>
            <a:r>
              <a:rPr lang="en-US" altLang="zh-CN" sz="3600" b="1" dirty="0">
                <a:effectLst>
                  <a:outerShdw blurRad="38100" dist="38100" dir="2700000" algn="tl">
                    <a:srgbClr val="C0C0C0"/>
                  </a:outerShdw>
                </a:effectLst>
                <a:latin typeface="仿宋_GB2312" pitchFamily="49" charset="-122"/>
                <a:ea typeface="仿宋_GB2312" pitchFamily="49" charset="-122"/>
              </a:rPr>
              <a:t>(</a:t>
            </a:r>
            <a:r>
              <a:rPr lang="zh-CN" altLang="en-US" sz="3600" b="1" dirty="0">
                <a:effectLst>
                  <a:outerShdw blurRad="38100" dist="38100" dir="2700000" algn="tl">
                    <a:srgbClr val="C0C0C0"/>
                  </a:outerShdw>
                </a:effectLst>
                <a:latin typeface="仿宋_GB2312" pitchFamily="49" charset="-122"/>
                <a:ea typeface="仿宋_GB2312" pitchFamily="49" charset="-122"/>
              </a:rPr>
              <a:t>求字符串长度</a:t>
            </a:r>
            <a:r>
              <a:rPr lang="en-US" altLang="zh-CN" sz="3600" b="1" dirty="0">
                <a:effectLst>
                  <a:outerShdw blurRad="38100" dist="38100" dir="2700000" algn="tl">
                    <a:srgbClr val="C0C0C0"/>
                  </a:outerShdw>
                </a:effectLst>
                <a:latin typeface="仿宋_GB2312" pitchFamily="49" charset="-122"/>
                <a:ea typeface="仿宋_GB2312" pitchFamily="49" charset="-122"/>
              </a:rPr>
              <a:t>)</a:t>
            </a:r>
          </a:p>
        </p:txBody>
      </p:sp>
      <p:sp>
        <p:nvSpPr>
          <p:cNvPr id="38915" name="Rectangle 3">
            <a:extLst>
              <a:ext uri="{FF2B5EF4-FFF2-40B4-BE49-F238E27FC236}">
                <a16:creationId xmlns:a16="http://schemas.microsoft.com/office/drawing/2014/main" id="{87C5DD05-0A5E-4B97-B4DB-31DC2C3D504E}"/>
              </a:ext>
            </a:extLst>
          </p:cNvPr>
          <p:cNvSpPr>
            <a:spLocks noGrp="1" noChangeArrowheads="1"/>
          </p:cNvSpPr>
          <p:nvPr>
            <p:ph type="body" idx="1"/>
          </p:nvPr>
        </p:nvSpPr>
        <p:spPr>
          <a:xfrm>
            <a:off x="609600" y="1828800"/>
            <a:ext cx="7772400" cy="4114800"/>
          </a:xfrm>
        </p:spPr>
        <p:txBody>
          <a:bodyPr>
            <a:normAutofit/>
          </a:bodyPr>
          <a:lstStyle/>
          <a:p>
            <a:r>
              <a:rPr lang="en-US" altLang="zh-CN" b="1" dirty="0">
                <a:solidFill>
                  <a:srgbClr val="2908EC"/>
                </a:solidFill>
                <a:latin typeface="仿宋_GB2312" pitchFamily="49" charset="-122"/>
                <a:ea typeface="仿宋_GB2312" pitchFamily="49" charset="-122"/>
              </a:rPr>
              <a:t>Public </a:t>
            </a:r>
            <a:r>
              <a:rPr lang="en-US" altLang="zh-CN" b="1" dirty="0" err="1">
                <a:solidFill>
                  <a:srgbClr val="2908EC"/>
                </a:solidFill>
                <a:latin typeface="仿宋_GB2312" pitchFamily="49" charset="-122"/>
                <a:ea typeface="仿宋_GB2312" pitchFamily="49" charset="-122"/>
              </a:rPr>
              <a:t>int</a:t>
            </a:r>
            <a:r>
              <a:rPr lang="en-US" altLang="zh-CN" b="1" dirty="0">
                <a:solidFill>
                  <a:srgbClr val="2908EC"/>
                </a:solidFill>
                <a:latin typeface="仿宋_GB2312" pitchFamily="49" charset="-122"/>
                <a:ea typeface="仿宋_GB2312" pitchFamily="49" charset="-122"/>
              </a:rPr>
              <a:t> length();</a:t>
            </a:r>
            <a:r>
              <a:rPr lang="en-US" altLang="zh-CN" b="1" dirty="0">
                <a:latin typeface="仿宋_GB2312" pitchFamily="49" charset="-122"/>
                <a:ea typeface="仿宋_GB2312" pitchFamily="49" charset="-122"/>
              </a:rPr>
              <a:t>  </a:t>
            </a:r>
          </a:p>
          <a:p>
            <a:pPr lvl="1"/>
            <a:r>
              <a:rPr lang="zh-CN" altLang="en-US" sz="2800" b="1" dirty="0">
                <a:latin typeface="仿宋_GB2312" pitchFamily="49" charset="-122"/>
                <a:ea typeface="仿宋_GB2312" pitchFamily="49" charset="-122"/>
              </a:rPr>
              <a:t>例如：</a:t>
            </a:r>
            <a:r>
              <a:rPr lang="en-US" altLang="zh-CN" sz="2800" b="1" dirty="0">
                <a:latin typeface="仿宋_GB2312" pitchFamily="49" charset="-122"/>
                <a:ea typeface="仿宋_GB2312" pitchFamily="49" charset="-122"/>
              </a:rPr>
              <a:t>String s=</a:t>
            </a:r>
            <a:r>
              <a:rPr lang="en-US" altLang="zh-CN" sz="2800" b="1" dirty="0">
                <a:ea typeface="仿宋_GB2312" pitchFamily="49" charset="-122"/>
              </a:rPr>
              <a:t>“</a:t>
            </a:r>
            <a:r>
              <a:rPr lang="zh-CN" altLang="en-US" sz="2800" b="1" dirty="0">
                <a:latin typeface="仿宋_GB2312" pitchFamily="49" charset="-122"/>
                <a:ea typeface="仿宋_GB2312" pitchFamily="49" charset="-122"/>
              </a:rPr>
              <a:t>欢迎使用</a:t>
            </a:r>
            <a:r>
              <a:rPr lang="en-US" altLang="zh-CN" sz="2800" b="1" dirty="0">
                <a:latin typeface="仿宋_GB2312" pitchFamily="49" charset="-122"/>
                <a:ea typeface="仿宋_GB2312" pitchFamily="49" charset="-122"/>
              </a:rPr>
              <a:t>java</a:t>
            </a:r>
            <a:r>
              <a:rPr lang="zh-CN" altLang="en-US" sz="2800" b="1" dirty="0">
                <a:latin typeface="仿宋_GB2312" pitchFamily="49" charset="-122"/>
                <a:ea typeface="仿宋_GB2312" pitchFamily="49" charset="-122"/>
              </a:rPr>
              <a:t>语言 </a:t>
            </a:r>
            <a:r>
              <a:rPr lang="zh-CN" altLang="en-US" sz="2800" b="1" dirty="0">
                <a:ea typeface="仿宋_GB2312" pitchFamily="49" charset="-122"/>
              </a:rPr>
              <a:t>”</a:t>
            </a:r>
            <a:r>
              <a:rPr lang="en-US" altLang="zh-CN" sz="2800" b="1" dirty="0">
                <a:latin typeface="仿宋_GB2312" pitchFamily="49" charset="-122"/>
                <a:ea typeface="仿宋_GB2312" pitchFamily="49" charset="-122"/>
              </a:rPr>
              <a:t>;</a:t>
            </a:r>
          </a:p>
          <a:p>
            <a:pPr lvl="1"/>
            <a:r>
              <a:rPr lang="en-US" altLang="zh-CN" sz="2800" b="1" dirty="0">
                <a:latin typeface="仿宋_GB2312" pitchFamily="49" charset="-122"/>
                <a:ea typeface="仿宋_GB2312" pitchFamily="49" charset="-122"/>
              </a:rPr>
              <a:t>      </a:t>
            </a:r>
            <a:r>
              <a:rPr lang="en-US" altLang="zh-CN" sz="2800" b="1" dirty="0" err="1">
                <a:latin typeface="仿宋_GB2312" pitchFamily="49" charset="-122"/>
                <a:ea typeface="仿宋_GB2312" pitchFamily="49" charset="-122"/>
              </a:rPr>
              <a:t>int</a:t>
            </a:r>
            <a:r>
              <a:rPr lang="en-US" altLang="zh-CN" sz="2800" b="1" dirty="0">
                <a:latin typeface="仿宋_GB2312" pitchFamily="49" charset="-122"/>
                <a:ea typeface="仿宋_GB2312" pitchFamily="49" charset="-122"/>
              </a:rPr>
              <a:t> </a:t>
            </a:r>
            <a:r>
              <a:rPr lang="en-US" altLang="zh-CN" sz="2800" b="1" dirty="0" err="1">
                <a:latin typeface="仿宋_GB2312" pitchFamily="49" charset="-122"/>
                <a:ea typeface="仿宋_GB2312" pitchFamily="49" charset="-122"/>
              </a:rPr>
              <a:t>len</a:t>
            </a:r>
            <a:r>
              <a:rPr lang="en-US" altLang="zh-CN" sz="2800" b="1" dirty="0">
                <a:latin typeface="仿宋_GB2312" pitchFamily="49" charset="-122"/>
                <a:ea typeface="仿宋_GB2312" pitchFamily="49" charset="-122"/>
              </a:rPr>
              <a:t>=</a:t>
            </a:r>
            <a:r>
              <a:rPr lang="en-US" altLang="zh-CN" sz="2800" b="1" dirty="0" err="1">
                <a:latin typeface="仿宋_GB2312" pitchFamily="49" charset="-122"/>
                <a:ea typeface="仿宋_GB2312" pitchFamily="49" charset="-122"/>
              </a:rPr>
              <a:t>s.length</a:t>
            </a:r>
            <a:r>
              <a:rPr lang="en-US" altLang="zh-CN" sz="2800" b="1" dirty="0">
                <a:latin typeface="仿宋_GB2312" pitchFamily="49" charset="-122"/>
                <a:ea typeface="仿宋_GB2312" pitchFamily="49" charset="-122"/>
              </a:rPr>
              <a:t>();</a:t>
            </a:r>
          </a:p>
          <a:p>
            <a:pPr lvl="1"/>
            <a:r>
              <a:rPr lang="zh-CN" altLang="en-US" sz="2800" b="1" dirty="0">
                <a:latin typeface="仿宋_GB2312" pitchFamily="49" charset="-122"/>
                <a:ea typeface="仿宋_GB2312" pitchFamily="49" charset="-122"/>
              </a:rPr>
              <a:t>结果</a:t>
            </a:r>
            <a:r>
              <a:rPr lang="zh-CN" altLang="en-US" sz="2800" b="1" dirty="0">
                <a:solidFill>
                  <a:srgbClr val="2908EC"/>
                </a:solidFill>
                <a:latin typeface="仿宋_GB2312" pitchFamily="49" charset="-122"/>
                <a:ea typeface="仿宋_GB2312" pitchFamily="49" charset="-122"/>
              </a:rPr>
              <a:t>：</a:t>
            </a:r>
            <a:r>
              <a:rPr lang="en-US" altLang="zh-CN" sz="2800" b="1" dirty="0" err="1">
                <a:solidFill>
                  <a:srgbClr val="2908EC"/>
                </a:solidFill>
                <a:latin typeface="仿宋_GB2312" pitchFamily="49" charset="-122"/>
                <a:ea typeface="仿宋_GB2312" pitchFamily="49" charset="-122"/>
              </a:rPr>
              <a:t>len</a:t>
            </a:r>
            <a:r>
              <a:rPr lang="en-US" altLang="zh-CN" sz="2800" b="1" dirty="0">
                <a:solidFill>
                  <a:srgbClr val="2908EC"/>
                </a:solidFill>
                <a:latin typeface="仿宋_GB2312" pitchFamily="49" charset="-122"/>
                <a:ea typeface="仿宋_GB2312" pitchFamily="49" charset="-122"/>
              </a:rPr>
              <a:t>=10;</a:t>
            </a:r>
          </a:p>
          <a:p>
            <a:pPr lvl="1"/>
            <a:r>
              <a:rPr lang="zh-CN" altLang="en-US" sz="2800" b="1" dirty="0">
                <a:solidFill>
                  <a:srgbClr val="EC0404"/>
                </a:solidFill>
                <a:latin typeface="仿宋_GB2312" pitchFamily="49" charset="-122"/>
                <a:ea typeface="仿宋_GB2312" pitchFamily="49" charset="-122"/>
              </a:rPr>
              <a:t>注：</a:t>
            </a:r>
            <a:r>
              <a:rPr lang="en-US" altLang="zh-CN" sz="2800" b="1" dirty="0">
                <a:solidFill>
                  <a:srgbClr val="EC0404"/>
                </a:solidFill>
                <a:latin typeface="仿宋_GB2312" pitchFamily="49" charset="-122"/>
                <a:ea typeface="仿宋_GB2312" pitchFamily="49" charset="-122"/>
              </a:rPr>
              <a:t>java</a:t>
            </a:r>
            <a:r>
              <a:rPr lang="zh-CN" altLang="en-US" sz="2800" b="1" dirty="0">
                <a:solidFill>
                  <a:srgbClr val="EC0404"/>
                </a:solidFill>
                <a:latin typeface="仿宋_GB2312" pitchFamily="49" charset="-122"/>
                <a:ea typeface="仿宋_GB2312" pitchFamily="49" charset="-122"/>
              </a:rPr>
              <a:t>采用</a:t>
            </a:r>
            <a:r>
              <a:rPr lang="en-US" altLang="zh-CN" sz="2800" b="1" dirty="0">
                <a:solidFill>
                  <a:srgbClr val="EC0404"/>
                </a:solidFill>
                <a:latin typeface="仿宋_GB2312" pitchFamily="49" charset="-122"/>
                <a:ea typeface="仿宋_GB2312" pitchFamily="49" charset="-122"/>
              </a:rPr>
              <a:t>Unicode</a:t>
            </a:r>
            <a:r>
              <a:rPr lang="zh-CN" altLang="en-US" sz="2800" b="1" dirty="0">
                <a:solidFill>
                  <a:srgbClr val="EC0404"/>
                </a:solidFill>
                <a:latin typeface="仿宋_GB2312" pitchFamily="49" charset="-122"/>
                <a:ea typeface="仿宋_GB2312" pitchFamily="49" charset="-122"/>
              </a:rPr>
              <a:t>编码，每个字符为</a:t>
            </a:r>
            <a:r>
              <a:rPr lang="en-US" altLang="zh-CN" sz="2800" b="1" dirty="0">
                <a:solidFill>
                  <a:srgbClr val="EC0404"/>
                </a:solidFill>
                <a:latin typeface="仿宋_GB2312" pitchFamily="49" charset="-122"/>
                <a:ea typeface="仿宋_GB2312" pitchFamily="49" charset="-122"/>
              </a:rPr>
              <a:t>16</a:t>
            </a:r>
            <a:r>
              <a:rPr lang="zh-CN" altLang="en-US" sz="2800" b="1" dirty="0">
                <a:solidFill>
                  <a:srgbClr val="EC0404"/>
                </a:solidFill>
                <a:latin typeface="仿宋_GB2312" pitchFamily="49" charset="-122"/>
                <a:ea typeface="仿宋_GB2312" pitchFamily="49" charset="-122"/>
              </a:rPr>
              <a:t>位长，因此汉字和其它符号一样只占用一个字符。</a:t>
            </a:r>
          </a:p>
        </p:txBody>
      </p:sp>
    </p:spTree>
    <p:extLst>
      <p:ext uri="{BB962C8B-B14F-4D97-AF65-F5344CB8AC3E}">
        <p14:creationId xmlns:p14="http://schemas.microsoft.com/office/powerpoint/2010/main" val="382068040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Grp="1" noChangeArrowheads="1"/>
          </p:cNvSpPr>
          <p:nvPr>
            <p:ph type="body" idx="1"/>
          </p:nvPr>
        </p:nvSpPr>
        <p:spPr>
          <a:xfrm>
            <a:off x="1164887" y="1902176"/>
            <a:ext cx="6585626" cy="3531140"/>
          </a:xfrm>
        </p:spPr>
        <p:txBody>
          <a:bodyPr/>
          <a:lstStyle/>
          <a:p>
            <a:r>
              <a:rPr lang="en-US" altLang="zh-CN" sz="2500" dirty="0">
                <a:latin typeface="+mn-ea"/>
                <a:ea typeface="+mn-ea"/>
              </a:rPr>
              <a:t>static String </a:t>
            </a:r>
            <a:r>
              <a:rPr lang="en-US" altLang="zh-CN" sz="2500" dirty="0" err="1">
                <a:latin typeface="+mn-ea"/>
                <a:ea typeface="+mn-ea"/>
              </a:rPr>
              <a:t>valueOf</a:t>
            </a:r>
            <a:r>
              <a:rPr lang="en-US" altLang="zh-CN" sz="2500" dirty="0">
                <a:latin typeface="+mn-ea"/>
                <a:ea typeface="+mn-ea"/>
              </a:rPr>
              <a:t>(</a:t>
            </a:r>
            <a:r>
              <a:rPr lang="en-US" altLang="zh-CN" sz="2500" dirty="0" err="1">
                <a:latin typeface="+mn-ea"/>
                <a:ea typeface="+mn-ea"/>
              </a:rPr>
              <a:t>boolean</a:t>
            </a:r>
            <a:r>
              <a:rPr lang="en-US" altLang="zh-CN" sz="2500" dirty="0">
                <a:latin typeface="+mn-ea"/>
                <a:ea typeface="+mn-ea"/>
              </a:rPr>
              <a:t> b)</a:t>
            </a:r>
            <a:br>
              <a:rPr lang="en-US" altLang="zh-CN" sz="2500" dirty="0">
                <a:latin typeface="+mn-ea"/>
                <a:ea typeface="+mn-ea"/>
              </a:rPr>
            </a:br>
            <a:r>
              <a:rPr lang="en-US" altLang="zh-CN" sz="2500" dirty="0">
                <a:latin typeface="+mn-ea"/>
                <a:ea typeface="+mn-ea"/>
              </a:rPr>
              <a:t>static String </a:t>
            </a:r>
            <a:r>
              <a:rPr lang="en-US" altLang="zh-CN" sz="2500" dirty="0" err="1">
                <a:latin typeface="+mn-ea"/>
                <a:ea typeface="+mn-ea"/>
              </a:rPr>
              <a:t>valueOf</a:t>
            </a:r>
            <a:r>
              <a:rPr lang="en-US" altLang="zh-CN" sz="2500" dirty="0">
                <a:latin typeface="+mn-ea"/>
                <a:ea typeface="+mn-ea"/>
              </a:rPr>
              <a:t>(char c)</a:t>
            </a:r>
          </a:p>
          <a:p>
            <a:pPr>
              <a:buFont typeface="Wingdings" panose="05000000000000000000" pitchFamily="2" charset="2"/>
              <a:buNone/>
            </a:pPr>
            <a:r>
              <a:rPr lang="en-US" altLang="zh-CN" sz="2500" dirty="0" smtClean="0">
                <a:latin typeface="+mn-ea"/>
                <a:ea typeface="+mn-ea"/>
              </a:rPr>
              <a:t>   </a:t>
            </a:r>
            <a:r>
              <a:rPr lang="en-US" altLang="zh-CN" sz="2500" dirty="0">
                <a:latin typeface="+mn-ea"/>
                <a:ea typeface="+mn-ea"/>
              </a:rPr>
              <a:t>static String </a:t>
            </a:r>
            <a:r>
              <a:rPr lang="en-US" altLang="zh-CN" sz="2500" dirty="0" err="1">
                <a:latin typeface="+mn-ea"/>
                <a:ea typeface="+mn-ea"/>
              </a:rPr>
              <a:t>valueOf</a:t>
            </a:r>
            <a:r>
              <a:rPr lang="en-US" altLang="zh-CN" sz="2500" dirty="0">
                <a:latin typeface="+mn-ea"/>
                <a:ea typeface="+mn-ea"/>
              </a:rPr>
              <a:t>(char[ ] data)</a:t>
            </a:r>
            <a:br>
              <a:rPr lang="en-US" altLang="zh-CN" sz="2500" dirty="0">
                <a:latin typeface="+mn-ea"/>
                <a:ea typeface="+mn-ea"/>
              </a:rPr>
            </a:br>
            <a:r>
              <a:rPr lang="en-US" altLang="zh-CN" sz="2500" dirty="0">
                <a:latin typeface="+mn-ea"/>
                <a:ea typeface="+mn-ea"/>
              </a:rPr>
              <a:t>static String </a:t>
            </a:r>
            <a:r>
              <a:rPr lang="en-US" altLang="zh-CN" sz="2500" dirty="0" err="1">
                <a:latin typeface="+mn-ea"/>
                <a:ea typeface="+mn-ea"/>
              </a:rPr>
              <a:t>valueOf</a:t>
            </a:r>
            <a:r>
              <a:rPr lang="en-US" altLang="zh-CN" sz="2500" dirty="0">
                <a:latin typeface="+mn-ea"/>
                <a:ea typeface="+mn-ea"/>
              </a:rPr>
              <a:t>(double d)</a:t>
            </a:r>
            <a:br>
              <a:rPr lang="en-US" altLang="zh-CN" sz="2500" dirty="0">
                <a:latin typeface="+mn-ea"/>
                <a:ea typeface="+mn-ea"/>
              </a:rPr>
            </a:br>
            <a:r>
              <a:rPr lang="en-US" altLang="zh-CN" sz="2500" dirty="0">
                <a:latin typeface="+mn-ea"/>
                <a:ea typeface="+mn-ea"/>
              </a:rPr>
              <a:t>static String </a:t>
            </a:r>
            <a:r>
              <a:rPr lang="en-US" altLang="zh-CN" sz="2500" dirty="0" err="1">
                <a:latin typeface="+mn-ea"/>
                <a:ea typeface="+mn-ea"/>
              </a:rPr>
              <a:t>valueOf</a:t>
            </a:r>
            <a:r>
              <a:rPr lang="en-US" altLang="zh-CN" sz="2500" dirty="0">
                <a:latin typeface="+mn-ea"/>
                <a:ea typeface="+mn-ea"/>
              </a:rPr>
              <a:t>(float f)</a:t>
            </a:r>
            <a:br>
              <a:rPr lang="en-US" altLang="zh-CN" sz="2500" dirty="0">
                <a:latin typeface="+mn-ea"/>
                <a:ea typeface="+mn-ea"/>
              </a:rPr>
            </a:br>
            <a:r>
              <a:rPr lang="en-US" altLang="zh-CN" sz="2500" dirty="0">
                <a:latin typeface="+mn-ea"/>
                <a:ea typeface="+mn-ea"/>
              </a:rPr>
              <a:t>static String </a:t>
            </a:r>
            <a:r>
              <a:rPr lang="en-US" altLang="zh-CN" sz="2500" dirty="0" err="1">
                <a:latin typeface="+mn-ea"/>
                <a:ea typeface="+mn-ea"/>
              </a:rPr>
              <a:t>valueOf</a:t>
            </a:r>
            <a:r>
              <a:rPr lang="en-US" altLang="zh-CN" sz="2500" dirty="0">
                <a:latin typeface="+mn-ea"/>
                <a:ea typeface="+mn-ea"/>
              </a:rPr>
              <a:t>(</a:t>
            </a:r>
            <a:r>
              <a:rPr lang="en-US" altLang="zh-CN" sz="2500" dirty="0" err="1">
                <a:latin typeface="+mn-ea"/>
                <a:ea typeface="+mn-ea"/>
              </a:rPr>
              <a:t>int</a:t>
            </a:r>
            <a:r>
              <a:rPr lang="en-US" altLang="zh-CN" sz="2500" dirty="0">
                <a:latin typeface="+mn-ea"/>
                <a:ea typeface="+mn-ea"/>
              </a:rPr>
              <a:t> </a:t>
            </a:r>
            <a:r>
              <a:rPr lang="en-US" altLang="zh-CN" sz="2500" dirty="0" err="1">
                <a:latin typeface="+mn-ea"/>
                <a:ea typeface="+mn-ea"/>
              </a:rPr>
              <a:t>i</a:t>
            </a:r>
            <a:r>
              <a:rPr lang="en-US" altLang="zh-CN" sz="2500" dirty="0">
                <a:latin typeface="+mn-ea"/>
                <a:ea typeface="+mn-ea"/>
              </a:rPr>
              <a:t>)</a:t>
            </a:r>
            <a:br>
              <a:rPr lang="en-US" altLang="zh-CN" sz="2500" dirty="0">
                <a:latin typeface="+mn-ea"/>
                <a:ea typeface="+mn-ea"/>
              </a:rPr>
            </a:br>
            <a:r>
              <a:rPr lang="en-US" altLang="zh-CN" sz="2500" dirty="0">
                <a:latin typeface="+mn-ea"/>
                <a:ea typeface="+mn-ea"/>
              </a:rPr>
              <a:t>static String </a:t>
            </a:r>
            <a:r>
              <a:rPr lang="en-US" altLang="zh-CN" sz="2500" dirty="0" err="1">
                <a:latin typeface="+mn-ea"/>
                <a:ea typeface="+mn-ea"/>
              </a:rPr>
              <a:t>valueOf</a:t>
            </a:r>
            <a:r>
              <a:rPr lang="en-US" altLang="zh-CN" sz="2500" dirty="0">
                <a:latin typeface="+mn-ea"/>
                <a:ea typeface="+mn-ea"/>
              </a:rPr>
              <a:t>(long l)</a:t>
            </a:r>
            <a:br>
              <a:rPr lang="en-US" altLang="zh-CN" sz="2500" dirty="0">
                <a:latin typeface="+mn-ea"/>
                <a:ea typeface="+mn-ea"/>
              </a:rPr>
            </a:br>
            <a:r>
              <a:rPr lang="en-US" altLang="zh-CN" sz="2500" dirty="0">
                <a:latin typeface="+mn-ea"/>
                <a:ea typeface="+mn-ea"/>
              </a:rPr>
              <a:t>static String </a:t>
            </a:r>
            <a:r>
              <a:rPr lang="en-US" altLang="zh-CN" sz="2500" dirty="0" err="1">
                <a:latin typeface="+mn-ea"/>
                <a:ea typeface="+mn-ea"/>
              </a:rPr>
              <a:t>valueOf</a:t>
            </a:r>
            <a:r>
              <a:rPr lang="en-US" altLang="zh-CN" sz="2500" dirty="0">
                <a:latin typeface="+mn-ea"/>
                <a:ea typeface="+mn-ea"/>
              </a:rPr>
              <a:t>(Object </a:t>
            </a:r>
            <a:r>
              <a:rPr lang="en-US" altLang="zh-CN" sz="2500" dirty="0" err="1">
                <a:latin typeface="+mn-ea"/>
                <a:ea typeface="+mn-ea"/>
              </a:rPr>
              <a:t>obj</a:t>
            </a:r>
            <a:r>
              <a:rPr lang="en-US" altLang="zh-CN" sz="2500" dirty="0">
                <a:latin typeface="+mn-ea"/>
                <a:ea typeface="+mn-ea"/>
              </a:rPr>
              <a:t>)</a:t>
            </a:r>
            <a:br>
              <a:rPr lang="en-US" altLang="zh-CN" sz="2500" dirty="0">
                <a:latin typeface="+mn-ea"/>
                <a:ea typeface="+mn-ea"/>
              </a:rPr>
            </a:br>
            <a:endParaRPr lang="en-US" altLang="zh-CN" sz="2500" dirty="0">
              <a:latin typeface="+mn-ea"/>
              <a:ea typeface="+mn-ea"/>
            </a:endParaRPr>
          </a:p>
        </p:txBody>
      </p:sp>
      <p:sp>
        <p:nvSpPr>
          <p:cNvPr id="4" name="Rectangle 2">
            <a:extLst>
              <a:ext uri="{FF2B5EF4-FFF2-40B4-BE49-F238E27FC236}">
                <a16:creationId xmlns:a16="http://schemas.microsoft.com/office/drawing/2014/main" id="{B1C4EA24-2CD2-4EE6-BDCA-D1DB42C7E82E}"/>
              </a:ext>
            </a:extLst>
          </p:cNvPr>
          <p:cNvSpPr>
            <a:spLocks noGrp="1" noChangeArrowheads="1"/>
          </p:cNvSpPr>
          <p:nvPr>
            <p:ph type="title"/>
          </p:nvPr>
        </p:nvSpPr>
        <p:spPr>
          <a:xfrm>
            <a:off x="0" y="768350"/>
            <a:ext cx="8915400" cy="755650"/>
          </a:xfrm>
        </p:spPr>
        <p:txBody>
          <a:bodyPr>
            <a:normAutofit/>
          </a:bodyPr>
          <a:lstStyle/>
          <a:p>
            <a:r>
              <a:rPr lang="en-US" altLang="zh-CN" sz="3600" b="1" dirty="0">
                <a:effectLst>
                  <a:outerShdw blurRad="38100" dist="38100" dir="2700000" algn="tl">
                    <a:srgbClr val="C0C0C0"/>
                  </a:outerShdw>
                </a:effectLst>
                <a:latin typeface="仿宋_GB2312" pitchFamily="49" charset="-122"/>
                <a:ea typeface="仿宋_GB2312" pitchFamily="49" charset="-122"/>
              </a:rPr>
              <a:t>String</a:t>
            </a:r>
            <a:r>
              <a:rPr lang="zh-CN" altLang="en-US" sz="3600" b="1" dirty="0">
                <a:effectLst>
                  <a:outerShdw blurRad="38100" dist="38100" dir="2700000" algn="tl">
                    <a:srgbClr val="C0C0C0"/>
                  </a:outerShdw>
                </a:effectLst>
                <a:latin typeface="仿宋_GB2312" pitchFamily="49" charset="-122"/>
                <a:ea typeface="仿宋_GB2312" pitchFamily="49" charset="-122"/>
              </a:rPr>
              <a:t>类</a:t>
            </a:r>
            <a:r>
              <a:rPr lang="en-US" altLang="zh-CN" sz="3600" b="1" dirty="0">
                <a:effectLst>
                  <a:outerShdw blurRad="38100" dist="38100" dir="2700000" algn="tl">
                    <a:srgbClr val="C0C0C0"/>
                  </a:outerShdw>
                </a:effectLst>
                <a:latin typeface="Times New Roman" panose="02020603050405020304" pitchFamily="18" charset="0"/>
                <a:ea typeface="仿宋_GB2312" pitchFamily="49" charset="-122"/>
              </a:rPr>
              <a:t>——</a:t>
            </a:r>
            <a:r>
              <a:rPr lang="zh-CN" altLang="en-US" sz="3600" b="1" dirty="0">
                <a:effectLst>
                  <a:outerShdw blurRad="38100" dist="38100" dir="2700000" algn="tl">
                    <a:srgbClr val="C0C0C0"/>
                  </a:outerShdw>
                </a:effectLst>
                <a:latin typeface="仿宋_GB2312" pitchFamily="49" charset="-122"/>
                <a:ea typeface="仿宋_GB2312" pitchFamily="49" charset="-122"/>
              </a:rPr>
              <a:t>常用方法举例</a:t>
            </a:r>
            <a:r>
              <a:rPr lang="en-US" altLang="zh-CN" sz="3600" b="1" dirty="0" smtClean="0">
                <a:effectLst>
                  <a:outerShdw blurRad="38100" dist="38100" dir="2700000" algn="tl">
                    <a:srgbClr val="C0C0C0"/>
                  </a:outerShdw>
                </a:effectLst>
                <a:latin typeface="仿宋_GB2312" pitchFamily="49" charset="-122"/>
                <a:ea typeface="仿宋_GB2312" pitchFamily="49" charset="-122"/>
              </a:rPr>
              <a:t>(</a:t>
            </a:r>
            <a:r>
              <a:rPr lang="zh-CN" altLang="en-US" sz="3600" b="1" dirty="0" smtClean="0">
                <a:effectLst>
                  <a:outerShdw blurRad="38100" dist="38100" dir="2700000" algn="tl">
                    <a:srgbClr val="C0C0C0"/>
                  </a:outerShdw>
                </a:effectLst>
                <a:latin typeface="仿宋_GB2312" pitchFamily="49" charset="-122"/>
                <a:ea typeface="仿宋_GB2312" pitchFamily="49" charset="-122"/>
              </a:rPr>
              <a:t>转为字符串</a:t>
            </a:r>
            <a:r>
              <a:rPr lang="en-US" altLang="zh-CN" sz="3600" b="1" dirty="0" smtClean="0">
                <a:effectLst>
                  <a:outerShdw blurRad="38100" dist="38100" dir="2700000" algn="tl">
                    <a:srgbClr val="C0C0C0"/>
                  </a:outerShdw>
                </a:effectLst>
                <a:latin typeface="仿宋_GB2312" pitchFamily="49" charset="-122"/>
                <a:ea typeface="仿宋_GB2312" pitchFamily="49" charset="-122"/>
              </a:rPr>
              <a:t>)</a:t>
            </a:r>
            <a:endParaRPr lang="en-US" altLang="zh-CN" sz="3600" b="1" dirty="0">
              <a:effectLst>
                <a:outerShdw blurRad="38100" dist="38100" dir="2700000" algn="tl">
                  <a:srgbClr val="C0C0C0"/>
                </a:outerShdw>
              </a:effectLst>
              <a:latin typeface="仿宋_GB2312" pitchFamily="49" charset="-122"/>
              <a:ea typeface="仿宋_GB2312" pitchFamily="49" charset="-122"/>
            </a:endParaRPr>
          </a:p>
        </p:txBody>
      </p:sp>
    </p:spTree>
    <p:extLst>
      <p:ext uri="{BB962C8B-B14F-4D97-AF65-F5344CB8AC3E}">
        <p14:creationId xmlns:p14="http://schemas.microsoft.com/office/powerpoint/2010/main" val="263424930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8BDFEE2D-D545-4C2A-B6EF-617883F4A42A}"/>
              </a:ext>
            </a:extLst>
          </p:cNvPr>
          <p:cNvSpPr>
            <a:spLocks noGrp="1" noChangeArrowheads="1"/>
          </p:cNvSpPr>
          <p:nvPr>
            <p:ph type="title"/>
          </p:nvPr>
        </p:nvSpPr>
        <p:spPr>
          <a:xfrm>
            <a:off x="685800" y="768350"/>
            <a:ext cx="7772400" cy="679450"/>
          </a:xfrm>
        </p:spPr>
        <p:txBody>
          <a:bodyPr/>
          <a:lstStyle/>
          <a:p>
            <a:r>
              <a:rPr lang="en-US" altLang="zh-CN" sz="3200" b="1">
                <a:latin typeface="仿宋_GB2312" pitchFamily="49" charset="-122"/>
                <a:ea typeface="仿宋_GB2312" pitchFamily="49" charset="-122"/>
              </a:rPr>
              <a:t>String</a:t>
            </a:r>
            <a:r>
              <a:rPr lang="zh-CN" altLang="en-US" sz="3200" b="1">
                <a:latin typeface="仿宋_GB2312" pitchFamily="49" charset="-122"/>
                <a:ea typeface="仿宋_GB2312" pitchFamily="49" charset="-122"/>
              </a:rPr>
              <a:t>类</a:t>
            </a:r>
            <a:r>
              <a:rPr lang="en-US" altLang="zh-CN" sz="3200" b="1">
                <a:latin typeface="Times New Roman" panose="02020603050405020304" pitchFamily="18" charset="0"/>
                <a:ea typeface="仿宋_GB2312" pitchFamily="49" charset="-122"/>
              </a:rPr>
              <a:t>——</a:t>
            </a:r>
            <a:r>
              <a:rPr lang="zh-CN" altLang="en-US" sz="3200" b="1">
                <a:latin typeface="仿宋_GB2312" pitchFamily="49" charset="-122"/>
                <a:ea typeface="仿宋_GB2312" pitchFamily="49" charset="-122"/>
              </a:rPr>
              <a:t>常用方法举例</a:t>
            </a:r>
            <a:r>
              <a:rPr lang="en-US" altLang="zh-CN" sz="3200" b="1">
                <a:latin typeface="仿宋_GB2312" pitchFamily="49" charset="-122"/>
                <a:ea typeface="仿宋_GB2312" pitchFamily="49" charset="-122"/>
              </a:rPr>
              <a:t>(</a:t>
            </a:r>
            <a:r>
              <a:rPr lang="zh-CN" altLang="en-US" sz="3200" b="1">
                <a:latin typeface="仿宋_GB2312" pitchFamily="49" charset="-122"/>
                <a:ea typeface="仿宋_GB2312" pitchFamily="49" charset="-122"/>
              </a:rPr>
              <a:t>字符串连接</a:t>
            </a:r>
            <a:r>
              <a:rPr lang="en-US" altLang="zh-CN" sz="3200" b="1">
                <a:latin typeface="仿宋_GB2312" pitchFamily="49" charset="-122"/>
                <a:ea typeface="仿宋_GB2312" pitchFamily="49" charset="-122"/>
              </a:rPr>
              <a:t>)</a:t>
            </a:r>
          </a:p>
        </p:txBody>
      </p:sp>
      <p:sp>
        <p:nvSpPr>
          <p:cNvPr id="39939" name="Rectangle 3">
            <a:extLst>
              <a:ext uri="{FF2B5EF4-FFF2-40B4-BE49-F238E27FC236}">
                <a16:creationId xmlns:a16="http://schemas.microsoft.com/office/drawing/2014/main" id="{A3145CDB-C69D-4B4A-8DBC-F556EDC99DEB}"/>
              </a:ext>
            </a:extLst>
          </p:cNvPr>
          <p:cNvSpPr>
            <a:spLocks noGrp="1" noChangeArrowheads="1"/>
          </p:cNvSpPr>
          <p:nvPr>
            <p:ph type="body" idx="1"/>
          </p:nvPr>
        </p:nvSpPr>
        <p:spPr>
          <a:xfrm>
            <a:off x="609600" y="1676400"/>
            <a:ext cx="8229600" cy="4191000"/>
          </a:xfrm>
        </p:spPr>
        <p:txBody>
          <a:bodyPr>
            <a:normAutofit lnSpcReduction="10000"/>
          </a:bodyPr>
          <a:lstStyle/>
          <a:p>
            <a:pPr marL="609600" indent="-609600">
              <a:lnSpc>
                <a:spcPct val="90000"/>
              </a:lnSpc>
              <a:buFontTx/>
              <a:buAutoNum type="arabicPeriod"/>
            </a:pPr>
            <a:r>
              <a:rPr lang="en-US" altLang="zh-CN" sz="2400" b="1">
                <a:solidFill>
                  <a:srgbClr val="2908EC"/>
                </a:solidFill>
                <a:latin typeface="仿宋_GB2312" pitchFamily="49" charset="-122"/>
                <a:ea typeface="仿宋_GB2312" pitchFamily="49" charset="-122"/>
              </a:rPr>
              <a:t>Public String concat(String str)</a:t>
            </a:r>
          </a:p>
          <a:p>
            <a:pPr marL="990600" lvl="1" indent="-533400">
              <a:lnSpc>
                <a:spcPct val="90000"/>
              </a:lnSpc>
            </a:pPr>
            <a:r>
              <a:rPr lang="zh-CN" altLang="en-US" sz="2400" b="1">
                <a:latin typeface="仿宋_GB2312" pitchFamily="49" charset="-122"/>
                <a:ea typeface="仿宋_GB2312" pitchFamily="49" charset="-122"/>
              </a:rPr>
              <a:t>例如：</a:t>
            </a:r>
          </a:p>
          <a:p>
            <a:pPr marL="990600" lvl="1" indent="-533400">
              <a:lnSpc>
                <a:spcPct val="90000"/>
              </a:lnSpc>
              <a:buFontTx/>
              <a:buNone/>
            </a:pPr>
            <a:r>
              <a:rPr lang="zh-CN" altLang="en-US" sz="2400" b="1">
                <a:latin typeface="仿宋_GB2312" pitchFamily="49" charset="-122"/>
                <a:ea typeface="仿宋_GB2312" pitchFamily="49" charset="-122"/>
              </a:rPr>
              <a:t>	</a:t>
            </a:r>
            <a:r>
              <a:rPr lang="zh-CN" altLang="en-US"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to</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.concat(</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get</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).concat(</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her</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a:t>
            </a:r>
            <a:r>
              <a:rPr lang="zh-CN" altLang="en-US" sz="2400" b="1">
                <a:solidFill>
                  <a:srgbClr val="006600"/>
                </a:solidFill>
                <a:latin typeface="仿宋_GB2312" pitchFamily="49" charset="-122"/>
                <a:ea typeface="仿宋_GB2312" pitchFamily="49" charset="-122"/>
              </a:rPr>
              <a:t>的返回值为</a:t>
            </a:r>
            <a:r>
              <a:rPr lang="zh-CN" altLang="en-US"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together</a:t>
            </a:r>
            <a:r>
              <a:rPr lang="en-US" altLang="zh-CN" sz="2400" b="1">
                <a:solidFill>
                  <a:srgbClr val="006600"/>
                </a:solidFill>
                <a:ea typeface="仿宋_GB2312" pitchFamily="49" charset="-122"/>
              </a:rPr>
              <a:t>”</a:t>
            </a:r>
            <a:r>
              <a:rPr lang="zh-CN" altLang="en-US" sz="2400" b="1">
                <a:solidFill>
                  <a:srgbClr val="006600"/>
                </a:solidFill>
                <a:latin typeface="仿宋_GB2312" pitchFamily="49" charset="-122"/>
                <a:ea typeface="仿宋_GB2312" pitchFamily="49" charset="-122"/>
              </a:rPr>
              <a:t>。</a:t>
            </a:r>
          </a:p>
          <a:p>
            <a:pPr marL="609600" indent="-609600">
              <a:lnSpc>
                <a:spcPct val="90000"/>
              </a:lnSpc>
              <a:buFontTx/>
              <a:buAutoNum type="arabicPeriod"/>
            </a:pPr>
            <a:r>
              <a:rPr lang="zh-CN" altLang="en-US"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a:t>
            </a:r>
            <a:r>
              <a:rPr lang="en-US" altLang="zh-CN"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 </a:t>
            </a:r>
          </a:p>
          <a:p>
            <a:pPr marL="990600" lvl="1" indent="-533400">
              <a:lnSpc>
                <a:spcPct val="90000"/>
              </a:lnSpc>
            </a:pPr>
            <a:r>
              <a:rPr lang="zh-CN" altLang="en-US" sz="2400" b="1">
                <a:latin typeface="仿宋_GB2312" pitchFamily="49" charset="-122"/>
                <a:ea typeface="仿宋_GB2312" pitchFamily="49" charset="-122"/>
              </a:rPr>
              <a:t>例如：</a:t>
            </a:r>
          </a:p>
          <a:p>
            <a:pPr marL="990600" lvl="1" indent="-533400">
              <a:lnSpc>
                <a:spcPct val="90000"/>
              </a:lnSpc>
              <a:buFontTx/>
              <a:buNone/>
            </a:pPr>
            <a:r>
              <a:rPr lang="zh-CN" altLang="en-US" sz="2400" b="1">
                <a:solidFill>
                  <a:srgbClr val="006600"/>
                </a:solidFill>
                <a:latin typeface="仿宋_GB2312" pitchFamily="49" charset="-122"/>
                <a:ea typeface="仿宋_GB2312" pitchFamily="49" charset="-122"/>
              </a:rPr>
              <a:t>      </a:t>
            </a:r>
            <a:r>
              <a:rPr lang="en-US" altLang="zh-CN" sz="2400" b="1">
                <a:solidFill>
                  <a:srgbClr val="006600"/>
                </a:solidFill>
                <a:latin typeface="仿宋_GB2312" pitchFamily="49" charset="-122"/>
                <a:ea typeface="仿宋_GB2312" pitchFamily="49" charset="-122"/>
              </a:rPr>
              <a:t>String str=</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Hello</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a:t>
            </a:r>
          </a:p>
          <a:p>
            <a:pPr marL="990600" lvl="1" indent="-533400">
              <a:lnSpc>
                <a:spcPct val="90000"/>
              </a:lnSpc>
              <a:buFontTx/>
              <a:buNone/>
            </a:pPr>
            <a:r>
              <a:rPr lang="en-US" altLang="zh-CN" sz="2400" b="1">
                <a:solidFill>
                  <a:srgbClr val="006600"/>
                </a:solidFill>
                <a:latin typeface="仿宋_GB2312" pitchFamily="49" charset="-122"/>
                <a:ea typeface="仿宋_GB2312" pitchFamily="49" charset="-122"/>
              </a:rPr>
              <a:t>      str=str+</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world!</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+2;   </a:t>
            </a:r>
          </a:p>
          <a:p>
            <a:pPr marL="990600" lvl="1" indent="-533400">
              <a:lnSpc>
                <a:spcPct val="90000"/>
              </a:lnSpc>
              <a:buFontTx/>
              <a:buNone/>
            </a:pPr>
            <a:r>
              <a:rPr lang="en-US" altLang="zh-CN" sz="2400" b="1">
                <a:solidFill>
                  <a:srgbClr val="006600"/>
                </a:solidFill>
                <a:latin typeface="仿宋_GB2312" pitchFamily="49" charset="-122"/>
                <a:ea typeface="仿宋_GB2312" pitchFamily="49" charset="-122"/>
              </a:rPr>
              <a:t>      str</a:t>
            </a:r>
            <a:r>
              <a:rPr lang="zh-CN" altLang="en-US" sz="2400" b="1">
                <a:solidFill>
                  <a:srgbClr val="006600"/>
                </a:solidFill>
                <a:latin typeface="仿宋_GB2312" pitchFamily="49" charset="-122"/>
                <a:ea typeface="仿宋_GB2312" pitchFamily="49" charset="-122"/>
              </a:rPr>
              <a:t>的值为</a:t>
            </a:r>
            <a:r>
              <a:rPr lang="zh-CN" altLang="en-US"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Hello world 2</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a:t>
            </a:r>
          </a:p>
          <a:p>
            <a:pPr marL="990600" lvl="1" indent="-533400">
              <a:lnSpc>
                <a:spcPct val="90000"/>
              </a:lnSpc>
            </a:pPr>
            <a:r>
              <a:rPr lang="zh-CN" altLang="en-US" sz="2400" b="1">
                <a:solidFill>
                  <a:srgbClr val="EC0404"/>
                </a:solidFill>
                <a:latin typeface="仿宋_GB2312" pitchFamily="49" charset="-122"/>
                <a:ea typeface="仿宋_GB2312" pitchFamily="49" charset="-122"/>
              </a:rPr>
              <a:t>注：利用</a:t>
            </a:r>
            <a:r>
              <a:rPr lang="zh-CN" altLang="en-US" sz="2400" b="1">
                <a:solidFill>
                  <a:srgbClr val="EC0404"/>
                </a:solidFill>
                <a:ea typeface="仿宋_GB2312" pitchFamily="49" charset="-122"/>
              </a:rPr>
              <a:t>“</a:t>
            </a:r>
            <a:r>
              <a:rPr lang="en-US" altLang="zh-CN" sz="2400" b="1">
                <a:solidFill>
                  <a:srgbClr val="EC0404"/>
                </a:solidFill>
                <a:latin typeface="仿宋_GB2312" pitchFamily="49" charset="-122"/>
                <a:ea typeface="仿宋_GB2312" pitchFamily="49" charset="-122"/>
              </a:rPr>
              <a:t>+</a:t>
            </a:r>
            <a:r>
              <a:rPr lang="en-US" altLang="zh-CN" sz="2400" b="1">
                <a:solidFill>
                  <a:srgbClr val="EC0404"/>
                </a:solidFill>
                <a:ea typeface="仿宋_GB2312" pitchFamily="49" charset="-122"/>
              </a:rPr>
              <a:t>”</a:t>
            </a:r>
            <a:r>
              <a:rPr lang="zh-CN" altLang="en-US" sz="2400" b="1">
                <a:solidFill>
                  <a:srgbClr val="EC0404"/>
                </a:solidFill>
                <a:latin typeface="仿宋_GB2312" pitchFamily="49" charset="-122"/>
                <a:ea typeface="仿宋_GB2312" pitchFamily="49" charset="-122"/>
              </a:rPr>
              <a:t>，编译器将自动把非字符串转换为字符串再进行连接。</a:t>
            </a:r>
            <a:r>
              <a:rPr lang="zh-CN" altLang="en-US">
                <a:latin typeface="仿宋_GB2312" pitchFamily="49" charset="-122"/>
                <a:ea typeface="仿宋_GB2312" pitchFamily="49" charset="-122"/>
              </a:rPr>
              <a:t>            </a:t>
            </a:r>
          </a:p>
        </p:txBody>
      </p:sp>
    </p:spTree>
    <p:extLst>
      <p:ext uri="{BB962C8B-B14F-4D97-AF65-F5344CB8AC3E}">
        <p14:creationId xmlns:p14="http://schemas.microsoft.com/office/powerpoint/2010/main" val="19588613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16ED9EA3-0766-4EA0-B498-7CE89C1F2C2D}"/>
              </a:ext>
            </a:extLst>
          </p:cNvPr>
          <p:cNvSpPr>
            <a:spLocks noGrp="1" noChangeArrowheads="1"/>
          </p:cNvSpPr>
          <p:nvPr>
            <p:ph type="title"/>
          </p:nvPr>
        </p:nvSpPr>
        <p:spPr>
          <a:xfrm>
            <a:off x="457200" y="768350"/>
            <a:ext cx="8458200" cy="755650"/>
          </a:xfrm>
        </p:spPr>
        <p:txBody>
          <a:bodyPr/>
          <a:lstStyle/>
          <a:p>
            <a:r>
              <a:rPr lang="en-US" altLang="zh-CN" sz="3600" b="1">
                <a:latin typeface="仿宋_GB2312" pitchFamily="49" charset="-122"/>
                <a:ea typeface="仿宋_GB2312" pitchFamily="49" charset="-122"/>
              </a:rPr>
              <a:t>String</a:t>
            </a:r>
            <a:r>
              <a:rPr lang="zh-CN" altLang="en-US" sz="3600" b="1">
                <a:latin typeface="仿宋_GB2312" pitchFamily="49" charset="-122"/>
                <a:ea typeface="仿宋_GB2312" pitchFamily="49" charset="-122"/>
              </a:rPr>
              <a:t>类</a:t>
            </a:r>
            <a:r>
              <a:rPr lang="en-US" altLang="zh-CN" sz="3600" b="1">
                <a:latin typeface="Times New Roman" panose="02020603050405020304" pitchFamily="18" charset="0"/>
                <a:ea typeface="仿宋_GB2312" pitchFamily="49" charset="-122"/>
              </a:rPr>
              <a:t>——</a:t>
            </a:r>
            <a:r>
              <a:rPr lang="zh-CN" altLang="en-US" sz="3600" b="1">
                <a:latin typeface="仿宋_GB2312" pitchFamily="49" charset="-122"/>
                <a:ea typeface="仿宋_GB2312" pitchFamily="49" charset="-122"/>
              </a:rPr>
              <a:t>常用方法举例</a:t>
            </a:r>
            <a:r>
              <a:rPr lang="en-US" altLang="zh-CN" sz="3600" b="1">
                <a:latin typeface="仿宋_GB2312" pitchFamily="49" charset="-122"/>
                <a:ea typeface="仿宋_GB2312" pitchFamily="49" charset="-122"/>
              </a:rPr>
              <a:t>(</a:t>
            </a:r>
            <a:r>
              <a:rPr lang="zh-CN" altLang="en-US" sz="3600" b="1">
                <a:latin typeface="仿宋_GB2312" pitchFamily="49" charset="-122"/>
                <a:ea typeface="仿宋_GB2312" pitchFamily="49" charset="-122"/>
              </a:rPr>
              <a:t>大小写转换</a:t>
            </a:r>
            <a:r>
              <a:rPr lang="en-US" altLang="zh-CN" sz="3600" b="1">
                <a:latin typeface="仿宋_GB2312" pitchFamily="49" charset="-122"/>
                <a:ea typeface="仿宋_GB2312" pitchFamily="49" charset="-122"/>
              </a:rPr>
              <a:t>)</a:t>
            </a:r>
          </a:p>
        </p:txBody>
      </p:sp>
      <p:sp>
        <p:nvSpPr>
          <p:cNvPr id="40963" name="Rectangle 3">
            <a:extLst>
              <a:ext uri="{FF2B5EF4-FFF2-40B4-BE49-F238E27FC236}">
                <a16:creationId xmlns:a16="http://schemas.microsoft.com/office/drawing/2014/main" id="{2A5D31B0-421F-4493-8862-BFB6B6318405}"/>
              </a:ext>
            </a:extLst>
          </p:cNvPr>
          <p:cNvSpPr>
            <a:spLocks noGrp="1" noChangeArrowheads="1"/>
          </p:cNvSpPr>
          <p:nvPr>
            <p:ph type="body" idx="1"/>
          </p:nvPr>
        </p:nvSpPr>
        <p:spPr/>
        <p:txBody>
          <a:bodyPr/>
          <a:lstStyle/>
          <a:p>
            <a:pPr marL="609600" indent="-609600">
              <a:buFontTx/>
              <a:buAutoNum type="arabicPeriod"/>
            </a:pPr>
            <a:r>
              <a:rPr lang="en-US" altLang="zh-CN" sz="2400" b="1">
                <a:solidFill>
                  <a:srgbClr val="2908EC"/>
                </a:solidFill>
                <a:latin typeface="仿宋_GB2312" pitchFamily="49" charset="-122"/>
                <a:ea typeface="仿宋_GB2312" pitchFamily="49" charset="-122"/>
              </a:rPr>
              <a:t>public String toLowerCase();</a:t>
            </a:r>
          </a:p>
          <a:p>
            <a:pPr marL="609600" indent="-609600">
              <a:buFontTx/>
              <a:buAutoNum type="arabicPeriod"/>
            </a:pPr>
            <a:r>
              <a:rPr lang="en-US" altLang="zh-CN" sz="2400" b="1">
                <a:solidFill>
                  <a:srgbClr val="2908EC"/>
                </a:solidFill>
                <a:latin typeface="仿宋_GB2312" pitchFamily="49" charset="-122"/>
                <a:ea typeface="仿宋_GB2312" pitchFamily="49" charset="-122"/>
              </a:rPr>
              <a:t>Public String toUpperCase();</a:t>
            </a:r>
          </a:p>
          <a:p>
            <a:pPr marL="990600" lvl="1" indent="-533400"/>
            <a:r>
              <a:rPr lang="zh-CN" altLang="en-US" sz="2400" b="1">
                <a:latin typeface="仿宋_GB2312" pitchFamily="49" charset="-122"/>
                <a:ea typeface="仿宋_GB2312" pitchFamily="49" charset="-122"/>
              </a:rPr>
              <a:t>例如：</a:t>
            </a:r>
          </a:p>
          <a:p>
            <a:pPr marL="990600" lvl="1" indent="-533400">
              <a:buFontTx/>
              <a:buNone/>
            </a:pPr>
            <a:r>
              <a:rPr lang="zh-CN" altLang="en-US" sz="2400" b="1">
                <a:solidFill>
                  <a:srgbClr val="006600"/>
                </a:solidFill>
                <a:latin typeface="仿宋_GB2312" pitchFamily="49" charset="-122"/>
                <a:ea typeface="仿宋_GB2312" pitchFamily="49" charset="-122"/>
              </a:rPr>
              <a:t>        </a:t>
            </a:r>
            <a:r>
              <a:rPr lang="en-US" altLang="zh-CN" sz="2400" b="1">
                <a:solidFill>
                  <a:srgbClr val="006600"/>
                </a:solidFill>
                <a:latin typeface="仿宋_GB2312" pitchFamily="49" charset="-122"/>
                <a:ea typeface="仿宋_GB2312" pitchFamily="49" charset="-122"/>
              </a:rPr>
              <a:t>String s1=</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UPPERCASE</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a:t>
            </a:r>
          </a:p>
          <a:p>
            <a:pPr marL="990600" lvl="1" indent="-533400">
              <a:buFontTx/>
              <a:buNone/>
            </a:pPr>
            <a:r>
              <a:rPr lang="en-US" altLang="zh-CN" sz="2400" b="1">
                <a:solidFill>
                  <a:srgbClr val="006600"/>
                </a:solidFill>
                <a:latin typeface="仿宋_GB2312" pitchFamily="49" charset="-122"/>
                <a:ea typeface="仿宋_GB2312" pitchFamily="49" charset="-122"/>
              </a:rPr>
              <a:t>        String s2=</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lowercase</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a:t>
            </a:r>
          </a:p>
          <a:p>
            <a:pPr marL="990600" lvl="1" indent="-533400">
              <a:buFontTx/>
              <a:buNone/>
            </a:pPr>
            <a:r>
              <a:rPr lang="en-US" altLang="zh-CN" sz="2400" b="1">
                <a:solidFill>
                  <a:srgbClr val="006600"/>
                </a:solidFill>
                <a:latin typeface="仿宋_GB2312" pitchFamily="49" charset="-122"/>
                <a:ea typeface="仿宋_GB2312" pitchFamily="49" charset="-122"/>
              </a:rPr>
              <a:t>        s1. toLowerCase();</a:t>
            </a:r>
          </a:p>
          <a:p>
            <a:pPr marL="990600" lvl="1" indent="-533400">
              <a:buFontTx/>
              <a:buNone/>
            </a:pPr>
            <a:r>
              <a:rPr lang="en-US" altLang="zh-CN" sz="2400" b="1">
                <a:solidFill>
                  <a:srgbClr val="006600"/>
                </a:solidFill>
                <a:latin typeface="仿宋_GB2312" pitchFamily="49" charset="-122"/>
                <a:ea typeface="仿宋_GB2312" pitchFamily="49" charset="-122"/>
              </a:rPr>
              <a:t>        s2. toUpperCase();</a:t>
            </a:r>
          </a:p>
          <a:p>
            <a:pPr marL="990600" lvl="1" indent="-533400"/>
            <a:r>
              <a:rPr lang="zh-CN" altLang="en-US" sz="2400" b="1">
                <a:latin typeface="仿宋_GB2312" pitchFamily="49" charset="-122"/>
                <a:ea typeface="仿宋_GB2312" pitchFamily="49" charset="-122"/>
              </a:rPr>
              <a:t>结果</a:t>
            </a:r>
            <a:r>
              <a:rPr lang="en-US" altLang="zh-CN" sz="2400" b="1">
                <a:latin typeface="仿宋_GB2312" pitchFamily="49" charset="-122"/>
                <a:ea typeface="仿宋_GB2312" pitchFamily="49" charset="-122"/>
              </a:rPr>
              <a:t>:  </a:t>
            </a:r>
            <a:r>
              <a:rPr lang="en-US" altLang="zh-CN" sz="2400" b="1">
                <a:solidFill>
                  <a:srgbClr val="2908EC"/>
                </a:solidFill>
                <a:latin typeface="仿宋_GB2312" pitchFamily="49" charset="-122"/>
                <a:ea typeface="仿宋_GB2312" pitchFamily="49" charset="-122"/>
              </a:rPr>
              <a:t>s1=</a:t>
            </a:r>
            <a:r>
              <a:rPr lang="en-US" altLang="zh-CN"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uppercase</a:t>
            </a:r>
            <a:r>
              <a:rPr lang="en-US" altLang="zh-CN"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a:t>
            </a:r>
          </a:p>
          <a:p>
            <a:pPr marL="990600" lvl="1" indent="-533400"/>
            <a:r>
              <a:rPr lang="en-US" altLang="zh-CN" sz="2400" b="1">
                <a:solidFill>
                  <a:srgbClr val="2908EC"/>
                </a:solidFill>
                <a:latin typeface="仿宋_GB2312" pitchFamily="49" charset="-122"/>
                <a:ea typeface="仿宋_GB2312" pitchFamily="49" charset="-122"/>
              </a:rPr>
              <a:t>       s2=</a:t>
            </a:r>
            <a:r>
              <a:rPr lang="en-US" altLang="zh-CN"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LOWERCASE</a:t>
            </a:r>
            <a:r>
              <a:rPr lang="en-US" altLang="zh-CN"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a:t>
            </a:r>
          </a:p>
          <a:p>
            <a:pPr marL="990600" lvl="1" indent="-533400"/>
            <a:endParaRPr lang="en-US" altLang="zh-CN" sz="2400" b="1">
              <a:latin typeface="仿宋_GB2312" pitchFamily="49" charset="-122"/>
              <a:ea typeface="仿宋_GB2312" pitchFamily="49" charset="-122"/>
            </a:endParaRPr>
          </a:p>
        </p:txBody>
      </p:sp>
    </p:spTree>
    <p:extLst>
      <p:ext uri="{BB962C8B-B14F-4D97-AF65-F5344CB8AC3E}">
        <p14:creationId xmlns:p14="http://schemas.microsoft.com/office/powerpoint/2010/main" val="1956917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62EEA4CC-F26C-4860-B2DF-B21B6090AEF3}"/>
              </a:ext>
            </a:extLst>
          </p:cNvPr>
          <p:cNvSpPr>
            <a:spLocks noGrp="1" noChangeArrowheads="1"/>
          </p:cNvSpPr>
          <p:nvPr>
            <p:ph type="title"/>
          </p:nvPr>
        </p:nvSpPr>
        <p:spPr>
          <a:xfrm>
            <a:off x="381000" y="768350"/>
            <a:ext cx="8458200" cy="679450"/>
          </a:xfrm>
        </p:spPr>
        <p:txBody>
          <a:bodyPr/>
          <a:lstStyle/>
          <a:p>
            <a:r>
              <a:rPr lang="en-US" altLang="zh-CN" sz="3600" b="1" dirty="0">
                <a:latin typeface="仿宋_GB2312" pitchFamily="49" charset="-122"/>
                <a:ea typeface="仿宋_GB2312" pitchFamily="49" charset="-122"/>
              </a:rPr>
              <a:t>String</a:t>
            </a:r>
            <a:r>
              <a:rPr lang="zh-CN" altLang="en-US" sz="3600" b="1" dirty="0">
                <a:latin typeface="仿宋_GB2312" pitchFamily="49" charset="-122"/>
                <a:ea typeface="仿宋_GB2312" pitchFamily="49" charset="-122"/>
              </a:rPr>
              <a:t>类</a:t>
            </a:r>
            <a:r>
              <a:rPr lang="en-US" altLang="zh-CN" sz="3600" b="1" dirty="0">
                <a:latin typeface="Times New Roman" panose="02020603050405020304" pitchFamily="18" charset="0"/>
                <a:ea typeface="仿宋_GB2312" pitchFamily="49" charset="-122"/>
              </a:rPr>
              <a:t>——</a:t>
            </a:r>
            <a:r>
              <a:rPr lang="zh-CN" altLang="en-US" sz="3600" b="1" dirty="0">
                <a:latin typeface="仿宋_GB2312" pitchFamily="49" charset="-122"/>
                <a:ea typeface="仿宋_GB2312" pitchFamily="49" charset="-122"/>
              </a:rPr>
              <a:t>常用方法举例</a:t>
            </a:r>
            <a:r>
              <a:rPr lang="en-US" altLang="zh-CN" sz="3600" b="1" dirty="0">
                <a:latin typeface="仿宋_GB2312" pitchFamily="49" charset="-122"/>
                <a:ea typeface="仿宋_GB2312" pitchFamily="49" charset="-122"/>
              </a:rPr>
              <a:t>(</a:t>
            </a:r>
            <a:r>
              <a:rPr lang="zh-CN" altLang="en-US" sz="3600" b="1" dirty="0">
                <a:latin typeface="仿宋_GB2312" pitchFamily="49" charset="-122"/>
                <a:ea typeface="仿宋_GB2312" pitchFamily="49" charset="-122"/>
              </a:rPr>
              <a:t>字符串截取）</a:t>
            </a:r>
          </a:p>
        </p:txBody>
      </p:sp>
      <p:sp>
        <p:nvSpPr>
          <p:cNvPr id="41987" name="Rectangle 3">
            <a:extLst>
              <a:ext uri="{FF2B5EF4-FFF2-40B4-BE49-F238E27FC236}">
                <a16:creationId xmlns:a16="http://schemas.microsoft.com/office/drawing/2014/main" id="{B3638F3E-67A0-4992-977D-0C38A3FD03CB}"/>
              </a:ext>
            </a:extLst>
          </p:cNvPr>
          <p:cNvSpPr>
            <a:spLocks noGrp="1" noChangeArrowheads="1"/>
          </p:cNvSpPr>
          <p:nvPr>
            <p:ph type="body" idx="1"/>
          </p:nvPr>
        </p:nvSpPr>
        <p:spPr>
          <a:xfrm>
            <a:off x="609600" y="1600200"/>
            <a:ext cx="7772400" cy="4114800"/>
          </a:xfrm>
        </p:spPr>
        <p:txBody>
          <a:bodyPr>
            <a:normAutofit lnSpcReduction="10000"/>
          </a:bodyPr>
          <a:lstStyle/>
          <a:p>
            <a:pPr marL="533400" indent="-533400">
              <a:lnSpc>
                <a:spcPct val="90000"/>
              </a:lnSpc>
              <a:buFontTx/>
              <a:buAutoNum type="arabicPeriod"/>
            </a:pPr>
            <a:r>
              <a:rPr lang="en-US" altLang="zh-CN" sz="2400" b="1">
                <a:solidFill>
                  <a:srgbClr val="2908EC"/>
                </a:solidFill>
                <a:latin typeface="仿宋_GB2312" pitchFamily="49" charset="-122"/>
                <a:ea typeface="仿宋_GB2312" pitchFamily="49" charset="-122"/>
              </a:rPr>
              <a:t>public char charAt(int index);</a:t>
            </a:r>
          </a:p>
          <a:p>
            <a:pPr marL="533400" indent="-533400">
              <a:lnSpc>
                <a:spcPct val="90000"/>
              </a:lnSpc>
              <a:buFontTx/>
              <a:buAutoNum type="arabicPeriod"/>
            </a:pPr>
            <a:r>
              <a:rPr lang="en-US" altLang="zh-CN" sz="2400" b="1">
                <a:solidFill>
                  <a:srgbClr val="2908EC"/>
                </a:solidFill>
                <a:latin typeface="仿宋_GB2312" pitchFamily="49" charset="-122"/>
                <a:ea typeface="仿宋_GB2312" pitchFamily="49" charset="-122"/>
              </a:rPr>
              <a:t>Public String subString(int start);</a:t>
            </a:r>
          </a:p>
          <a:p>
            <a:pPr marL="533400" indent="-533400">
              <a:lnSpc>
                <a:spcPct val="90000"/>
              </a:lnSpc>
              <a:buFontTx/>
              <a:buAutoNum type="arabicPeriod"/>
            </a:pPr>
            <a:r>
              <a:rPr lang="en-US" altLang="zh-CN" sz="2400" b="1">
                <a:solidFill>
                  <a:srgbClr val="2908EC"/>
                </a:solidFill>
                <a:latin typeface="仿宋_GB2312" pitchFamily="49" charset="-122"/>
                <a:ea typeface="仿宋_GB2312" pitchFamily="49" charset="-122"/>
              </a:rPr>
              <a:t>Public String subString(int start, int end);</a:t>
            </a:r>
          </a:p>
          <a:p>
            <a:pPr marL="914400" lvl="1" indent="-457200">
              <a:lnSpc>
                <a:spcPct val="90000"/>
              </a:lnSpc>
            </a:pPr>
            <a:r>
              <a:rPr lang="zh-CN" altLang="en-US" sz="2400" b="1">
                <a:latin typeface="仿宋_GB2312" pitchFamily="49" charset="-122"/>
                <a:ea typeface="仿宋_GB2312" pitchFamily="49" charset="-122"/>
              </a:rPr>
              <a:t>例如：</a:t>
            </a:r>
            <a:r>
              <a:rPr lang="en-US" altLang="zh-CN" sz="2400" b="1">
                <a:solidFill>
                  <a:srgbClr val="006600"/>
                </a:solidFill>
                <a:latin typeface="仿宋_GB2312" pitchFamily="49" charset="-122"/>
                <a:ea typeface="仿宋_GB2312" pitchFamily="49" charset="-122"/>
              </a:rPr>
              <a:t>String str=</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Hello world</a:t>
            </a:r>
            <a:r>
              <a:rPr lang="en-US" altLang="zh-CN" sz="2400" b="1">
                <a:solidFill>
                  <a:srgbClr val="006600"/>
                </a:solidFill>
                <a:ea typeface="仿宋_GB2312" pitchFamily="49" charset="-122"/>
              </a:rPr>
              <a:t>”</a:t>
            </a:r>
            <a:r>
              <a:rPr lang="en-US" altLang="zh-CN" sz="2400" b="1">
                <a:solidFill>
                  <a:srgbClr val="006600"/>
                </a:solidFill>
                <a:latin typeface="仿宋_GB2312" pitchFamily="49" charset="-122"/>
                <a:ea typeface="仿宋_GB2312" pitchFamily="49" charset="-122"/>
              </a:rPr>
              <a:t>;</a:t>
            </a:r>
          </a:p>
          <a:p>
            <a:pPr marL="914400" lvl="1" indent="-457200">
              <a:lnSpc>
                <a:spcPct val="90000"/>
              </a:lnSpc>
              <a:buFontTx/>
              <a:buNone/>
            </a:pPr>
            <a:r>
              <a:rPr lang="en-US" altLang="zh-CN" sz="2400" b="1">
                <a:solidFill>
                  <a:srgbClr val="006600"/>
                </a:solidFill>
                <a:latin typeface="仿宋_GB2312" pitchFamily="49" charset="-122"/>
                <a:ea typeface="仿宋_GB2312" pitchFamily="49" charset="-122"/>
              </a:rPr>
              <a:t>         char charValue=str.charAt(2);</a:t>
            </a:r>
          </a:p>
          <a:p>
            <a:pPr marL="914400" lvl="1" indent="-457200">
              <a:lnSpc>
                <a:spcPct val="90000"/>
              </a:lnSpc>
              <a:buFontTx/>
              <a:buNone/>
            </a:pPr>
            <a:r>
              <a:rPr lang="en-US" altLang="zh-CN" sz="2400" b="1">
                <a:solidFill>
                  <a:srgbClr val="006600"/>
                </a:solidFill>
                <a:latin typeface="仿宋_GB2312" pitchFamily="49" charset="-122"/>
                <a:ea typeface="仿宋_GB2312" pitchFamily="49" charset="-122"/>
              </a:rPr>
              <a:t>         String s1=str.subString(2);</a:t>
            </a:r>
          </a:p>
          <a:p>
            <a:pPr marL="914400" lvl="1" indent="-457200">
              <a:lnSpc>
                <a:spcPct val="90000"/>
              </a:lnSpc>
              <a:buFontTx/>
              <a:buNone/>
            </a:pPr>
            <a:r>
              <a:rPr lang="en-US" altLang="zh-CN" sz="2400" b="1">
                <a:solidFill>
                  <a:srgbClr val="006600"/>
                </a:solidFill>
                <a:latin typeface="仿宋_GB2312" pitchFamily="49" charset="-122"/>
                <a:ea typeface="仿宋_GB2312" pitchFamily="49" charset="-122"/>
              </a:rPr>
              <a:t>         String s2=str.subString(6,11);</a:t>
            </a:r>
          </a:p>
          <a:p>
            <a:pPr marL="914400" lvl="1" indent="-457200">
              <a:lnSpc>
                <a:spcPct val="90000"/>
              </a:lnSpc>
            </a:pPr>
            <a:r>
              <a:rPr lang="zh-CN" altLang="en-US" sz="2400" b="1">
                <a:latin typeface="仿宋_GB2312" pitchFamily="49" charset="-122"/>
                <a:ea typeface="仿宋_GB2312" pitchFamily="49" charset="-122"/>
              </a:rPr>
              <a:t>结果：</a:t>
            </a:r>
            <a:r>
              <a:rPr lang="en-US" altLang="zh-CN" sz="2400" b="1">
                <a:solidFill>
                  <a:srgbClr val="2908EC"/>
                </a:solidFill>
                <a:latin typeface="仿宋_GB2312" pitchFamily="49" charset="-122"/>
                <a:ea typeface="仿宋_GB2312" pitchFamily="49" charset="-122"/>
              </a:rPr>
              <a:t>charValue=</a:t>
            </a:r>
            <a:r>
              <a:rPr lang="en-US" altLang="zh-CN"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l</a:t>
            </a:r>
            <a:r>
              <a:rPr lang="en-US" altLang="zh-CN"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a:t>
            </a:r>
          </a:p>
          <a:p>
            <a:pPr marL="914400" lvl="1" indent="-457200">
              <a:lnSpc>
                <a:spcPct val="90000"/>
              </a:lnSpc>
              <a:buFontTx/>
              <a:buNone/>
            </a:pPr>
            <a:r>
              <a:rPr lang="en-US" altLang="zh-CN" sz="2400" b="1">
                <a:solidFill>
                  <a:srgbClr val="2908EC"/>
                </a:solidFill>
                <a:latin typeface="仿宋_GB2312" pitchFamily="49" charset="-122"/>
                <a:ea typeface="仿宋_GB2312" pitchFamily="49" charset="-122"/>
              </a:rPr>
              <a:t>         s1=</a:t>
            </a:r>
            <a:r>
              <a:rPr lang="en-US" altLang="zh-CN"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llo world</a:t>
            </a:r>
            <a:r>
              <a:rPr lang="en-US" altLang="zh-CN"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a:t>
            </a:r>
          </a:p>
          <a:p>
            <a:pPr marL="914400" lvl="1" indent="-457200">
              <a:lnSpc>
                <a:spcPct val="90000"/>
              </a:lnSpc>
              <a:buFontTx/>
              <a:buNone/>
            </a:pPr>
            <a:r>
              <a:rPr lang="en-US" altLang="zh-CN" sz="2400" b="1">
                <a:solidFill>
                  <a:srgbClr val="2908EC"/>
                </a:solidFill>
                <a:latin typeface="仿宋_GB2312" pitchFamily="49" charset="-122"/>
                <a:ea typeface="仿宋_GB2312" pitchFamily="49" charset="-122"/>
              </a:rPr>
              <a:t>         s2=</a:t>
            </a:r>
            <a:r>
              <a:rPr lang="en-US" altLang="zh-CN"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world</a:t>
            </a:r>
            <a:r>
              <a:rPr lang="en-US" altLang="zh-CN" sz="2400" b="1">
                <a:solidFill>
                  <a:srgbClr val="2908EC"/>
                </a:solidFill>
                <a:ea typeface="仿宋_GB2312" pitchFamily="49" charset="-122"/>
              </a:rPr>
              <a:t>”</a:t>
            </a:r>
            <a:r>
              <a:rPr lang="en-US" altLang="zh-CN" sz="2400" b="1">
                <a:solidFill>
                  <a:srgbClr val="2908EC"/>
                </a:solidFill>
                <a:latin typeface="仿宋_GB2312" pitchFamily="49" charset="-122"/>
                <a:ea typeface="仿宋_GB2312" pitchFamily="49" charset="-122"/>
              </a:rPr>
              <a:t>;</a:t>
            </a:r>
          </a:p>
          <a:p>
            <a:pPr marL="914400" lvl="1" indent="-457200">
              <a:lnSpc>
                <a:spcPct val="90000"/>
              </a:lnSpc>
            </a:pPr>
            <a:r>
              <a:rPr lang="zh-CN" altLang="en-US" sz="2400" b="1">
                <a:solidFill>
                  <a:srgbClr val="EC0404"/>
                </a:solidFill>
                <a:latin typeface="仿宋_GB2312" pitchFamily="49" charset="-122"/>
                <a:ea typeface="仿宋_GB2312" pitchFamily="49" charset="-122"/>
              </a:rPr>
              <a:t>注意</a:t>
            </a:r>
            <a:r>
              <a:rPr lang="en-US" altLang="zh-CN" sz="2400" b="1">
                <a:solidFill>
                  <a:srgbClr val="EC0404"/>
                </a:solidFill>
                <a:latin typeface="仿宋_GB2312" pitchFamily="49" charset="-122"/>
                <a:ea typeface="仿宋_GB2312" pitchFamily="49" charset="-122"/>
              </a:rPr>
              <a:t>start </a:t>
            </a:r>
            <a:r>
              <a:rPr lang="zh-CN" altLang="en-US" sz="2400" b="1">
                <a:solidFill>
                  <a:srgbClr val="EC0404"/>
                </a:solidFill>
                <a:latin typeface="仿宋_GB2312" pitchFamily="49" charset="-122"/>
                <a:ea typeface="仿宋_GB2312" pitchFamily="49" charset="-122"/>
              </a:rPr>
              <a:t>和</a:t>
            </a:r>
            <a:r>
              <a:rPr lang="en-US" altLang="zh-CN" sz="2400" b="1">
                <a:solidFill>
                  <a:srgbClr val="EC0404"/>
                </a:solidFill>
                <a:latin typeface="仿宋_GB2312" pitchFamily="49" charset="-122"/>
                <a:ea typeface="仿宋_GB2312" pitchFamily="49" charset="-122"/>
              </a:rPr>
              <a:t>end</a:t>
            </a:r>
            <a:r>
              <a:rPr lang="zh-CN" altLang="en-US" sz="2400" b="1">
                <a:solidFill>
                  <a:srgbClr val="EC0404"/>
                </a:solidFill>
                <a:latin typeface="仿宋_GB2312" pitchFamily="49" charset="-122"/>
                <a:ea typeface="仿宋_GB2312" pitchFamily="49" charset="-122"/>
              </a:rPr>
              <a:t>的位置。</a:t>
            </a:r>
          </a:p>
          <a:p>
            <a:pPr marL="533400" indent="-533400">
              <a:lnSpc>
                <a:spcPct val="90000"/>
              </a:lnSpc>
            </a:pPr>
            <a:endParaRPr lang="en-US" altLang="zh-CN" sz="2400" b="1">
              <a:solidFill>
                <a:srgbClr val="EC0404"/>
              </a:solidFill>
              <a:latin typeface="仿宋_GB2312" pitchFamily="49" charset="-122"/>
              <a:ea typeface="仿宋_GB2312" pitchFamily="49" charset="-122"/>
            </a:endParaRPr>
          </a:p>
        </p:txBody>
      </p:sp>
    </p:spTree>
    <p:extLst>
      <p:ext uri="{BB962C8B-B14F-4D97-AF65-F5344CB8AC3E}">
        <p14:creationId xmlns:p14="http://schemas.microsoft.com/office/powerpoint/2010/main" val="1230706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latinLnBrk="1"/>
            <a:r>
              <a:rPr lang="zh-CN" altLang="en-US" dirty="0">
                <a:latin typeface="+mn-ea"/>
                <a:ea typeface="+mn-ea"/>
              </a:rPr>
              <a:t>父类引用指向子类对象</a:t>
            </a:r>
          </a:p>
        </p:txBody>
      </p:sp>
      <p:sp>
        <p:nvSpPr>
          <p:cNvPr id="28675" name="Rectangle 3"/>
          <p:cNvSpPr>
            <a:spLocks noGrp="1" noChangeArrowheads="1"/>
          </p:cNvSpPr>
          <p:nvPr>
            <p:ph idx="1"/>
          </p:nvPr>
        </p:nvSpPr>
        <p:spPr>
          <a:xfrm>
            <a:off x="628650" y="1825625"/>
            <a:ext cx="7457259" cy="3438706"/>
          </a:xfrm>
        </p:spPr>
        <p:txBody>
          <a:bodyPr>
            <a:normAutofit/>
          </a:bodyPr>
          <a:lstStyle/>
          <a:p>
            <a:pPr eaLnBrk="1" hangingPunct="1">
              <a:lnSpc>
                <a:spcPct val="90000"/>
              </a:lnSpc>
            </a:pPr>
            <a:r>
              <a:rPr kumimoji="1" lang="en-US" altLang="zh-CN" sz="3200" dirty="0">
                <a:latin typeface="+mn-ea"/>
                <a:ea typeface="+mn-ea"/>
              </a:rPr>
              <a:t>Java</a:t>
            </a:r>
            <a:r>
              <a:rPr kumimoji="1" lang="zh-CN" altLang="en-US" sz="3200" dirty="0">
                <a:latin typeface="+mn-ea"/>
                <a:ea typeface="+mn-ea"/>
              </a:rPr>
              <a:t>允许父类对象的变量作为子类对象的变量使用。但通过该变量</a:t>
            </a:r>
            <a:r>
              <a:rPr kumimoji="1" lang="en-US" altLang="zh-CN" sz="3200" dirty="0">
                <a:latin typeface="+mn-ea"/>
                <a:ea typeface="+mn-ea"/>
              </a:rPr>
              <a:t>(</a:t>
            </a:r>
            <a:r>
              <a:rPr kumimoji="1" lang="zh-CN" altLang="en-US" sz="3200" dirty="0">
                <a:latin typeface="+mn-ea"/>
                <a:ea typeface="+mn-ea"/>
              </a:rPr>
              <a:t>如</a:t>
            </a:r>
            <a:r>
              <a:rPr kumimoji="1" lang="en-US" altLang="zh-CN" sz="3200" dirty="0">
                <a:latin typeface="+mn-ea"/>
                <a:ea typeface="+mn-ea"/>
              </a:rPr>
              <a:t>e)</a:t>
            </a:r>
            <a:r>
              <a:rPr kumimoji="1" lang="zh-CN" altLang="en-US" sz="3200" dirty="0">
                <a:latin typeface="+mn-ea"/>
                <a:ea typeface="+mn-ea"/>
              </a:rPr>
              <a:t>只能访问父类的方法，子类特有的部分被隐藏。</a:t>
            </a:r>
          </a:p>
          <a:p>
            <a:pPr eaLnBrk="1" hangingPunct="1">
              <a:lnSpc>
                <a:spcPct val="90000"/>
              </a:lnSpc>
              <a:buFont typeface="Wingdings" panose="05000000000000000000" pitchFamily="2" charset="2"/>
              <a:buNone/>
            </a:pPr>
            <a:r>
              <a:rPr kumimoji="1" lang="zh-CN" altLang="en-US" sz="3200" dirty="0">
                <a:latin typeface="+mn-ea"/>
                <a:ea typeface="+mn-ea"/>
              </a:rPr>
              <a:t>       如：</a:t>
            </a:r>
            <a:r>
              <a:rPr kumimoji="1" lang="en-US" altLang="zh-CN" sz="3200" dirty="0">
                <a:latin typeface="+mn-ea"/>
                <a:ea typeface="+mn-ea"/>
              </a:rPr>
              <a:t>Employee  e = new Manager( );</a:t>
            </a:r>
          </a:p>
        </p:txBody>
      </p:sp>
    </p:spTree>
    <p:extLst>
      <p:ext uri="{BB962C8B-B14F-4D97-AF65-F5344CB8AC3E}">
        <p14:creationId xmlns:p14="http://schemas.microsoft.com/office/powerpoint/2010/main" val="38641015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3"/>
          <p:cNvSpPr>
            <a:spLocks noGrp="1" noChangeArrowheads="1"/>
          </p:cNvSpPr>
          <p:nvPr>
            <p:ph type="body" idx="1"/>
          </p:nvPr>
        </p:nvSpPr>
        <p:spPr>
          <a:xfrm>
            <a:off x="515566" y="1416490"/>
            <a:ext cx="8229600" cy="4904227"/>
          </a:xfrm>
        </p:spPr>
        <p:txBody>
          <a:bodyPr>
            <a:normAutofit lnSpcReduction="10000"/>
          </a:bodyPr>
          <a:lstStyle/>
          <a:p>
            <a:pPr>
              <a:lnSpc>
                <a:spcPct val="90000"/>
              </a:lnSpc>
            </a:pPr>
            <a:r>
              <a:rPr lang="en-US" altLang="zh-CN" sz="2500" dirty="0">
                <a:latin typeface="+mn-ea"/>
                <a:ea typeface="+mn-ea"/>
              </a:rPr>
              <a:t>String[ ] split(String regex)</a:t>
            </a:r>
            <a:br>
              <a:rPr lang="en-US" altLang="zh-CN" sz="2500" dirty="0">
                <a:latin typeface="+mn-ea"/>
                <a:ea typeface="+mn-ea"/>
              </a:rPr>
            </a:br>
            <a:r>
              <a:rPr lang="zh-CN" altLang="en-US" sz="2500" dirty="0">
                <a:latin typeface="+mn-ea"/>
                <a:ea typeface="+mn-ea"/>
              </a:rPr>
              <a:t>将一个字符串按照指定的分隔符分隔，返回分隔后的字符串数组</a:t>
            </a:r>
            <a:r>
              <a:rPr lang="en-US" altLang="zh-CN" sz="2500" dirty="0">
                <a:latin typeface="+mn-ea"/>
                <a:ea typeface="+mn-ea"/>
              </a:rPr>
              <a:t>.</a:t>
            </a:r>
          </a:p>
          <a:p>
            <a:pPr>
              <a:lnSpc>
                <a:spcPct val="90000"/>
              </a:lnSpc>
              <a:buFont typeface="Wingdings" panose="05000000000000000000" pitchFamily="2" charset="2"/>
              <a:buNone/>
            </a:pPr>
            <a:r>
              <a:rPr lang="en-US" altLang="zh-CN" sz="2500" dirty="0">
                <a:latin typeface="+mn-ea"/>
                <a:ea typeface="+mn-ea"/>
              </a:rPr>
              <a:t>public class </a:t>
            </a:r>
            <a:r>
              <a:rPr lang="en-US" altLang="zh-CN" sz="2500" dirty="0" err="1">
                <a:latin typeface="+mn-ea"/>
                <a:ea typeface="+mn-ea"/>
              </a:rPr>
              <a:t>SplitDemo</a:t>
            </a:r>
            <a:r>
              <a:rPr lang="en-US" altLang="zh-CN" sz="2500" dirty="0">
                <a:latin typeface="+mn-ea"/>
                <a:ea typeface="+mn-ea"/>
              </a:rPr>
              <a:t>{</a:t>
            </a:r>
            <a:br>
              <a:rPr lang="en-US" altLang="zh-CN" sz="2500" dirty="0">
                <a:latin typeface="+mn-ea"/>
                <a:ea typeface="+mn-ea"/>
              </a:rPr>
            </a:br>
            <a:r>
              <a:rPr lang="en-US" altLang="zh-CN" sz="2500" dirty="0">
                <a:latin typeface="+mn-ea"/>
                <a:ea typeface="+mn-ea"/>
              </a:rPr>
              <a:t>     public static void main (String[] </a:t>
            </a:r>
            <a:r>
              <a:rPr lang="en-US" altLang="zh-CN" sz="2500" dirty="0" err="1">
                <a:latin typeface="+mn-ea"/>
                <a:ea typeface="+mn-ea"/>
              </a:rPr>
              <a:t>args</a:t>
            </a:r>
            <a:r>
              <a:rPr lang="en-US" altLang="zh-CN" sz="2500" dirty="0">
                <a:latin typeface="+mn-ea"/>
                <a:ea typeface="+mn-ea"/>
              </a:rPr>
              <a:t>) {</a:t>
            </a:r>
            <a:br>
              <a:rPr lang="en-US" altLang="zh-CN" sz="2500" dirty="0">
                <a:latin typeface="+mn-ea"/>
                <a:ea typeface="+mn-ea"/>
              </a:rPr>
            </a:br>
            <a:r>
              <a:rPr lang="en-US" altLang="zh-CN" sz="2500" dirty="0">
                <a:latin typeface="+mn-ea"/>
                <a:ea typeface="+mn-ea"/>
              </a:rPr>
              <a:t>          String </a:t>
            </a:r>
            <a:r>
              <a:rPr lang="en-US" altLang="zh-CN" sz="2500" b="1" dirty="0">
                <a:latin typeface="+mn-ea"/>
                <a:ea typeface="+mn-ea"/>
              </a:rPr>
              <a:t>date</a:t>
            </a:r>
            <a:r>
              <a:rPr lang="en-US" altLang="zh-CN" sz="2500" dirty="0">
                <a:latin typeface="+mn-ea"/>
                <a:ea typeface="+mn-ea"/>
              </a:rPr>
              <a:t> = "2019/04/14";</a:t>
            </a:r>
          </a:p>
          <a:p>
            <a:pPr>
              <a:lnSpc>
                <a:spcPct val="90000"/>
              </a:lnSpc>
              <a:buFont typeface="Wingdings" panose="05000000000000000000" pitchFamily="2" charset="2"/>
              <a:buNone/>
            </a:pPr>
            <a:r>
              <a:rPr lang="en-US" altLang="zh-CN" sz="2500" dirty="0">
                <a:latin typeface="+mn-ea"/>
                <a:ea typeface="+mn-ea"/>
              </a:rPr>
              <a:t>            String[ ] </a:t>
            </a:r>
            <a:r>
              <a:rPr lang="en-US" altLang="zh-CN" sz="2500" dirty="0" err="1">
                <a:latin typeface="+mn-ea"/>
                <a:ea typeface="+mn-ea"/>
              </a:rPr>
              <a:t>dateAfterSplit</a:t>
            </a:r>
            <a:r>
              <a:rPr lang="en-US" altLang="zh-CN" sz="2500" dirty="0">
                <a:latin typeface="+mn-ea"/>
                <a:ea typeface="+mn-ea"/>
              </a:rPr>
              <a:t>= new String[3];</a:t>
            </a:r>
            <a:br>
              <a:rPr lang="en-US" altLang="zh-CN" sz="2500" dirty="0">
                <a:latin typeface="+mn-ea"/>
                <a:ea typeface="+mn-ea"/>
              </a:rPr>
            </a:br>
            <a:r>
              <a:rPr lang="en-US" altLang="zh-CN" sz="2500" dirty="0">
                <a:latin typeface="+mn-ea"/>
                <a:ea typeface="+mn-ea"/>
              </a:rPr>
              <a:t>        </a:t>
            </a:r>
            <a:r>
              <a:rPr lang="en-US" altLang="zh-CN" sz="2500" b="1" dirty="0">
                <a:latin typeface="+mn-ea"/>
                <a:ea typeface="+mn-ea"/>
              </a:rPr>
              <a:t> </a:t>
            </a:r>
            <a:r>
              <a:rPr lang="en-US" altLang="zh-CN" sz="2500" b="1" dirty="0" err="1">
                <a:latin typeface="+mn-ea"/>
                <a:ea typeface="+mn-ea"/>
              </a:rPr>
              <a:t>dateAfterSplit</a:t>
            </a:r>
            <a:r>
              <a:rPr lang="en-US" altLang="zh-CN" sz="2500" b="1" dirty="0">
                <a:latin typeface="+mn-ea"/>
                <a:ea typeface="+mn-ea"/>
              </a:rPr>
              <a:t>=</a:t>
            </a:r>
            <a:r>
              <a:rPr lang="en-US" altLang="zh-CN" sz="2500" b="1" dirty="0" err="1">
                <a:latin typeface="+mn-ea"/>
                <a:ea typeface="+mn-ea"/>
              </a:rPr>
              <a:t>date.split</a:t>
            </a:r>
            <a:r>
              <a:rPr lang="en-US" altLang="zh-CN" sz="2500" b="1" dirty="0">
                <a:latin typeface="+mn-ea"/>
                <a:ea typeface="+mn-ea"/>
              </a:rPr>
              <a:t>("/");</a:t>
            </a:r>
            <a:r>
              <a:rPr lang="en-US" altLang="zh-CN" sz="2500" dirty="0">
                <a:latin typeface="+mn-ea"/>
                <a:ea typeface="+mn-ea"/>
              </a:rPr>
              <a:t> </a:t>
            </a:r>
          </a:p>
          <a:p>
            <a:pPr>
              <a:lnSpc>
                <a:spcPct val="90000"/>
              </a:lnSpc>
              <a:buFont typeface="Wingdings" panose="05000000000000000000" pitchFamily="2" charset="2"/>
              <a:buNone/>
            </a:pPr>
            <a:r>
              <a:rPr lang="en-US" altLang="zh-CN" sz="2500" dirty="0">
                <a:latin typeface="+mn-ea"/>
                <a:ea typeface="+mn-ea"/>
              </a:rPr>
              <a:t>       </a:t>
            </a:r>
            <a:r>
              <a:rPr lang="en-US" altLang="zh-CN" sz="2500" b="1" dirty="0">
                <a:latin typeface="+mn-ea"/>
                <a:ea typeface="+mn-ea"/>
              </a:rPr>
              <a:t>//</a:t>
            </a:r>
            <a:r>
              <a:rPr lang="zh-CN" altLang="en-US" sz="2500" b="1" dirty="0">
                <a:latin typeface="+mn-ea"/>
                <a:ea typeface="+mn-ea"/>
              </a:rPr>
              <a:t>以“</a:t>
            </a:r>
            <a:r>
              <a:rPr lang="en-US" altLang="zh-CN" sz="2500" b="1" dirty="0">
                <a:latin typeface="+mn-ea"/>
                <a:ea typeface="+mn-ea"/>
              </a:rPr>
              <a:t>/”</a:t>
            </a:r>
            <a:r>
              <a:rPr lang="zh-CN" altLang="en-US" sz="2500" b="1" dirty="0">
                <a:latin typeface="+mn-ea"/>
                <a:ea typeface="+mn-ea"/>
              </a:rPr>
              <a:t>作为分隔符来分割</a:t>
            </a:r>
            <a:r>
              <a:rPr lang="en-US" altLang="zh-CN" sz="2500" b="1" dirty="0">
                <a:latin typeface="+mn-ea"/>
                <a:ea typeface="+mn-ea"/>
              </a:rPr>
              <a:t>date</a:t>
            </a:r>
            <a:r>
              <a:rPr lang="zh-CN" altLang="en-US" sz="2500" b="1" dirty="0">
                <a:latin typeface="+mn-ea"/>
                <a:ea typeface="+mn-ea"/>
              </a:rPr>
              <a:t>字符串，并把结果放入</a:t>
            </a:r>
            <a:r>
              <a:rPr lang="en-US" altLang="zh-CN" sz="2500" b="1" dirty="0">
                <a:latin typeface="+mn-ea"/>
                <a:ea typeface="+mn-ea"/>
              </a:rPr>
              <a:t>3</a:t>
            </a:r>
            <a:r>
              <a:rPr lang="zh-CN" altLang="en-US" sz="2500" b="1" dirty="0">
                <a:latin typeface="+mn-ea"/>
                <a:ea typeface="+mn-ea"/>
              </a:rPr>
              <a:t>个字符串中。</a:t>
            </a:r>
            <a:br>
              <a:rPr lang="zh-CN" altLang="en-US" sz="2500" b="1" dirty="0">
                <a:latin typeface="+mn-ea"/>
                <a:ea typeface="+mn-ea"/>
              </a:rPr>
            </a:br>
            <a:r>
              <a:rPr lang="zh-CN" altLang="en-US" sz="2500" dirty="0">
                <a:latin typeface="+mn-ea"/>
                <a:ea typeface="+mn-ea"/>
              </a:rPr>
              <a:t>          </a:t>
            </a:r>
            <a:r>
              <a:rPr lang="en-US" altLang="zh-CN" sz="2500" dirty="0">
                <a:latin typeface="+mn-ea"/>
                <a:ea typeface="+mn-ea"/>
              </a:rPr>
              <a:t>for(</a:t>
            </a:r>
            <a:r>
              <a:rPr lang="en-US" altLang="zh-CN" sz="2500" dirty="0" err="1">
                <a:latin typeface="+mn-ea"/>
                <a:ea typeface="+mn-ea"/>
              </a:rPr>
              <a:t>int</a:t>
            </a:r>
            <a:r>
              <a:rPr lang="en-US" altLang="zh-CN" sz="2500" dirty="0">
                <a:latin typeface="+mn-ea"/>
                <a:ea typeface="+mn-ea"/>
              </a:rPr>
              <a:t> </a:t>
            </a:r>
            <a:r>
              <a:rPr lang="en-US" altLang="zh-CN" sz="2500" dirty="0" err="1">
                <a:latin typeface="+mn-ea"/>
                <a:ea typeface="+mn-ea"/>
              </a:rPr>
              <a:t>i</a:t>
            </a:r>
            <a:r>
              <a:rPr lang="en-US" altLang="zh-CN" sz="2500" dirty="0">
                <a:latin typeface="+mn-ea"/>
                <a:ea typeface="+mn-ea"/>
              </a:rPr>
              <a:t>=0;i&lt;</a:t>
            </a:r>
            <a:r>
              <a:rPr lang="en-US" altLang="zh-CN" sz="2500" b="1" dirty="0" err="1">
                <a:latin typeface="+mn-ea"/>
                <a:ea typeface="+mn-ea"/>
              </a:rPr>
              <a:t>dateAfterSplit</a:t>
            </a:r>
            <a:r>
              <a:rPr lang="en-US" altLang="zh-CN" sz="2500" dirty="0" err="1">
                <a:latin typeface="+mn-ea"/>
                <a:ea typeface="+mn-ea"/>
              </a:rPr>
              <a:t>.length;i</a:t>
            </a:r>
            <a:r>
              <a:rPr lang="en-US" altLang="zh-CN" sz="2500" dirty="0">
                <a:latin typeface="+mn-ea"/>
                <a:ea typeface="+mn-ea"/>
              </a:rPr>
              <a:t>++)</a:t>
            </a:r>
            <a:br>
              <a:rPr lang="en-US" altLang="zh-CN" sz="2500" dirty="0">
                <a:latin typeface="+mn-ea"/>
                <a:ea typeface="+mn-ea"/>
              </a:rPr>
            </a:br>
            <a:r>
              <a:rPr lang="en-US" altLang="zh-CN" sz="2500" dirty="0">
                <a:latin typeface="+mn-ea"/>
                <a:ea typeface="+mn-ea"/>
              </a:rPr>
              <a:t>            </a:t>
            </a:r>
            <a:r>
              <a:rPr lang="en-US" altLang="zh-CN" sz="2500" dirty="0" err="1">
                <a:latin typeface="+mn-ea"/>
                <a:ea typeface="+mn-ea"/>
              </a:rPr>
              <a:t>System.out.print</a:t>
            </a:r>
            <a:r>
              <a:rPr lang="en-US" altLang="zh-CN" sz="2500" dirty="0">
                <a:latin typeface="+mn-ea"/>
                <a:ea typeface="+mn-ea"/>
              </a:rPr>
              <a:t>(</a:t>
            </a:r>
            <a:r>
              <a:rPr lang="en-US" altLang="zh-CN" sz="2500" b="1" dirty="0" err="1">
                <a:latin typeface="+mn-ea"/>
                <a:ea typeface="+mn-ea"/>
              </a:rPr>
              <a:t>dateAfterSplit</a:t>
            </a:r>
            <a:r>
              <a:rPr lang="en-US" altLang="zh-CN" sz="2500" dirty="0">
                <a:latin typeface="+mn-ea"/>
                <a:ea typeface="+mn-ea"/>
              </a:rPr>
              <a:t>[</a:t>
            </a:r>
            <a:r>
              <a:rPr lang="en-US" altLang="zh-CN" sz="2500" dirty="0" err="1">
                <a:latin typeface="+mn-ea"/>
                <a:ea typeface="+mn-ea"/>
              </a:rPr>
              <a:t>i</a:t>
            </a:r>
            <a:r>
              <a:rPr lang="en-US" altLang="zh-CN" sz="2500" dirty="0">
                <a:latin typeface="+mn-ea"/>
                <a:ea typeface="+mn-ea"/>
              </a:rPr>
              <a:t>]+" ");</a:t>
            </a:r>
            <a:br>
              <a:rPr lang="en-US" altLang="zh-CN" sz="2500" dirty="0">
                <a:latin typeface="+mn-ea"/>
                <a:ea typeface="+mn-ea"/>
              </a:rPr>
            </a:br>
            <a:r>
              <a:rPr lang="en-US" altLang="zh-CN" sz="2500" dirty="0">
                <a:latin typeface="+mn-ea"/>
                <a:ea typeface="+mn-ea"/>
              </a:rPr>
              <a:t>      }</a:t>
            </a:r>
            <a:br>
              <a:rPr lang="en-US" altLang="zh-CN" sz="2500" dirty="0">
                <a:latin typeface="+mn-ea"/>
                <a:ea typeface="+mn-ea"/>
              </a:rPr>
            </a:br>
            <a:r>
              <a:rPr lang="en-US" altLang="zh-CN" sz="2500" dirty="0">
                <a:latin typeface="+mn-ea"/>
                <a:ea typeface="+mn-ea"/>
              </a:rPr>
              <a:t>}</a:t>
            </a:r>
          </a:p>
        </p:txBody>
      </p:sp>
      <p:sp>
        <p:nvSpPr>
          <p:cNvPr id="4" name="Rectangle 2">
            <a:extLst>
              <a:ext uri="{FF2B5EF4-FFF2-40B4-BE49-F238E27FC236}">
                <a16:creationId xmlns:a16="http://schemas.microsoft.com/office/drawing/2014/main" id="{62EEA4CC-F26C-4860-B2DF-B21B6090AEF3}"/>
              </a:ext>
            </a:extLst>
          </p:cNvPr>
          <p:cNvSpPr>
            <a:spLocks noGrp="1" noChangeArrowheads="1"/>
          </p:cNvSpPr>
          <p:nvPr>
            <p:ph type="title"/>
          </p:nvPr>
        </p:nvSpPr>
        <p:spPr>
          <a:xfrm>
            <a:off x="381000" y="768350"/>
            <a:ext cx="8458200" cy="679450"/>
          </a:xfrm>
        </p:spPr>
        <p:txBody>
          <a:bodyPr/>
          <a:lstStyle/>
          <a:p>
            <a:r>
              <a:rPr lang="en-US" altLang="zh-CN" sz="3600" b="1" dirty="0">
                <a:latin typeface="仿宋_GB2312" pitchFamily="49" charset="-122"/>
                <a:ea typeface="仿宋_GB2312" pitchFamily="49" charset="-122"/>
              </a:rPr>
              <a:t>String</a:t>
            </a:r>
            <a:r>
              <a:rPr lang="zh-CN" altLang="en-US" sz="3600" b="1" dirty="0">
                <a:latin typeface="仿宋_GB2312" pitchFamily="49" charset="-122"/>
                <a:ea typeface="仿宋_GB2312" pitchFamily="49" charset="-122"/>
              </a:rPr>
              <a:t>类</a:t>
            </a:r>
            <a:r>
              <a:rPr lang="en-US" altLang="zh-CN" sz="3600" b="1" dirty="0">
                <a:latin typeface="Times New Roman" panose="02020603050405020304" pitchFamily="18" charset="0"/>
                <a:ea typeface="仿宋_GB2312" pitchFamily="49" charset="-122"/>
              </a:rPr>
              <a:t>——</a:t>
            </a:r>
            <a:r>
              <a:rPr lang="zh-CN" altLang="en-US" sz="3600" b="1" dirty="0">
                <a:latin typeface="仿宋_GB2312" pitchFamily="49" charset="-122"/>
                <a:ea typeface="仿宋_GB2312" pitchFamily="49" charset="-122"/>
              </a:rPr>
              <a:t>常用方法举例</a:t>
            </a:r>
            <a:r>
              <a:rPr lang="en-US" altLang="zh-CN" sz="3600" b="1" dirty="0">
                <a:latin typeface="仿宋_GB2312" pitchFamily="49" charset="-122"/>
                <a:ea typeface="仿宋_GB2312" pitchFamily="49" charset="-122"/>
              </a:rPr>
              <a:t>(</a:t>
            </a:r>
            <a:r>
              <a:rPr lang="zh-CN" altLang="en-US" sz="3600" b="1" dirty="0" smtClean="0">
                <a:latin typeface="仿宋_GB2312" pitchFamily="49" charset="-122"/>
                <a:ea typeface="仿宋_GB2312" pitchFamily="49" charset="-122"/>
              </a:rPr>
              <a:t>字符串</a:t>
            </a:r>
            <a:r>
              <a:rPr lang="zh-CN" altLang="en-US" sz="3600" b="1" dirty="0">
                <a:latin typeface="仿宋_GB2312" pitchFamily="49" charset="-122"/>
                <a:ea typeface="仿宋_GB2312" pitchFamily="49" charset="-122"/>
              </a:rPr>
              <a:t>分割</a:t>
            </a:r>
            <a:r>
              <a:rPr lang="zh-CN" altLang="en-US" sz="3600" b="1" dirty="0" smtClean="0">
                <a:latin typeface="仿宋_GB2312" pitchFamily="49" charset="-122"/>
                <a:ea typeface="仿宋_GB2312" pitchFamily="49" charset="-122"/>
              </a:rPr>
              <a:t>）</a:t>
            </a:r>
            <a:endParaRPr lang="zh-CN" altLang="en-US" sz="3600" b="1" dirty="0">
              <a:latin typeface="仿宋_GB2312" pitchFamily="49" charset="-122"/>
              <a:ea typeface="仿宋_GB2312" pitchFamily="49" charset="-122"/>
            </a:endParaRPr>
          </a:p>
        </p:txBody>
      </p:sp>
    </p:spTree>
    <p:extLst>
      <p:ext uri="{BB962C8B-B14F-4D97-AF65-F5344CB8AC3E}">
        <p14:creationId xmlns:p14="http://schemas.microsoft.com/office/powerpoint/2010/main" val="84756324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5F35C1D7-BBDB-4136-9364-2602AF3E59D9}"/>
              </a:ext>
            </a:extLst>
          </p:cNvPr>
          <p:cNvSpPr>
            <a:spLocks noGrp="1" noChangeArrowheads="1"/>
          </p:cNvSpPr>
          <p:nvPr>
            <p:ph type="title"/>
          </p:nvPr>
        </p:nvSpPr>
        <p:spPr>
          <a:xfrm>
            <a:off x="457200" y="762000"/>
            <a:ext cx="8686800" cy="762000"/>
          </a:xfrm>
        </p:spPr>
        <p:txBody>
          <a:bodyPr/>
          <a:lstStyle/>
          <a:p>
            <a:r>
              <a:rPr lang="en-US" altLang="zh-CN" sz="3600" b="1">
                <a:effectLst>
                  <a:outerShdw blurRad="38100" dist="38100" dir="2700000" algn="tl">
                    <a:srgbClr val="C0C0C0"/>
                  </a:outerShdw>
                </a:effectLst>
                <a:latin typeface="仿宋_GB2312" pitchFamily="49" charset="-122"/>
                <a:ea typeface="仿宋_GB2312" pitchFamily="49" charset="-122"/>
              </a:rPr>
              <a:t>String</a:t>
            </a:r>
            <a:r>
              <a:rPr lang="zh-CN" altLang="en-US" sz="3600" b="1">
                <a:effectLst>
                  <a:outerShdw blurRad="38100" dist="38100" dir="2700000" algn="tl">
                    <a:srgbClr val="C0C0C0"/>
                  </a:outerShdw>
                </a:effectLst>
                <a:latin typeface="仿宋_GB2312" pitchFamily="49" charset="-122"/>
                <a:ea typeface="仿宋_GB2312" pitchFamily="49" charset="-122"/>
              </a:rPr>
              <a:t>类</a:t>
            </a:r>
            <a:r>
              <a:rPr lang="en-US" altLang="zh-CN" sz="3600" b="1">
                <a:effectLst>
                  <a:outerShdw blurRad="38100" dist="38100" dir="2700000" algn="tl">
                    <a:srgbClr val="C0C0C0"/>
                  </a:outerShdw>
                </a:effectLst>
                <a:latin typeface="Times New Roman" panose="02020603050405020304" pitchFamily="18" charset="0"/>
                <a:ea typeface="仿宋_GB2312" pitchFamily="49" charset="-122"/>
              </a:rPr>
              <a:t>——</a:t>
            </a:r>
            <a:r>
              <a:rPr lang="zh-CN" altLang="en-US" sz="3600" b="1">
                <a:effectLst>
                  <a:outerShdw blurRad="38100" dist="38100" dir="2700000" algn="tl">
                    <a:srgbClr val="C0C0C0"/>
                  </a:outerShdw>
                </a:effectLst>
                <a:latin typeface="仿宋_GB2312" pitchFamily="49" charset="-122"/>
                <a:ea typeface="仿宋_GB2312" pitchFamily="49" charset="-122"/>
              </a:rPr>
              <a:t>常用方法举例</a:t>
            </a:r>
            <a:r>
              <a:rPr lang="en-US" altLang="zh-CN" sz="3600" b="1">
                <a:effectLst>
                  <a:outerShdw blurRad="38100" dist="38100" dir="2700000" algn="tl">
                    <a:srgbClr val="C0C0C0"/>
                  </a:outerShdw>
                </a:effectLst>
                <a:latin typeface="仿宋_GB2312" pitchFamily="49" charset="-122"/>
                <a:ea typeface="仿宋_GB2312" pitchFamily="49" charset="-122"/>
              </a:rPr>
              <a:t>(</a:t>
            </a:r>
            <a:r>
              <a:rPr lang="zh-CN" altLang="en-US" sz="3600" b="1">
                <a:effectLst>
                  <a:outerShdw blurRad="38100" dist="38100" dir="2700000" algn="tl">
                    <a:srgbClr val="C0C0C0"/>
                  </a:outerShdw>
                </a:effectLst>
                <a:latin typeface="仿宋_GB2312" pitchFamily="49" charset="-122"/>
                <a:ea typeface="仿宋_GB2312" pitchFamily="49" charset="-122"/>
              </a:rPr>
              <a:t>字符串比较）</a:t>
            </a:r>
          </a:p>
        </p:txBody>
      </p:sp>
      <p:sp>
        <p:nvSpPr>
          <p:cNvPr id="43011" name="Rectangle 3">
            <a:extLst>
              <a:ext uri="{FF2B5EF4-FFF2-40B4-BE49-F238E27FC236}">
                <a16:creationId xmlns:a16="http://schemas.microsoft.com/office/drawing/2014/main" id="{950D56B3-13D4-478B-8135-E8F06DE07310}"/>
              </a:ext>
            </a:extLst>
          </p:cNvPr>
          <p:cNvSpPr>
            <a:spLocks noGrp="1" noChangeArrowheads="1"/>
          </p:cNvSpPr>
          <p:nvPr>
            <p:ph type="body" idx="1"/>
          </p:nvPr>
        </p:nvSpPr>
        <p:spPr>
          <a:xfrm>
            <a:off x="609600" y="1981200"/>
            <a:ext cx="8305800" cy="4114800"/>
          </a:xfrm>
        </p:spPr>
        <p:txBody>
          <a:bodyPr/>
          <a:lstStyle/>
          <a:p>
            <a:pPr marL="609600" indent="-609600">
              <a:buFontTx/>
              <a:buAutoNum type="arabicPeriod"/>
            </a:pPr>
            <a:r>
              <a:rPr lang="en-US" altLang="zh-CN" sz="2800" b="1">
                <a:latin typeface="仿宋_GB2312" pitchFamily="49" charset="-122"/>
                <a:ea typeface="仿宋_GB2312" pitchFamily="49" charset="-122"/>
              </a:rPr>
              <a:t>boolean equals(Object object);</a:t>
            </a:r>
          </a:p>
          <a:p>
            <a:pPr marL="609600" indent="-609600">
              <a:buFontTx/>
              <a:buAutoNum type="arabicPeriod"/>
            </a:pPr>
            <a:r>
              <a:rPr lang="en-US" altLang="zh-CN" sz="2800" b="1">
                <a:latin typeface="仿宋_GB2312" pitchFamily="49" charset="-122"/>
                <a:ea typeface="仿宋_GB2312" pitchFamily="49" charset="-122"/>
              </a:rPr>
              <a:t>boolean equalsIgnoreCase(String str);</a:t>
            </a:r>
          </a:p>
          <a:p>
            <a:pPr marL="609600" indent="-609600">
              <a:buFontTx/>
              <a:buAutoNum type="arabicPeriod"/>
            </a:pPr>
            <a:r>
              <a:rPr lang="en-US" altLang="zh-CN" sz="2800" b="1">
                <a:latin typeface="仿宋_GB2312" pitchFamily="49" charset="-122"/>
                <a:ea typeface="仿宋_GB2312" pitchFamily="49" charset="-122"/>
              </a:rPr>
              <a:t>int compareTo(Object object);</a:t>
            </a:r>
          </a:p>
          <a:p>
            <a:pPr marL="609600" indent="-609600">
              <a:buFontTx/>
              <a:buAutoNum type="arabicPeriod"/>
            </a:pPr>
            <a:r>
              <a:rPr lang="en-US" altLang="zh-CN" sz="2800" b="1">
                <a:latin typeface="仿宋_GB2312" pitchFamily="49" charset="-122"/>
                <a:ea typeface="仿宋_GB2312" pitchFamily="49" charset="-122"/>
              </a:rPr>
              <a:t>int compareTo(String str);</a:t>
            </a:r>
          </a:p>
          <a:p>
            <a:pPr marL="609600" indent="-609600">
              <a:buFontTx/>
              <a:buAutoNum type="arabicPeriod"/>
            </a:pPr>
            <a:r>
              <a:rPr lang="en-US" altLang="zh-CN" sz="2800" b="1">
                <a:latin typeface="仿宋_GB2312" pitchFamily="49" charset="-122"/>
                <a:ea typeface="仿宋_GB2312" pitchFamily="49" charset="-122"/>
              </a:rPr>
              <a:t>int compareToIgnoreCase (String str);</a:t>
            </a:r>
          </a:p>
          <a:p>
            <a:pPr marL="609600" indent="-609600"/>
            <a:endParaRPr lang="en-US" altLang="zh-CN" sz="2800">
              <a:latin typeface="仿宋_GB2312" pitchFamily="49" charset="-122"/>
              <a:ea typeface="仿宋_GB2312" pitchFamily="49" charset="-122"/>
            </a:endParaRPr>
          </a:p>
        </p:txBody>
      </p:sp>
    </p:spTree>
    <p:extLst>
      <p:ext uri="{BB962C8B-B14F-4D97-AF65-F5344CB8AC3E}">
        <p14:creationId xmlns:p14="http://schemas.microsoft.com/office/powerpoint/2010/main" val="154960366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ext Box 2">
            <a:extLst>
              <a:ext uri="{FF2B5EF4-FFF2-40B4-BE49-F238E27FC236}">
                <a16:creationId xmlns:a16="http://schemas.microsoft.com/office/drawing/2014/main" id="{DA9BA2C0-9625-4BC3-8327-B067989289CD}"/>
              </a:ext>
            </a:extLst>
          </p:cNvPr>
          <p:cNvSpPr txBox="1">
            <a:spLocks noChangeArrowheads="1"/>
          </p:cNvSpPr>
          <p:nvPr/>
        </p:nvSpPr>
        <p:spPr bwMode="auto">
          <a:xfrm>
            <a:off x="609600" y="533400"/>
            <a:ext cx="7924800" cy="3762375"/>
          </a:xfrm>
          <a:prstGeom prst="rect">
            <a:avLst/>
          </a:prstGeom>
          <a:noFill/>
          <a:ln w="1905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a:spAutoFit/>
          </a:bodyPr>
          <a:lstStyle/>
          <a:p>
            <a:r>
              <a:rPr lang="zh-CN" altLang="en-US" b="1">
                <a:latin typeface="Tahoma" panose="020B0604030504040204" pitchFamily="34" charset="0"/>
              </a:rPr>
              <a:t>例如：</a:t>
            </a:r>
          </a:p>
          <a:p>
            <a:r>
              <a:rPr lang="en-US" altLang="zh-CN" b="1">
                <a:latin typeface="Tahoma" panose="020B0604030504040204" pitchFamily="34" charset="0"/>
              </a:rPr>
              <a:t>String str3="This";</a:t>
            </a:r>
          </a:p>
          <a:p>
            <a:r>
              <a:rPr lang="en-US" altLang="zh-CN" b="1">
                <a:latin typeface="Tahoma" panose="020B0604030504040204" pitchFamily="34" charset="0"/>
              </a:rPr>
              <a:t>String str2="That";</a:t>
            </a:r>
          </a:p>
          <a:p>
            <a:endParaRPr lang="en-US" altLang="zh-CN" b="1">
              <a:latin typeface="Tahoma" panose="020B0604030504040204" pitchFamily="34" charset="0"/>
            </a:endParaRPr>
          </a:p>
          <a:p>
            <a:r>
              <a:rPr lang="en-US" altLang="zh-CN" b="1">
                <a:latin typeface="Tahoma" panose="020B0604030504040204" pitchFamily="34" charset="0"/>
              </a:rPr>
              <a:t>System.out.println("</a:t>
            </a:r>
            <a:r>
              <a:rPr lang="zh-CN" altLang="en-US" b="1">
                <a:latin typeface="Tahoma" panose="020B0604030504040204" pitchFamily="34" charset="0"/>
              </a:rPr>
              <a:t>结果</a:t>
            </a:r>
            <a:r>
              <a:rPr lang="en-US" altLang="zh-CN" b="1">
                <a:latin typeface="Tahoma" panose="020B0604030504040204" pitchFamily="34" charset="0"/>
              </a:rPr>
              <a:t>1</a:t>
            </a:r>
            <a:r>
              <a:rPr lang="zh-CN" altLang="en-US" b="1">
                <a:latin typeface="Tahoma" panose="020B0604030504040204" pitchFamily="34" charset="0"/>
              </a:rPr>
              <a:t>：</a:t>
            </a:r>
            <a:r>
              <a:rPr lang="en-US" altLang="zh-CN" b="1">
                <a:latin typeface="Tahoma" panose="020B0604030504040204" pitchFamily="34" charset="0"/>
              </a:rPr>
              <a:t>"+str3.equals</a:t>
            </a:r>
          </a:p>
          <a:p>
            <a:r>
              <a:rPr lang="en-US" altLang="zh-CN" b="1">
                <a:latin typeface="Tahoma" panose="020B0604030504040204" pitchFamily="34" charset="0"/>
              </a:rPr>
              <a:t>         ("this")+","+str3.equalsIgnoreCase("this"));</a:t>
            </a:r>
          </a:p>
          <a:p>
            <a:endParaRPr lang="en-US" altLang="zh-CN" b="1">
              <a:latin typeface="Tahoma" panose="020B0604030504040204" pitchFamily="34" charset="0"/>
            </a:endParaRPr>
          </a:p>
          <a:p>
            <a:r>
              <a:rPr lang="en-US" altLang="zh-CN" b="1">
                <a:latin typeface="Tahoma" panose="020B0604030504040204" pitchFamily="34" charset="0"/>
              </a:rPr>
              <a:t>System.out.println(“</a:t>
            </a:r>
            <a:r>
              <a:rPr lang="zh-CN" altLang="en-US" b="1">
                <a:latin typeface="Tahoma" panose="020B0604030504040204" pitchFamily="34" charset="0"/>
              </a:rPr>
              <a:t>结果</a:t>
            </a:r>
            <a:r>
              <a:rPr lang="en-US" altLang="zh-CN" b="1">
                <a:latin typeface="Tahoma" panose="020B0604030504040204" pitchFamily="34" charset="0"/>
              </a:rPr>
              <a:t>2</a:t>
            </a:r>
            <a:r>
              <a:rPr lang="zh-CN" altLang="en-US" b="1">
                <a:latin typeface="Tahoma" panose="020B0604030504040204" pitchFamily="34" charset="0"/>
              </a:rPr>
              <a:t>：”</a:t>
            </a:r>
          </a:p>
          <a:p>
            <a:r>
              <a:rPr lang="zh-CN" altLang="en-US" b="1">
                <a:latin typeface="Tahoma" panose="020B0604030504040204" pitchFamily="34" charset="0"/>
              </a:rPr>
              <a:t>                                    </a:t>
            </a:r>
            <a:r>
              <a:rPr lang="en-US" altLang="zh-CN" b="1">
                <a:latin typeface="Tahoma" panose="020B0604030504040204" pitchFamily="34" charset="0"/>
              </a:rPr>
              <a:t>+str2.compareTo("that")+",“</a:t>
            </a:r>
          </a:p>
          <a:p>
            <a:r>
              <a:rPr lang="en-US" altLang="zh-CN" b="1">
                <a:latin typeface="Tahoma" panose="020B0604030504040204" pitchFamily="34" charset="0"/>
              </a:rPr>
              <a:t>                    +str2.compareToIgnoreCase("that"));</a:t>
            </a:r>
          </a:p>
        </p:txBody>
      </p:sp>
      <p:sp>
        <p:nvSpPr>
          <p:cNvPr id="77827" name="Text Box 3">
            <a:extLst>
              <a:ext uri="{FF2B5EF4-FFF2-40B4-BE49-F238E27FC236}">
                <a16:creationId xmlns:a16="http://schemas.microsoft.com/office/drawing/2014/main" id="{79FDAFE4-837A-48A5-9803-5703B4582D35}"/>
              </a:ext>
            </a:extLst>
          </p:cNvPr>
          <p:cNvSpPr txBox="1">
            <a:spLocks noChangeArrowheads="1"/>
          </p:cNvSpPr>
          <p:nvPr/>
        </p:nvSpPr>
        <p:spPr bwMode="auto">
          <a:xfrm>
            <a:off x="609600" y="4724400"/>
            <a:ext cx="2905125" cy="860425"/>
          </a:xfrm>
          <a:prstGeom prst="rect">
            <a:avLst/>
          </a:prstGeom>
          <a:solidFill>
            <a:srgbClr val="000000"/>
          </a:solidFill>
          <a:ln w="38100">
            <a:solidFill>
              <a:srgbClr val="FF0000"/>
            </a:solidFill>
            <a:miter lim="800000"/>
            <a:headEnd/>
            <a:tailEnd/>
          </a:ln>
          <a:effectLst>
            <a:prstShdw prst="shdw17" dist="17961" dir="2700000">
              <a:srgbClr val="FF0000">
                <a:gamma/>
                <a:shade val="60000"/>
                <a:invGamma/>
              </a:srgbClr>
            </a:prstShdw>
          </a:effectLst>
        </p:spPr>
        <p:txBody>
          <a:bodyPr wrap="none">
            <a:spAutoFit/>
          </a:bodyPr>
          <a:lstStyle/>
          <a:p>
            <a:r>
              <a:rPr lang="zh-CN" altLang="en-US" b="1">
                <a:solidFill>
                  <a:schemeClr val="bg1"/>
                </a:solidFill>
                <a:latin typeface="Tahoma" panose="020B0604030504040204" pitchFamily="34" charset="0"/>
              </a:rPr>
              <a:t>结果</a:t>
            </a:r>
            <a:r>
              <a:rPr lang="en-US" altLang="zh-CN" b="1">
                <a:solidFill>
                  <a:schemeClr val="bg1"/>
                </a:solidFill>
                <a:latin typeface="Tahoma" panose="020B0604030504040204" pitchFamily="34" charset="0"/>
              </a:rPr>
              <a:t>1</a:t>
            </a:r>
            <a:r>
              <a:rPr lang="zh-CN" altLang="en-US" b="1">
                <a:solidFill>
                  <a:schemeClr val="bg1"/>
                </a:solidFill>
                <a:latin typeface="Tahoma" panose="020B0604030504040204" pitchFamily="34" charset="0"/>
              </a:rPr>
              <a:t>：</a:t>
            </a:r>
            <a:r>
              <a:rPr lang="en-US" altLang="zh-CN" b="1">
                <a:solidFill>
                  <a:schemeClr val="bg1"/>
                </a:solidFill>
                <a:latin typeface="Tahoma" panose="020B0604030504040204" pitchFamily="34" charset="0"/>
              </a:rPr>
              <a:t>false,true;</a:t>
            </a:r>
          </a:p>
          <a:p>
            <a:r>
              <a:rPr lang="zh-CN" altLang="en-US" b="1">
                <a:solidFill>
                  <a:schemeClr val="bg1"/>
                </a:solidFill>
                <a:latin typeface="Tahoma" panose="020B0604030504040204" pitchFamily="34" charset="0"/>
              </a:rPr>
              <a:t>结果</a:t>
            </a:r>
            <a:r>
              <a:rPr lang="en-US" altLang="zh-CN" b="1">
                <a:solidFill>
                  <a:schemeClr val="bg1"/>
                </a:solidFill>
                <a:latin typeface="Tahoma" panose="020B0604030504040204" pitchFamily="34" charset="0"/>
              </a:rPr>
              <a:t>2</a:t>
            </a:r>
            <a:r>
              <a:rPr lang="zh-CN" altLang="en-US" b="1">
                <a:solidFill>
                  <a:schemeClr val="bg1"/>
                </a:solidFill>
                <a:latin typeface="Tahoma" panose="020B0604030504040204" pitchFamily="34" charset="0"/>
              </a:rPr>
              <a:t>：</a:t>
            </a:r>
            <a:r>
              <a:rPr lang="en-US" altLang="zh-CN" b="1">
                <a:solidFill>
                  <a:schemeClr val="bg1"/>
                </a:solidFill>
                <a:latin typeface="Tahoma" panose="020B0604030504040204" pitchFamily="34" charset="0"/>
              </a:rPr>
              <a:t>-32</a:t>
            </a:r>
            <a:r>
              <a:rPr lang="zh-CN" altLang="en-US" b="1">
                <a:solidFill>
                  <a:schemeClr val="bg1"/>
                </a:solidFill>
                <a:latin typeface="Tahoma" panose="020B0604030504040204" pitchFamily="34" charset="0"/>
              </a:rPr>
              <a:t>，</a:t>
            </a:r>
            <a:r>
              <a:rPr lang="en-US" altLang="zh-CN" b="1">
                <a:solidFill>
                  <a:schemeClr val="bg1"/>
                </a:solidFill>
                <a:latin typeface="Tahoma" panose="020B0604030504040204" pitchFamily="34" charset="0"/>
              </a:rPr>
              <a:t>0</a:t>
            </a:r>
            <a:r>
              <a:rPr lang="zh-CN" altLang="en-US" b="1">
                <a:solidFill>
                  <a:schemeClr val="bg1"/>
                </a:solidFill>
                <a:latin typeface="Tahoma" panose="020B0604030504040204" pitchFamily="34" charset="0"/>
              </a:rPr>
              <a:t>；</a:t>
            </a:r>
            <a:endParaRPr lang="zh-CN" altLang="en-US"/>
          </a:p>
        </p:txBody>
      </p:sp>
    </p:spTree>
    <p:extLst>
      <p:ext uri="{BB962C8B-B14F-4D97-AF65-F5344CB8AC3E}">
        <p14:creationId xmlns:p14="http://schemas.microsoft.com/office/powerpoint/2010/main" val="311095404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7827"/>
                                        </p:tgtEl>
                                        <p:attrNameLst>
                                          <p:attrName>style.visibility</p:attrName>
                                        </p:attrNameLst>
                                      </p:cBhvr>
                                      <p:to>
                                        <p:strVal val="visible"/>
                                      </p:to>
                                    </p:set>
                                    <p:anim calcmode="lin" valueType="num">
                                      <p:cBhvr additive="base">
                                        <p:cTn id="7" dur="500" fill="hold"/>
                                        <p:tgtEl>
                                          <p:spTgt spid="77827"/>
                                        </p:tgtEl>
                                        <p:attrNameLst>
                                          <p:attrName>ppt_x</p:attrName>
                                        </p:attrNameLst>
                                      </p:cBhvr>
                                      <p:tavLst>
                                        <p:tav tm="0">
                                          <p:val>
                                            <p:strVal val="#ppt_x"/>
                                          </p:val>
                                        </p:tav>
                                        <p:tav tm="100000">
                                          <p:val>
                                            <p:strVal val="#ppt_x"/>
                                          </p:val>
                                        </p:tav>
                                      </p:tavLst>
                                    </p:anim>
                                    <p:anim calcmode="lin" valueType="num">
                                      <p:cBhvr additive="base">
                                        <p:cTn id="8" dur="500" fill="hold"/>
                                        <p:tgtEl>
                                          <p:spTgt spid="778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827" grpId="0" animBg="1" autoUpdateAnimBg="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863FDABA-B1A3-43FD-B1C8-69F9032DB1A5}"/>
              </a:ext>
            </a:extLst>
          </p:cNvPr>
          <p:cNvSpPr>
            <a:spLocks noGrp="1" noChangeArrowheads="1"/>
          </p:cNvSpPr>
          <p:nvPr>
            <p:ph type="title"/>
          </p:nvPr>
        </p:nvSpPr>
        <p:spPr>
          <a:xfrm>
            <a:off x="685800" y="768350"/>
            <a:ext cx="7772400" cy="679450"/>
          </a:xfrm>
        </p:spPr>
        <p:txBody>
          <a:bodyPr/>
          <a:lstStyle/>
          <a:p>
            <a:r>
              <a:rPr lang="zh-CN" altLang="en-US" sz="3600" b="1">
                <a:effectLst>
                  <a:outerShdw blurRad="38100" dist="38100" dir="2700000" algn="tl">
                    <a:srgbClr val="C0C0C0"/>
                  </a:outerShdw>
                </a:effectLst>
                <a:latin typeface="仿宋_GB2312" pitchFamily="49" charset="-122"/>
                <a:ea typeface="仿宋_GB2312" pitchFamily="49" charset="-122"/>
              </a:rPr>
              <a:t>可选择</a:t>
            </a:r>
          </a:p>
        </p:txBody>
      </p:sp>
      <p:sp>
        <p:nvSpPr>
          <p:cNvPr id="66563" name="Rectangle 3">
            <a:extLst>
              <a:ext uri="{FF2B5EF4-FFF2-40B4-BE49-F238E27FC236}">
                <a16:creationId xmlns:a16="http://schemas.microsoft.com/office/drawing/2014/main" id="{1BFEF049-6BFA-45B9-BC21-DC26051B73E6}"/>
              </a:ext>
            </a:extLst>
          </p:cNvPr>
          <p:cNvSpPr>
            <a:spLocks noGrp="1" noChangeArrowheads="1"/>
          </p:cNvSpPr>
          <p:nvPr>
            <p:ph type="body" idx="1"/>
          </p:nvPr>
        </p:nvSpPr>
        <p:spPr>
          <a:xfrm>
            <a:off x="685800" y="1752600"/>
            <a:ext cx="7772400" cy="2438400"/>
          </a:xfrm>
        </p:spPr>
        <p:txBody>
          <a:bodyPr/>
          <a:lstStyle/>
          <a:p>
            <a:r>
              <a:rPr lang="en-US" altLang="zh-CN" sz="2800" b="1">
                <a:latin typeface="仿宋_GB2312" pitchFamily="49" charset="-122"/>
                <a:ea typeface="仿宋_GB2312" pitchFamily="49" charset="-122"/>
              </a:rPr>
              <a:t>Java</a:t>
            </a:r>
            <a:r>
              <a:rPr lang="zh-CN" altLang="en-US" sz="2800" b="1">
                <a:latin typeface="仿宋_GB2312" pitchFamily="49" charset="-122"/>
                <a:ea typeface="仿宋_GB2312" pitchFamily="49" charset="-122"/>
              </a:rPr>
              <a:t>中可以使用关系运算符</a:t>
            </a:r>
            <a:r>
              <a:rPr lang="zh-CN" altLang="en-US" sz="2800" b="1">
                <a:latin typeface="Times New Roman" panose="02020603050405020304" pitchFamily="18" charset="0"/>
                <a:ea typeface="仿宋_GB2312" pitchFamily="49" charset="-122"/>
              </a:rPr>
              <a:t>“</a:t>
            </a:r>
            <a:r>
              <a:rPr lang="en-US" altLang="zh-CN" sz="2800" b="1">
                <a:solidFill>
                  <a:srgbClr val="2908EC"/>
                </a:solidFill>
                <a:latin typeface="仿宋_GB2312" pitchFamily="49" charset="-122"/>
                <a:ea typeface="仿宋_GB2312" pitchFamily="49" charset="-122"/>
              </a:rPr>
              <a:t>==</a:t>
            </a:r>
            <a:r>
              <a:rPr lang="en-US" altLang="zh-CN" sz="2800" b="1">
                <a:latin typeface="Times New Roman" panose="02020603050405020304" pitchFamily="18" charset="0"/>
                <a:ea typeface="仿宋_GB2312" pitchFamily="49" charset="-122"/>
              </a:rPr>
              <a:t>”</a:t>
            </a:r>
            <a:r>
              <a:rPr lang="zh-CN" altLang="en-US" sz="2800" b="1">
                <a:latin typeface="仿宋_GB2312" pitchFamily="49" charset="-122"/>
                <a:ea typeface="仿宋_GB2312" pitchFamily="49" charset="-122"/>
              </a:rPr>
              <a:t>判定两个字符串是否相等。</a:t>
            </a:r>
          </a:p>
          <a:p>
            <a:r>
              <a:rPr lang="zh-CN" altLang="en-US" sz="2800" b="1">
                <a:latin typeface="仿宋_GB2312" pitchFamily="49" charset="-122"/>
                <a:ea typeface="仿宋_GB2312" pitchFamily="49" charset="-122"/>
              </a:rPr>
              <a:t>与</a:t>
            </a:r>
            <a:r>
              <a:rPr lang="en-US" altLang="zh-CN" sz="2800" b="1">
                <a:latin typeface="仿宋_GB2312" pitchFamily="49" charset="-122"/>
                <a:ea typeface="仿宋_GB2312" pitchFamily="49" charset="-122"/>
              </a:rPr>
              <a:t>equals()</a:t>
            </a:r>
            <a:r>
              <a:rPr lang="zh-CN" altLang="en-US" sz="2800" b="1">
                <a:latin typeface="仿宋_GB2312" pitchFamily="49" charset="-122"/>
                <a:ea typeface="仿宋_GB2312" pitchFamily="49" charset="-122"/>
              </a:rPr>
              <a:t>方法不同的是，</a:t>
            </a:r>
            <a:r>
              <a:rPr lang="zh-CN" altLang="en-US" sz="2800" b="1">
                <a:latin typeface="Times New Roman" panose="02020603050405020304" pitchFamily="18" charset="0"/>
                <a:ea typeface="仿宋_GB2312" pitchFamily="49" charset="-122"/>
              </a:rPr>
              <a:t>“</a:t>
            </a:r>
            <a:r>
              <a:rPr lang="en-US" altLang="zh-CN" sz="2800" b="1">
                <a:solidFill>
                  <a:srgbClr val="2908EC"/>
                </a:solidFill>
                <a:latin typeface="仿宋_GB2312" pitchFamily="49" charset="-122"/>
                <a:ea typeface="仿宋_GB2312" pitchFamily="49" charset="-122"/>
              </a:rPr>
              <a:t>==</a:t>
            </a:r>
            <a:r>
              <a:rPr lang="en-US" altLang="zh-CN" sz="2800" b="1">
                <a:latin typeface="Times New Roman" panose="02020603050405020304" pitchFamily="18" charset="0"/>
                <a:ea typeface="仿宋_GB2312" pitchFamily="49" charset="-122"/>
              </a:rPr>
              <a:t>”</a:t>
            </a:r>
            <a:r>
              <a:rPr lang="zh-CN" altLang="en-US" sz="2800" b="1">
                <a:latin typeface="仿宋_GB2312" pitchFamily="49" charset="-122"/>
                <a:ea typeface="仿宋_GB2312" pitchFamily="49" charset="-122"/>
              </a:rPr>
              <a:t>判定两字符串对象是否是同一实例，即它们在内存中的存储空间是否相同。</a:t>
            </a:r>
          </a:p>
        </p:txBody>
      </p:sp>
    </p:spTree>
    <p:extLst>
      <p:ext uri="{BB962C8B-B14F-4D97-AF65-F5344CB8AC3E}">
        <p14:creationId xmlns:p14="http://schemas.microsoft.com/office/powerpoint/2010/main" val="100608739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6203" name="Group 11">
            <a:extLst>
              <a:ext uri="{FF2B5EF4-FFF2-40B4-BE49-F238E27FC236}">
                <a16:creationId xmlns:a16="http://schemas.microsoft.com/office/drawing/2014/main" id="{73D014BC-ED9B-4FA5-913C-64D7FC0F0DE1}"/>
              </a:ext>
            </a:extLst>
          </p:cNvPr>
          <p:cNvGrpSpPr>
            <a:grpSpLocks/>
          </p:cNvGrpSpPr>
          <p:nvPr/>
        </p:nvGrpSpPr>
        <p:grpSpPr bwMode="auto">
          <a:xfrm>
            <a:off x="684213" y="1268413"/>
            <a:ext cx="8064500" cy="4394200"/>
            <a:chOff x="431" y="799"/>
            <a:chExt cx="5080" cy="2768"/>
          </a:xfrm>
        </p:grpSpPr>
        <p:grpSp>
          <p:nvGrpSpPr>
            <p:cNvPr id="136201" name="Group 9">
              <a:extLst>
                <a:ext uri="{FF2B5EF4-FFF2-40B4-BE49-F238E27FC236}">
                  <a16:creationId xmlns:a16="http://schemas.microsoft.com/office/drawing/2014/main" id="{20D21DFF-B284-4070-A396-8CE93519BD76}"/>
                </a:ext>
              </a:extLst>
            </p:cNvPr>
            <p:cNvGrpSpPr>
              <a:grpSpLocks/>
            </p:cNvGrpSpPr>
            <p:nvPr/>
          </p:nvGrpSpPr>
          <p:grpSpPr bwMode="auto">
            <a:xfrm>
              <a:off x="431" y="799"/>
              <a:ext cx="5080" cy="2768"/>
              <a:chOff x="431" y="799"/>
              <a:chExt cx="5080" cy="2768"/>
            </a:xfrm>
          </p:grpSpPr>
          <p:pic>
            <p:nvPicPr>
              <p:cNvPr id="136196" name="Picture 4">
                <a:extLst>
                  <a:ext uri="{FF2B5EF4-FFF2-40B4-BE49-F238E27FC236}">
                    <a16:creationId xmlns:a16="http://schemas.microsoft.com/office/drawing/2014/main" id="{67C0CBED-AEBB-4359-A9BD-56F3AABF2D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1" y="1706"/>
                <a:ext cx="4949" cy="1861"/>
              </a:xfrm>
              <a:prstGeom prst="rect">
                <a:avLst/>
              </a:prstGeom>
              <a:noFill/>
              <a:ln w="9525">
                <a:solidFill>
                  <a:srgbClr val="EC0404"/>
                </a:solidFill>
                <a:miter lim="800000"/>
                <a:headEnd/>
                <a:tailEnd/>
              </a:ln>
              <a:extLst>
                <a:ext uri="{909E8E84-426E-40DD-AFC4-6F175D3DCCD1}">
                  <a14:hiddenFill xmlns:a14="http://schemas.microsoft.com/office/drawing/2010/main">
                    <a:solidFill>
                      <a:srgbClr val="FFFFFF"/>
                    </a:solidFill>
                  </a14:hiddenFill>
                </a:ext>
              </a:extLst>
            </p:spPr>
          </p:pic>
          <p:grpSp>
            <p:nvGrpSpPr>
              <p:cNvPr id="136197" name="Group 5">
                <a:extLst>
                  <a:ext uri="{FF2B5EF4-FFF2-40B4-BE49-F238E27FC236}">
                    <a16:creationId xmlns:a16="http://schemas.microsoft.com/office/drawing/2014/main" id="{C0ABE024-1A59-42A2-8177-E9D527EFC4C4}"/>
                  </a:ext>
                </a:extLst>
              </p:cNvPr>
              <p:cNvGrpSpPr>
                <a:grpSpLocks/>
              </p:cNvGrpSpPr>
              <p:nvPr/>
            </p:nvGrpSpPr>
            <p:grpSpPr bwMode="auto">
              <a:xfrm>
                <a:off x="431" y="799"/>
                <a:ext cx="5080" cy="695"/>
                <a:chOff x="567" y="1480"/>
                <a:chExt cx="4762" cy="695"/>
              </a:xfrm>
            </p:grpSpPr>
            <p:pic>
              <p:nvPicPr>
                <p:cNvPr id="136198" name="Picture 6">
                  <a:extLst>
                    <a:ext uri="{FF2B5EF4-FFF2-40B4-BE49-F238E27FC236}">
                      <a16:creationId xmlns:a16="http://schemas.microsoft.com/office/drawing/2014/main" id="{433CFFD3-5D6A-416A-8103-65BF9EC655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 y="1480"/>
                  <a:ext cx="4641" cy="695"/>
                </a:xfrm>
                <a:prstGeom prst="rect">
                  <a:avLst/>
                </a:prstGeom>
                <a:noFill/>
                <a:ln w="9525">
                  <a:solidFill>
                    <a:srgbClr val="EC0404"/>
                  </a:solidFill>
                  <a:miter lim="800000"/>
                  <a:headEnd/>
                  <a:tailEnd/>
                </a:ln>
                <a:extLst>
                  <a:ext uri="{909E8E84-426E-40DD-AFC4-6F175D3DCCD1}">
                    <a14:hiddenFill xmlns:a14="http://schemas.microsoft.com/office/drawing/2010/main">
                      <a:solidFill>
                        <a:srgbClr val="FFFFFF"/>
                      </a:solidFill>
                    </a14:hiddenFill>
                  </a:ext>
                </a:extLst>
              </p:spPr>
            </p:pic>
            <p:sp>
              <p:nvSpPr>
                <p:cNvPr id="136199" name="Oval 7">
                  <a:extLst>
                    <a:ext uri="{FF2B5EF4-FFF2-40B4-BE49-F238E27FC236}">
                      <a16:creationId xmlns:a16="http://schemas.microsoft.com/office/drawing/2014/main" id="{466EC7F4-B179-49E7-9898-39F77A31B70E}"/>
                    </a:ext>
                  </a:extLst>
                </p:cNvPr>
                <p:cNvSpPr>
                  <a:spLocks noChangeArrowheads="1"/>
                </p:cNvSpPr>
                <p:nvPr/>
              </p:nvSpPr>
              <p:spPr bwMode="auto">
                <a:xfrm>
                  <a:off x="1610" y="1842"/>
                  <a:ext cx="3719" cy="182"/>
                </a:xfrm>
                <a:prstGeom prst="ellipse">
                  <a:avLst/>
                </a:prstGeom>
                <a:noFill/>
                <a:ln w="2857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
            <p:nvSpPr>
              <p:cNvPr id="136200" name="Oval 8">
                <a:extLst>
                  <a:ext uri="{FF2B5EF4-FFF2-40B4-BE49-F238E27FC236}">
                    <a16:creationId xmlns:a16="http://schemas.microsoft.com/office/drawing/2014/main" id="{03CDD2BD-93AF-4D5F-B730-A55E9DC10602}"/>
                  </a:ext>
                </a:extLst>
              </p:cNvPr>
              <p:cNvSpPr>
                <a:spLocks noChangeArrowheads="1"/>
              </p:cNvSpPr>
              <p:nvPr/>
            </p:nvSpPr>
            <p:spPr bwMode="auto">
              <a:xfrm>
                <a:off x="2608" y="2296"/>
                <a:ext cx="2857" cy="91"/>
              </a:xfrm>
              <a:prstGeom prst="ellipse">
                <a:avLst/>
              </a:prstGeom>
              <a:noFill/>
              <a:ln w="2857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
          <p:nvSpPr>
            <p:cNvPr id="136202" name="Oval 10">
              <a:extLst>
                <a:ext uri="{FF2B5EF4-FFF2-40B4-BE49-F238E27FC236}">
                  <a16:creationId xmlns:a16="http://schemas.microsoft.com/office/drawing/2014/main" id="{CC6E37B1-9A2A-4B08-80E3-D38E3BDED2C7}"/>
                </a:ext>
              </a:extLst>
            </p:cNvPr>
            <p:cNvSpPr>
              <a:spLocks noChangeArrowheads="1"/>
            </p:cNvSpPr>
            <p:nvPr/>
          </p:nvSpPr>
          <p:spPr bwMode="auto">
            <a:xfrm>
              <a:off x="431" y="2523"/>
              <a:ext cx="1905" cy="363"/>
            </a:xfrm>
            <a:prstGeom prst="ellipse">
              <a:avLst/>
            </a:prstGeom>
            <a:noFill/>
            <a:ln w="2857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Tree>
    <p:extLst>
      <p:ext uri="{BB962C8B-B14F-4D97-AF65-F5344CB8AC3E}">
        <p14:creationId xmlns:p14="http://schemas.microsoft.com/office/powerpoint/2010/main" val="342828672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8" name="Text Box 4">
            <a:extLst>
              <a:ext uri="{FF2B5EF4-FFF2-40B4-BE49-F238E27FC236}">
                <a16:creationId xmlns:a16="http://schemas.microsoft.com/office/drawing/2014/main" id="{C6D01D99-1E51-4123-8370-83E7E3DFB044}"/>
              </a:ext>
            </a:extLst>
          </p:cNvPr>
          <p:cNvSpPr txBox="1">
            <a:spLocks noChangeArrowheads="1"/>
          </p:cNvSpPr>
          <p:nvPr/>
        </p:nvSpPr>
        <p:spPr bwMode="auto">
          <a:xfrm>
            <a:off x="304800" y="174625"/>
            <a:ext cx="8534400" cy="6418263"/>
          </a:xfrm>
          <a:prstGeom prst="rect">
            <a:avLst/>
          </a:prstGeom>
          <a:noFill/>
          <a:ln w="952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1800" b="1"/>
              <a:t>class StringTest2{</a:t>
            </a:r>
          </a:p>
          <a:p>
            <a:r>
              <a:rPr lang="en-US" altLang="zh-CN" sz="1800" b="1"/>
              <a:t>	public static void main(String args[]) {</a:t>
            </a:r>
          </a:p>
          <a:p>
            <a:r>
              <a:rPr lang="en-US" altLang="zh-CN" sz="1800" b="1"/>
              <a:t>		String s1 = "This is the second string.";</a:t>
            </a:r>
          </a:p>
          <a:p>
            <a:r>
              <a:rPr lang="en-US" altLang="zh-CN" sz="1800" b="1"/>
              <a:t>		String s2 = "This is the second string.";</a:t>
            </a:r>
          </a:p>
          <a:p>
            <a:r>
              <a:rPr lang="en-US" altLang="zh-CN" sz="1800" b="1"/>
              <a:t>		String s3 = new String("This is the second string.");</a:t>
            </a:r>
          </a:p>
          <a:p>
            <a:r>
              <a:rPr lang="en-US" altLang="zh-CN" sz="1800" b="1"/>
              <a:t>		String s4 = new String(s1);</a:t>
            </a:r>
          </a:p>
          <a:p>
            <a:r>
              <a:rPr lang="en-US" altLang="zh-CN" sz="1800" b="1"/>
              <a:t>		String s5 = s1;</a:t>
            </a:r>
          </a:p>
          <a:p>
            <a:r>
              <a:rPr lang="en-US" altLang="zh-CN" sz="1800" b="1"/>
              <a:t>		boolean result121 = s1.equals(s2);</a:t>
            </a:r>
          </a:p>
          <a:p>
            <a:r>
              <a:rPr lang="en-US" altLang="zh-CN" sz="1800" b="1"/>
              <a:t>		boolean result122 = s1 == s2;</a:t>
            </a:r>
          </a:p>
          <a:p>
            <a:r>
              <a:rPr lang="en-US" altLang="zh-CN" sz="1800" b="1"/>
              <a:t>		boolean result131 = s1.equals(s3);</a:t>
            </a:r>
          </a:p>
          <a:p>
            <a:r>
              <a:rPr lang="en-US" altLang="zh-CN" sz="1800" b="1"/>
              <a:t>		boolean result132 = s1 == s3;</a:t>
            </a:r>
          </a:p>
          <a:p>
            <a:r>
              <a:rPr lang="en-US" altLang="zh-CN" sz="1800" b="1"/>
              <a:t>		boolean result141 = s1.equals(s4);</a:t>
            </a:r>
          </a:p>
          <a:p>
            <a:r>
              <a:rPr lang="en-US" altLang="zh-CN" sz="1800" b="1"/>
              <a:t>		boolean result142 = s1 == s4;</a:t>
            </a:r>
          </a:p>
          <a:p>
            <a:r>
              <a:rPr lang="en-US" altLang="zh-CN" sz="1800" b="1"/>
              <a:t>		boolean result151 = s1.equals(s5);</a:t>
            </a:r>
          </a:p>
          <a:p>
            <a:r>
              <a:rPr lang="en-US" altLang="zh-CN" sz="1800" b="1"/>
              <a:t>		boolean result152 = s1 == s5;</a:t>
            </a:r>
          </a:p>
          <a:p>
            <a:r>
              <a:rPr lang="en-US" altLang="zh-CN" sz="1800" b="1"/>
              <a:t>		System.out.println("s1 equals s2= " +result121);</a:t>
            </a:r>
          </a:p>
          <a:p>
            <a:r>
              <a:rPr lang="en-US" altLang="zh-CN" sz="1800" b="1"/>
              <a:t>		System.out.println("s1 == s2= " +result122);</a:t>
            </a:r>
          </a:p>
          <a:p>
            <a:r>
              <a:rPr lang="en-US" altLang="zh-CN" sz="1800" b="1"/>
              <a:t>		System.out.println("s1 equals s3= " +result131);</a:t>
            </a:r>
          </a:p>
          <a:p>
            <a:r>
              <a:rPr lang="en-US" altLang="zh-CN" sz="1800" b="1"/>
              <a:t>		System.out.println("s1 == s3= " +result132);</a:t>
            </a:r>
          </a:p>
          <a:p>
            <a:r>
              <a:rPr lang="en-US" altLang="zh-CN" sz="1800" b="1"/>
              <a:t>		System.out.println("s1 equals s4= " +result141);</a:t>
            </a:r>
          </a:p>
          <a:p>
            <a:r>
              <a:rPr lang="en-US" altLang="zh-CN" sz="1800" b="1"/>
              <a:t>		System.out.println("s1 == s4= " +result142);</a:t>
            </a:r>
          </a:p>
          <a:p>
            <a:r>
              <a:rPr lang="en-US" altLang="zh-CN" sz="1800" b="1"/>
              <a:t>		System.out.println("s1 equals s5= " +result151);</a:t>
            </a:r>
          </a:p>
          <a:p>
            <a:r>
              <a:rPr lang="en-US" altLang="zh-CN" sz="1800" b="1"/>
              <a:t>		System.out.println("s1 == s5= " +result152);}}</a:t>
            </a:r>
          </a:p>
        </p:txBody>
      </p:sp>
      <p:graphicFrame>
        <p:nvGraphicFramePr>
          <p:cNvPr id="134149" name="Object 5">
            <a:extLst>
              <a:ext uri="{FF2B5EF4-FFF2-40B4-BE49-F238E27FC236}">
                <a16:creationId xmlns:a16="http://schemas.microsoft.com/office/drawing/2014/main" id="{BF44AC2A-E78C-4799-80BE-602814D64F66}"/>
              </a:ext>
            </a:extLst>
          </p:cNvPr>
          <p:cNvGraphicFramePr>
            <a:graphicFrameLocks noChangeAspect="1"/>
          </p:cNvGraphicFramePr>
          <p:nvPr/>
        </p:nvGraphicFramePr>
        <p:xfrm>
          <a:off x="5638800" y="2057400"/>
          <a:ext cx="3352800" cy="2036763"/>
        </p:xfrm>
        <a:graphic>
          <a:graphicData uri="http://schemas.openxmlformats.org/presentationml/2006/ole">
            <mc:AlternateContent xmlns:mc="http://schemas.openxmlformats.org/markup-compatibility/2006">
              <mc:Choice xmlns:v="urn:schemas-microsoft-com:vml" Requires="v">
                <p:oleObj spid="_x0000_s17416" name="位图图像" r:id="rId3" imgW="2085714" imgH="1267002" progId="Paint.Picture">
                  <p:embed/>
                </p:oleObj>
              </mc:Choice>
              <mc:Fallback>
                <p:oleObj name="位图图像" r:id="rId3" imgW="2085714" imgH="1267002" progId="Paint.Picture">
                  <p:embed/>
                  <p:pic>
                    <p:nvPicPr>
                      <p:cNvPr id="134149" name="Object 5">
                        <a:extLst>
                          <a:ext uri="{FF2B5EF4-FFF2-40B4-BE49-F238E27FC236}">
                            <a16:creationId xmlns:a16="http://schemas.microsoft.com/office/drawing/2014/main" id="{BF44AC2A-E78C-4799-80BE-602814D64F6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38800" y="2057400"/>
                        <a:ext cx="3352800" cy="2036763"/>
                      </a:xfrm>
                      <a:prstGeom prst="rect">
                        <a:avLst/>
                      </a:prstGeom>
                      <a:noFill/>
                      <a:ln w="952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415702554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134149"/>
                                        </p:tgtEl>
                                        <p:attrNameLst>
                                          <p:attrName>style.visibility</p:attrName>
                                        </p:attrNameLst>
                                      </p:cBhvr>
                                      <p:to>
                                        <p:strVal val="visible"/>
                                      </p:to>
                                    </p:set>
                                    <p:animEffect transition="in" filter="checkerboard(across)">
                                      <p:cBhvr>
                                        <p:cTn id="7" dur="500"/>
                                        <p:tgtEl>
                                          <p:spTgt spid="134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78174619-6EE0-4C05-A975-A8D6E28DE2B9}"/>
              </a:ext>
            </a:extLst>
          </p:cNvPr>
          <p:cNvSpPr>
            <a:spLocks noGrp="1" noChangeArrowheads="1"/>
          </p:cNvSpPr>
          <p:nvPr>
            <p:ph type="title"/>
          </p:nvPr>
        </p:nvSpPr>
        <p:spPr>
          <a:xfrm>
            <a:off x="304800" y="762000"/>
            <a:ext cx="8458200" cy="679450"/>
          </a:xfrm>
        </p:spPr>
        <p:txBody>
          <a:bodyPr/>
          <a:lstStyle/>
          <a:p>
            <a:r>
              <a:rPr lang="en-US" altLang="zh-CN" sz="3600" b="1">
                <a:latin typeface="仿宋_GB2312" pitchFamily="49" charset="-122"/>
                <a:ea typeface="仿宋_GB2312" pitchFamily="49" charset="-122"/>
              </a:rPr>
              <a:t>String</a:t>
            </a:r>
            <a:r>
              <a:rPr lang="zh-CN" altLang="en-US" sz="3600" b="1">
                <a:latin typeface="仿宋_GB2312" pitchFamily="49" charset="-122"/>
                <a:ea typeface="仿宋_GB2312" pitchFamily="49" charset="-122"/>
              </a:rPr>
              <a:t>类</a:t>
            </a:r>
            <a:r>
              <a:rPr lang="en-US" altLang="zh-CN" sz="3600" b="1">
                <a:latin typeface="Times New Roman" panose="02020603050405020304" pitchFamily="18" charset="0"/>
                <a:ea typeface="仿宋_GB2312" pitchFamily="49" charset="-122"/>
              </a:rPr>
              <a:t>——</a:t>
            </a:r>
            <a:r>
              <a:rPr lang="zh-CN" altLang="en-US" sz="3600" b="1">
                <a:latin typeface="仿宋_GB2312" pitchFamily="49" charset="-122"/>
                <a:ea typeface="仿宋_GB2312" pitchFamily="49" charset="-122"/>
              </a:rPr>
              <a:t>常用方法举例</a:t>
            </a:r>
            <a:r>
              <a:rPr lang="en-US" altLang="zh-CN" sz="3600" b="1">
                <a:latin typeface="仿宋_GB2312" pitchFamily="49" charset="-122"/>
                <a:ea typeface="仿宋_GB2312" pitchFamily="49" charset="-122"/>
              </a:rPr>
              <a:t>(</a:t>
            </a:r>
            <a:r>
              <a:rPr lang="zh-CN" altLang="en-US" sz="3600" b="1">
                <a:latin typeface="仿宋_GB2312" pitchFamily="49" charset="-122"/>
                <a:ea typeface="仿宋_GB2312" pitchFamily="49" charset="-122"/>
              </a:rPr>
              <a:t>字符串检索）</a:t>
            </a:r>
          </a:p>
        </p:txBody>
      </p:sp>
      <p:sp>
        <p:nvSpPr>
          <p:cNvPr id="44035" name="Rectangle 3">
            <a:extLst>
              <a:ext uri="{FF2B5EF4-FFF2-40B4-BE49-F238E27FC236}">
                <a16:creationId xmlns:a16="http://schemas.microsoft.com/office/drawing/2014/main" id="{3CD5BA06-6D6D-4878-A8F1-681332FE5D51}"/>
              </a:ext>
            </a:extLst>
          </p:cNvPr>
          <p:cNvSpPr>
            <a:spLocks noGrp="1" noChangeArrowheads="1"/>
          </p:cNvSpPr>
          <p:nvPr>
            <p:ph type="body" idx="1"/>
          </p:nvPr>
        </p:nvSpPr>
        <p:spPr>
          <a:xfrm>
            <a:off x="228600" y="1676400"/>
            <a:ext cx="8686800" cy="4191000"/>
          </a:xfrm>
        </p:spPr>
        <p:txBody>
          <a:bodyPr/>
          <a:lstStyle/>
          <a:p>
            <a:pPr marL="609600" indent="-609600">
              <a:buFontTx/>
              <a:buAutoNum type="arabicPeriod"/>
            </a:pPr>
            <a:r>
              <a:rPr lang="en-US" altLang="zh-CN" sz="2800" b="1">
                <a:solidFill>
                  <a:srgbClr val="2908EC"/>
                </a:solidFill>
                <a:latin typeface="仿宋_GB2312" pitchFamily="49" charset="-122"/>
                <a:ea typeface="仿宋_GB2312" pitchFamily="49" charset="-122"/>
              </a:rPr>
              <a:t>int indexOf(char ch);</a:t>
            </a:r>
          </a:p>
          <a:p>
            <a:pPr marL="609600" indent="-609600">
              <a:buFontTx/>
              <a:buAutoNum type="arabicPeriod"/>
            </a:pPr>
            <a:r>
              <a:rPr lang="en-US" altLang="zh-CN" sz="2800" b="1">
                <a:solidFill>
                  <a:srgbClr val="2908EC"/>
                </a:solidFill>
                <a:latin typeface="仿宋_GB2312" pitchFamily="49" charset="-122"/>
                <a:ea typeface="仿宋_GB2312" pitchFamily="49" charset="-122"/>
              </a:rPr>
              <a:t>int indexOf(char ch,int fromIndex);</a:t>
            </a:r>
          </a:p>
          <a:p>
            <a:pPr marL="609600" indent="-609600">
              <a:buFontTx/>
              <a:buAutoNum type="arabicPeriod"/>
            </a:pPr>
            <a:r>
              <a:rPr lang="en-US" altLang="zh-CN" sz="2800" b="1">
                <a:solidFill>
                  <a:srgbClr val="2908EC"/>
                </a:solidFill>
                <a:latin typeface="仿宋_GB2312" pitchFamily="49" charset="-122"/>
                <a:ea typeface="仿宋_GB2312" pitchFamily="49" charset="-122"/>
              </a:rPr>
              <a:t>int indexOf(String str);</a:t>
            </a:r>
          </a:p>
          <a:p>
            <a:pPr marL="609600" indent="-609600">
              <a:buFontTx/>
              <a:buAutoNum type="arabicPeriod"/>
            </a:pPr>
            <a:r>
              <a:rPr lang="en-US" altLang="zh-CN" sz="2800" b="1">
                <a:solidFill>
                  <a:srgbClr val="2908EC"/>
                </a:solidFill>
                <a:latin typeface="仿宋_GB2312" pitchFamily="49" charset="-122"/>
                <a:ea typeface="仿宋_GB2312" pitchFamily="49" charset="-122"/>
              </a:rPr>
              <a:t>int indexOf(String str, int fromIndex);</a:t>
            </a:r>
          </a:p>
          <a:p>
            <a:pPr marL="609600" indent="-609600">
              <a:buFontTx/>
              <a:buAutoNum type="arabicPeriod"/>
            </a:pPr>
            <a:r>
              <a:rPr lang="en-US" altLang="zh-CN" sz="2800" b="1">
                <a:latin typeface="仿宋_GB2312" pitchFamily="49" charset="-122"/>
                <a:ea typeface="仿宋_GB2312" pitchFamily="49" charset="-122"/>
              </a:rPr>
              <a:t>int lastIndexOf(char ch);</a:t>
            </a:r>
          </a:p>
          <a:p>
            <a:pPr marL="609600" indent="-609600">
              <a:buFontTx/>
              <a:buAutoNum type="arabicPeriod"/>
            </a:pPr>
            <a:r>
              <a:rPr lang="en-US" altLang="zh-CN" sz="2800" b="1">
                <a:latin typeface="仿宋_GB2312" pitchFamily="49" charset="-122"/>
                <a:ea typeface="仿宋_GB2312" pitchFamily="49" charset="-122"/>
              </a:rPr>
              <a:t>int indexOf(char ch,int fromIndex);</a:t>
            </a:r>
          </a:p>
          <a:p>
            <a:pPr marL="609600" indent="-609600">
              <a:buFontTx/>
              <a:buAutoNum type="arabicPeriod"/>
            </a:pPr>
            <a:r>
              <a:rPr lang="en-US" altLang="zh-CN" sz="2800" b="1">
                <a:latin typeface="仿宋_GB2312" pitchFamily="49" charset="-122"/>
                <a:ea typeface="仿宋_GB2312" pitchFamily="49" charset="-122"/>
              </a:rPr>
              <a:t>int lastIndexOf(String str);</a:t>
            </a:r>
          </a:p>
          <a:p>
            <a:pPr marL="609600" indent="-609600">
              <a:buFontTx/>
              <a:buAutoNum type="arabicPeriod"/>
            </a:pPr>
            <a:r>
              <a:rPr lang="en-US" altLang="zh-CN" sz="2800" b="1">
                <a:latin typeface="仿宋_GB2312" pitchFamily="49" charset="-122"/>
                <a:ea typeface="仿宋_GB2312" pitchFamily="49" charset="-122"/>
              </a:rPr>
              <a:t>int indexOf(String str, int fromIndex);</a:t>
            </a:r>
          </a:p>
          <a:p>
            <a:pPr marL="609600" indent="-609600">
              <a:buFontTx/>
              <a:buAutoNum type="arabicPeriod"/>
            </a:pPr>
            <a:endParaRPr lang="en-US" altLang="zh-CN" sz="2800" b="1">
              <a:latin typeface="仿宋_GB2312" pitchFamily="49" charset="-122"/>
              <a:ea typeface="仿宋_GB2312" pitchFamily="49" charset="-122"/>
            </a:endParaRPr>
          </a:p>
        </p:txBody>
      </p:sp>
    </p:spTree>
    <p:extLst>
      <p:ext uri="{BB962C8B-B14F-4D97-AF65-F5344CB8AC3E}">
        <p14:creationId xmlns:p14="http://schemas.microsoft.com/office/powerpoint/2010/main" val="410704751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ext Box 2">
            <a:extLst>
              <a:ext uri="{FF2B5EF4-FFF2-40B4-BE49-F238E27FC236}">
                <a16:creationId xmlns:a16="http://schemas.microsoft.com/office/drawing/2014/main" id="{8AC9DBA1-8D65-4224-895C-AB85A92AD585}"/>
              </a:ext>
            </a:extLst>
          </p:cNvPr>
          <p:cNvSpPr txBox="1">
            <a:spLocks noChangeArrowheads="1"/>
          </p:cNvSpPr>
          <p:nvPr/>
        </p:nvSpPr>
        <p:spPr bwMode="auto">
          <a:xfrm>
            <a:off x="457200" y="1143000"/>
            <a:ext cx="8153400" cy="4375150"/>
          </a:xfrm>
          <a:prstGeom prst="rect">
            <a:avLst/>
          </a:prstGeom>
          <a:noFill/>
          <a:ln w="1905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a:spAutoFit/>
          </a:bodyPr>
          <a:lstStyle/>
          <a:p>
            <a:r>
              <a:rPr lang="zh-CN" altLang="en-US" sz="3200" b="1">
                <a:latin typeface="Tahoma" panose="020B0604030504040204" pitchFamily="34" charset="0"/>
              </a:rPr>
              <a:t>例如：</a:t>
            </a:r>
          </a:p>
          <a:p>
            <a:r>
              <a:rPr lang="en-US" altLang="zh-CN" sz="3200" b="1">
                <a:latin typeface="Tahoma" panose="020B0604030504040204" pitchFamily="34" charset="0"/>
              </a:rPr>
              <a:t>String str=“This is a test string”;</a:t>
            </a:r>
          </a:p>
          <a:p>
            <a:r>
              <a:rPr lang="en-US" altLang="zh-CN" sz="3200" b="1">
                <a:latin typeface="Tahoma" panose="020B0604030504040204" pitchFamily="34" charset="0"/>
              </a:rPr>
              <a:t>Int i=str.indexOf(‘i’);</a:t>
            </a:r>
          </a:p>
          <a:p>
            <a:r>
              <a:rPr lang="en-US" altLang="zh-CN" sz="3200" b="1">
                <a:latin typeface="Tahoma" panose="020B0604030504040204" pitchFamily="34" charset="0"/>
              </a:rPr>
              <a:t>Int j=str.lastIndexOf(‘i’);</a:t>
            </a:r>
          </a:p>
          <a:p>
            <a:r>
              <a:rPr lang="en-US" altLang="zh-CN" sz="3200" b="1">
                <a:latin typeface="Tahoma" panose="020B0604030504040204" pitchFamily="34" charset="0"/>
              </a:rPr>
              <a:t>Int k=str.indexOf(“is”);</a:t>
            </a:r>
          </a:p>
          <a:p>
            <a:r>
              <a:rPr lang="en-US" altLang="zh-CN" sz="3200" b="1">
                <a:latin typeface="Tahoma" panose="020B0604030504040204" pitchFamily="34" charset="0"/>
              </a:rPr>
              <a:t>Int l=str.lastIndexOf(“is”);</a:t>
            </a:r>
          </a:p>
          <a:p>
            <a:endParaRPr lang="en-US" altLang="zh-CN" sz="3200" b="1">
              <a:latin typeface="Tahoma" panose="020B0604030504040204" pitchFamily="34" charset="0"/>
            </a:endParaRPr>
          </a:p>
          <a:p>
            <a:r>
              <a:rPr lang="zh-CN" altLang="en-US" sz="3200" b="1">
                <a:solidFill>
                  <a:srgbClr val="2908EC"/>
                </a:solidFill>
                <a:latin typeface="Tahoma" panose="020B0604030504040204" pitchFamily="34" charset="0"/>
              </a:rPr>
              <a:t>结果为：</a:t>
            </a:r>
            <a:r>
              <a:rPr lang="en-US" altLang="zh-CN" sz="3200" b="1">
                <a:solidFill>
                  <a:srgbClr val="2908EC"/>
                </a:solidFill>
                <a:latin typeface="Tahoma" panose="020B0604030504040204" pitchFamily="34" charset="0"/>
              </a:rPr>
              <a:t>i=2, j=18, k=2, l=5</a:t>
            </a:r>
          </a:p>
          <a:p>
            <a:endParaRPr lang="en-US" altLang="zh-CN"/>
          </a:p>
        </p:txBody>
      </p:sp>
    </p:spTree>
    <p:extLst>
      <p:ext uri="{BB962C8B-B14F-4D97-AF65-F5344CB8AC3E}">
        <p14:creationId xmlns:p14="http://schemas.microsoft.com/office/powerpoint/2010/main" val="294744240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14368CDF-43B5-4322-8AB2-A03E8348D979}"/>
              </a:ext>
            </a:extLst>
          </p:cNvPr>
          <p:cNvSpPr>
            <a:spLocks noGrp="1" noChangeArrowheads="1"/>
          </p:cNvSpPr>
          <p:nvPr>
            <p:ph type="title"/>
          </p:nvPr>
        </p:nvSpPr>
        <p:spPr/>
        <p:txBody>
          <a:bodyPr/>
          <a:lstStyle/>
          <a:p>
            <a:r>
              <a:rPr lang="en-US" altLang="zh-CN" sz="3600" b="1">
                <a:effectLst>
                  <a:outerShdw blurRad="38100" dist="38100" dir="2700000" algn="tl">
                    <a:srgbClr val="C0C0C0"/>
                  </a:outerShdw>
                </a:effectLst>
                <a:latin typeface="仿宋_GB2312" pitchFamily="49" charset="-122"/>
                <a:ea typeface="仿宋_GB2312" pitchFamily="49" charset="-122"/>
              </a:rPr>
              <a:t>String</a:t>
            </a:r>
            <a:r>
              <a:rPr lang="zh-CN" altLang="en-US" sz="3600" b="1">
                <a:effectLst>
                  <a:outerShdw blurRad="38100" dist="38100" dir="2700000" algn="tl">
                    <a:srgbClr val="C0C0C0"/>
                  </a:outerShdw>
                </a:effectLst>
                <a:latin typeface="仿宋_GB2312" pitchFamily="49" charset="-122"/>
                <a:ea typeface="仿宋_GB2312" pitchFamily="49" charset="-122"/>
              </a:rPr>
              <a:t>类</a:t>
            </a:r>
            <a:r>
              <a:rPr lang="en-US" altLang="zh-CN" sz="3600" b="1">
                <a:effectLst>
                  <a:outerShdw blurRad="38100" dist="38100" dir="2700000" algn="tl">
                    <a:srgbClr val="C0C0C0"/>
                  </a:outerShdw>
                </a:effectLst>
                <a:latin typeface="Times New Roman" panose="02020603050405020304" pitchFamily="18" charset="0"/>
                <a:ea typeface="仿宋_GB2312" pitchFamily="49" charset="-122"/>
              </a:rPr>
              <a:t>——</a:t>
            </a:r>
            <a:r>
              <a:rPr lang="zh-CN" altLang="en-US" sz="3600" b="1">
                <a:effectLst>
                  <a:outerShdw blurRad="38100" dist="38100" dir="2700000" algn="tl">
                    <a:srgbClr val="C0C0C0"/>
                  </a:outerShdw>
                </a:effectLst>
                <a:latin typeface="仿宋_GB2312" pitchFamily="49" charset="-122"/>
                <a:ea typeface="仿宋_GB2312" pitchFamily="49" charset="-122"/>
              </a:rPr>
              <a:t>常用方法举例</a:t>
            </a:r>
            <a:r>
              <a:rPr lang="en-US" altLang="zh-CN" sz="3600" b="1">
                <a:effectLst>
                  <a:outerShdw blurRad="38100" dist="38100" dir="2700000" algn="tl">
                    <a:srgbClr val="C0C0C0"/>
                  </a:outerShdw>
                </a:effectLst>
                <a:latin typeface="仿宋_GB2312" pitchFamily="49" charset="-122"/>
                <a:ea typeface="仿宋_GB2312" pitchFamily="49" charset="-122"/>
              </a:rPr>
              <a:t>(</a:t>
            </a:r>
            <a:r>
              <a:rPr lang="zh-CN" altLang="en-US" sz="3600" b="1">
                <a:effectLst>
                  <a:outerShdw blurRad="38100" dist="38100" dir="2700000" algn="tl">
                    <a:srgbClr val="C0C0C0"/>
                  </a:outerShdw>
                </a:effectLst>
                <a:latin typeface="仿宋_GB2312" pitchFamily="49" charset="-122"/>
                <a:ea typeface="仿宋_GB2312" pitchFamily="49" charset="-122"/>
              </a:rPr>
              <a:t>判断一个字符串的前缀和后缀</a:t>
            </a:r>
            <a:r>
              <a:rPr lang="en-US" altLang="zh-CN" sz="3600" b="1">
                <a:effectLst>
                  <a:outerShdw blurRad="38100" dist="38100" dir="2700000" algn="tl">
                    <a:srgbClr val="C0C0C0"/>
                  </a:outerShdw>
                </a:effectLst>
                <a:latin typeface="仿宋_GB2312" pitchFamily="49" charset="-122"/>
                <a:ea typeface="仿宋_GB2312" pitchFamily="49" charset="-122"/>
              </a:rPr>
              <a:t>)</a:t>
            </a:r>
          </a:p>
        </p:txBody>
      </p:sp>
      <p:sp>
        <p:nvSpPr>
          <p:cNvPr id="45059" name="Rectangle 3">
            <a:extLst>
              <a:ext uri="{FF2B5EF4-FFF2-40B4-BE49-F238E27FC236}">
                <a16:creationId xmlns:a16="http://schemas.microsoft.com/office/drawing/2014/main" id="{F3E5BE67-4169-4AD3-8F05-74052FF1881C}"/>
              </a:ext>
            </a:extLst>
          </p:cNvPr>
          <p:cNvSpPr>
            <a:spLocks noGrp="1" noChangeArrowheads="1"/>
          </p:cNvSpPr>
          <p:nvPr>
            <p:ph type="body" idx="1"/>
          </p:nvPr>
        </p:nvSpPr>
        <p:spPr>
          <a:xfrm>
            <a:off x="381000" y="2209800"/>
            <a:ext cx="8534400" cy="4191000"/>
          </a:xfrm>
        </p:spPr>
        <p:txBody>
          <a:bodyPr/>
          <a:lstStyle/>
          <a:p>
            <a:pPr marL="609600" indent="-609600">
              <a:buFontTx/>
              <a:buAutoNum type="arabicPeriod"/>
            </a:pPr>
            <a:r>
              <a:rPr lang="en-US" altLang="zh-CN" sz="2800" b="1" dirty="0">
                <a:latin typeface="仿宋_GB2312" pitchFamily="49" charset="-122"/>
                <a:ea typeface="仿宋_GB2312" pitchFamily="49" charset="-122"/>
              </a:rPr>
              <a:t>public </a:t>
            </a:r>
            <a:r>
              <a:rPr lang="en-US" altLang="zh-CN" sz="2800" b="1" dirty="0" err="1">
                <a:latin typeface="仿宋_GB2312" pitchFamily="49" charset="-122"/>
                <a:ea typeface="仿宋_GB2312" pitchFamily="49" charset="-122"/>
              </a:rPr>
              <a:t>boolean</a:t>
            </a:r>
            <a:r>
              <a:rPr lang="en-US" altLang="zh-CN" sz="2800" b="1" dirty="0">
                <a:latin typeface="仿宋_GB2312" pitchFamily="49" charset="-122"/>
                <a:ea typeface="仿宋_GB2312" pitchFamily="49" charset="-122"/>
              </a:rPr>
              <a:t> </a:t>
            </a:r>
            <a:r>
              <a:rPr lang="en-US" altLang="zh-CN" sz="2800" b="1" dirty="0" err="1">
                <a:latin typeface="仿宋_GB2312" pitchFamily="49" charset="-122"/>
                <a:ea typeface="仿宋_GB2312" pitchFamily="49" charset="-122"/>
              </a:rPr>
              <a:t>startsWith</a:t>
            </a:r>
            <a:r>
              <a:rPr lang="en-US" altLang="zh-CN" sz="2800" b="1" dirty="0">
                <a:latin typeface="仿宋_GB2312" pitchFamily="49" charset="-122"/>
                <a:ea typeface="仿宋_GB2312" pitchFamily="49" charset="-122"/>
              </a:rPr>
              <a:t>(String prefix)</a:t>
            </a:r>
            <a:r>
              <a:rPr lang="zh-CN" altLang="en-US" sz="2800" b="1" dirty="0">
                <a:latin typeface="仿宋_GB2312" pitchFamily="49" charset="-122"/>
                <a:ea typeface="仿宋_GB2312" pitchFamily="49" charset="-122"/>
              </a:rPr>
              <a:t>；</a:t>
            </a:r>
          </a:p>
          <a:p>
            <a:pPr marL="609600" indent="-609600">
              <a:buFontTx/>
              <a:buAutoNum type="arabicPeriod"/>
            </a:pPr>
            <a:r>
              <a:rPr lang="en-US" altLang="zh-CN" sz="2800" b="1" dirty="0">
                <a:latin typeface="仿宋_GB2312" pitchFamily="49" charset="-122"/>
                <a:ea typeface="仿宋_GB2312" pitchFamily="49" charset="-122"/>
              </a:rPr>
              <a:t>public </a:t>
            </a:r>
            <a:r>
              <a:rPr lang="en-US" altLang="zh-CN" sz="2800" b="1" dirty="0" err="1">
                <a:latin typeface="仿宋_GB2312" pitchFamily="49" charset="-122"/>
                <a:ea typeface="仿宋_GB2312" pitchFamily="49" charset="-122"/>
              </a:rPr>
              <a:t>boolean</a:t>
            </a:r>
            <a:r>
              <a:rPr lang="en-US" altLang="zh-CN" sz="2800" b="1" dirty="0">
                <a:latin typeface="仿宋_GB2312" pitchFamily="49" charset="-122"/>
                <a:ea typeface="仿宋_GB2312" pitchFamily="49" charset="-122"/>
              </a:rPr>
              <a:t> </a:t>
            </a:r>
            <a:r>
              <a:rPr lang="en-US" altLang="zh-CN" sz="2800" b="1" dirty="0" err="1">
                <a:latin typeface="仿宋_GB2312" pitchFamily="49" charset="-122"/>
                <a:ea typeface="仿宋_GB2312" pitchFamily="49" charset="-122"/>
              </a:rPr>
              <a:t>endsWith</a:t>
            </a:r>
            <a:r>
              <a:rPr lang="en-US" altLang="zh-CN" sz="2800" b="1" dirty="0">
                <a:latin typeface="仿宋_GB2312" pitchFamily="49" charset="-122"/>
                <a:ea typeface="仿宋_GB2312" pitchFamily="49" charset="-122"/>
              </a:rPr>
              <a:t>(String suffix)</a:t>
            </a:r>
            <a:r>
              <a:rPr lang="zh-CN" altLang="en-US" sz="2800" b="1" dirty="0">
                <a:latin typeface="仿宋_GB2312" pitchFamily="49" charset="-122"/>
                <a:ea typeface="仿宋_GB2312" pitchFamily="49" charset="-122"/>
              </a:rPr>
              <a:t>；</a:t>
            </a:r>
          </a:p>
          <a:p>
            <a:pPr marL="609600" indent="-609600">
              <a:buFontTx/>
              <a:buAutoNum type="arabicPeriod"/>
            </a:pPr>
            <a:r>
              <a:rPr lang="en-US" altLang="zh-CN" sz="2800" b="1" dirty="0">
                <a:latin typeface="仿宋_GB2312" pitchFamily="49" charset="-122"/>
                <a:ea typeface="仿宋_GB2312" pitchFamily="49" charset="-122"/>
              </a:rPr>
              <a:t>public </a:t>
            </a:r>
            <a:r>
              <a:rPr lang="en-US" altLang="zh-CN" sz="2800" b="1" dirty="0" err="1">
                <a:latin typeface="仿宋_GB2312" pitchFamily="49" charset="-122"/>
                <a:ea typeface="仿宋_GB2312" pitchFamily="49" charset="-122"/>
              </a:rPr>
              <a:t>boolean</a:t>
            </a:r>
            <a:r>
              <a:rPr lang="en-US" altLang="zh-CN" sz="2800" b="1" dirty="0">
                <a:latin typeface="仿宋_GB2312" pitchFamily="49" charset="-122"/>
                <a:ea typeface="仿宋_GB2312" pitchFamily="49" charset="-122"/>
              </a:rPr>
              <a:t> </a:t>
            </a:r>
            <a:r>
              <a:rPr lang="en-US" altLang="zh-CN" sz="2800" b="1" dirty="0" err="1">
                <a:latin typeface="仿宋_GB2312" pitchFamily="49" charset="-122"/>
                <a:ea typeface="仿宋_GB2312" pitchFamily="49" charset="-122"/>
              </a:rPr>
              <a:t>endsWith</a:t>
            </a:r>
            <a:r>
              <a:rPr lang="en-US" altLang="zh-CN" sz="2800" b="1" dirty="0">
                <a:latin typeface="仿宋_GB2312" pitchFamily="49" charset="-122"/>
                <a:ea typeface="仿宋_GB2312" pitchFamily="49" charset="-122"/>
              </a:rPr>
              <a:t>(String </a:t>
            </a:r>
            <a:r>
              <a:rPr lang="en-US" altLang="zh-CN" sz="2800" b="1" dirty="0" err="1">
                <a:latin typeface="仿宋_GB2312" pitchFamily="49" charset="-122"/>
                <a:ea typeface="仿宋_GB2312" pitchFamily="49" charset="-122"/>
              </a:rPr>
              <a:t>prefix,</a:t>
            </a:r>
            <a:r>
              <a:rPr lang="en-US" altLang="zh-CN" sz="2800" b="1" dirty="0" err="1">
                <a:solidFill>
                  <a:srgbClr val="EC0404"/>
                </a:solidFill>
                <a:latin typeface="仿宋_GB2312" pitchFamily="49" charset="-122"/>
                <a:ea typeface="仿宋_GB2312" pitchFamily="49" charset="-122"/>
              </a:rPr>
              <a:t>int</a:t>
            </a:r>
            <a:r>
              <a:rPr lang="en-US" altLang="zh-CN" sz="2800" b="1" dirty="0">
                <a:solidFill>
                  <a:srgbClr val="EC0404"/>
                </a:solidFill>
                <a:latin typeface="仿宋_GB2312" pitchFamily="49" charset="-122"/>
                <a:ea typeface="仿宋_GB2312" pitchFamily="49" charset="-122"/>
              </a:rPr>
              <a:t> offset</a:t>
            </a:r>
            <a:r>
              <a:rPr lang="en-US" altLang="zh-CN" sz="2800" b="1" dirty="0">
                <a:latin typeface="仿宋_GB2312" pitchFamily="49" charset="-122"/>
                <a:ea typeface="仿宋_GB2312" pitchFamily="49" charset="-122"/>
              </a:rPr>
              <a:t>);</a:t>
            </a:r>
          </a:p>
          <a:p>
            <a:pPr marL="609600" indent="-609600">
              <a:buFontTx/>
              <a:buNone/>
            </a:pPr>
            <a:r>
              <a:rPr lang="zh-CN" altLang="en-US" sz="2800" b="1" i="1" u="sng" dirty="0">
                <a:solidFill>
                  <a:srgbClr val="EC0404"/>
                </a:solidFill>
                <a:latin typeface="仿宋_GB2312" pitchFamily="49" charset="-122"/>
                <a:ea typeface="仿宋_GB2312" pitchFamily="49" charset="-122"/>
              </a:rPr>
              <a:t>注：偏移量从</a:t>
            </a:r>
            <a:r>
              <a:rPr lang="en-US" altLang="zh-CN" sz="2800" b="1" i="1" u="sng" dirty="0">
                <a:solidFill>
                  <a:srgbClr val="EC0404"/>
                </a:solidFill>
                <a:latin typeface="仿宋_GB2312" pitchFamily="49" charset="-122"/>
                <a:ea typeface="仿宋_GB2312" pitchFamily="49" charset="-122"/>
              </a:rPr>
              <a:t>0</a:t>
            </a:r>
            <a:r>
              <a:rPr lang="zh-CN" altLang="en-US" sz="2800" b="1" i="1" u="sng" dirty="0">
                <a:solidFill>
                  <a:srgbClr val="EC0404"/>
                </a:solidFill>
                <a:latin typeface="仿宋_GB2312" pitchFamily="49" charset="-122"/>
                <a:ea typeface="仿宋_GB2312" pitchFamily="49" charset="-122"/>
              </a:rPr>
              <a:t>开始计数。</a:t>
            </a:r>
          </a:p>
          <a:p>
            <a:pPr marL="609600" indent="-609600"/>
            <a:endParaRPr lang="zh-CN" altLang="en-US" sz="2800" b="1" dirty="0">
              <a:solidFill>
                <a:srgbClr val="EC0404"/>
              </a:solidFill>
              <a:latin typeface="仿宋_GB2312" pitchFamily="49" charset="-122"/>
              <a:ea typeface="仿宋_GB2312" pitchFamily="49" charset="-122"/>
            </a:endParaRPr>
          </a:p>
          <a:p>
            <a:pPr marL="609600" indent="-609600"/>
            <a:endParaRPr lang="zh-CN" altLang="en-US" sz="2800" b="1" dirty="0">
              <a:latin typeface="仿宋_GB2312" pitchFamily="49" charset="-122"/>
              <a:ea typeface="仿宋_GB2312" pitchFamily="49" charset="-122"/>
            </a:endParaRPr>
          </a:p>
          <a:p>
            <a:pPr marL="609600" indent="-609600"/>
            <a:endParaRPr lang="en-US" altLang="zh-CN" dirty="0">
              <a:latin typeface="仿宋_GB2312" pitchFamily="49" charset="-122"/>
              <a:ea typeface="仿宋_GB2312" pitchFamily="49" charset="-122"/>
            </a:endParaRPr>
          </a:p>
        </p:txBody>
      </p:sp>
    </p:spTree>
    <p:extLst>
      <p:ext uri="{BB962C8B-B14F-4D97-AF65-F5344CB8AC3E}">
        <p14:creationId xmlns:p14="http://schemas.microsoft.com/office/powerpoint/2010/main" val="305586169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4BBBC954-C4C7-4392-8B6A-A446571E4B3D}"/>
              </a:ext>
            </a:extLst>
          </p:cNvPr>
          <p:cNvSpPr>
            <a:spLocks noGrp="1" noChangeArrowheads="1"/>
          </p:cNvSpPr>
          <p:nvPr>
            <p:ph type="title"/>
          </p:nvPr>
        </p:nvSpPr>
        <p:spPr>
          <a:xfrm>
            <a:off x="838200" y="-381000"/>
            <a:ext cx="7772400" cy="1143000"/>
          </a:xfrm>
        </p:spPr>
        <p:txBody>
          <a:bodyPr/>
          <a:lstStyle/>
          <a:p>
            <a:r>
              <a:rPr lang="en-US" altLang="zh-CN" sz="2800" b="1">
                <a:effectLst>
                  <a:outerShdw blurRad="38100" dist="38100" dir="2700000" algn="tl">
                    <a:srgbClr val="C0C0C0"/>
                  </a:outerShdw>
                </a:effectLst>
                <a:latin typeface="仿宋_GB2312" pitchFamily="49" charset="-122"/>
                <a:ea typeface="仿宋_GB2312" pitchFamily="49" charset="-122"/>
              </a:rPr>
              <a:t>String</a:t>
            </a:r>
            <a:r>
              <a:rPr lang="zh-CN" altLang="en-US" sz="2800" b="1">
                <a:effectLst>
                  <a:outerShdw blurRad="38100" dist="38100" dir="2700000" algn="tl">
                    <a:srgbClr val="C0C0C0"/>
                  </a:outerShdw>
                </a:effectLst>
                <a:latin typeface="仿宋_GB2312" pitchFamily="49" charset="-122"/>
                <a:ea typeface="仿宋_GB2312" pitchFamily="49" charset="-122"/>
              </a:rPr>
              <a:t>类</a:t>
            </a:r>
            <a:r>
              <a:rPr lang="en-US" altLang="zh-CN" sz="2800" b="1">
                <a:effectLst>
                  <a:outerShdw blurRad="38100" dist="38100" dir="2700000" algn="tl">
                    <a:srgbClr val="C0C0C0"/>
                  </a:outerShdw>
                </a:effectLst>
                <a:latin typeface="Times New Roman" panose="02020603050405020304" pitchFamily="18" charset="0"/>
                <a:ea typeface="仿宋_GB2312" pitchFamily="49" charset="-122"/>
              </a:rPr>
              <a:t>——</a:t>
            </a:r>
            <a:r>
              <a:rPr lang="zh-CN" altLang="en-US" sz="2800" b="1">
                <a:effectLst>
                  <a:outerShdw blurRad="38100" dist="38100" dir="2700000" algn="tl">
                    <a:srgbClr val="C0C0C0"/>
                  </a:outerShdw>
                </a:effectLst>
                <a:latin typeface="仿宋_GB2312" pitchFamily="49" charset="-122"/>
                <a:ea typeface="仿宋_GB2312" pitchFamily="49" charset="-122"/>
              </a:rPr>
              <a:t>常用方法举例</a:t>
            </a:r>
            <a:r>
              <a:rPr lang="en-US" altLang="zh-CN" sz="2800" b="1">
                <a:effectLst>
                  <a:outerShdw blurRad="38100" dist="38100" dir="2700000" algn="tl">
                    <a:srgbClr val="C0C0C0"/>
                  </a:outerShdw>
                </a:effectLst>
                <a:latin typeface="仿宋_GB2312" pitchFamily="49" charset="-122"/>
                <a:ea typeface="仿宋_GB2312" pitchFamily="49" charset="-122"/>
              </a:rPr>
              <a:t>(</a:t>
            </a:r>
            <a:r>
              <a:rPr lang="zh-CN" altLang="en-US" sz="2800" b="1">
                <a:effectLst>
                  <a:outerShdw blurRad="38100" dist="38100" dir="2700000" algn="tl">
                    <a:srgbClr val="C0C0C0"/>
                  </a:outerShdw>
                </a:effectLst>
                <a:latin typeface="仿宋_GB2312" pitchFamily="49" charset="-122"/>
                <a:ea typeface="仿宋_GB2312" pitchFamily="49" charset="-122"/>
              </a:rPr>
              <a:t>字符串转换为数组</a:t>
            </a:r>
            <a:r>
              <a:rPr lang="en-US" altLang="zh-CN" sz="2800" b="1">
                <a:effectLst>
                  <a:outerShdw blurRad="38100" dist="38100" dir="2700000" algn="tl">
                    <a:srgbClr val="C0C0C0"/>
                  </a:outerShdw>
                </a:effectLst>
                <a:latin typeface="仿宋_GB2312" pitchFamily="49" charset="-122"/>
                <a:ea typeface="仿宋_GB2312" pitchFamily="49" charset="-122"/>
              </a:rPr>
              <a:t>)</a:t>
            </a:r>
          </a:p>
        </p:txBody>
      </p:sp>
      <p:sp>
        <p:nvSpPr>
          <p:cNvPr id="46083" name="Rectangle 3">
            <a:extLst>
              <a:ext uri="{FF2B5EF4-FFF2-40B4-BE49-F238E27FC236}">
                <a16:creationId xmlns:a16="http://schemas.microsoft.com/office/drawing/2014/main" id="{DE819C83-4DDE-440A-A1F3-E8C981333F7F}"/>
              </a:ext>
            </a:extLst>
          </p:cNvPr>
          <p:cNvSpPr>
            <a:spLocks noGrp="1" noChangeArrowheads="1"/>
          </p:cNvSpPr>
          <p:nvPr>
            <p:ph type="body" idx="1"/>
          </p:nvPr>
        </p:nvSpPr>
        <p:spPr>
          <a:xfrm>
            <a:off x="457200" y="838200"/>
            <a:ext cx="7924800" cy="3581400"/>
          </a:xfrm>
          <a:ln w="12700">
            <a:solidFill>
              <a:srgbClr val="EC0404"/>
            </a:solidFill>
            <a:miter lim="800000"/>
            <a:headEnd/>
            <a:tailEnd/>
          </a:ln>
        </p:spPr>
        <p:txBody>
          <a:bodyPr/>
          <a:lstStyle/>
          <a:p>
            <a:pPr marL="609600" indent="-609600">
              <a:buFontTx/>
              <a:buNone/>
            </a:pPr>
            <a:r>
              <a:rPr lang="zh-CN" altLang="en-US" sz="2800" b="1">
                <a:solidFill>
                  <a:srgbClr val="2908EC"/>
                </a:solidFill>
                <a:latin typeface="仿宋_GB2312" pitchFamily="49" charset="-122"/>
                <a:ea typeface="仿宋_GB2312" pitchFamily="49" charset="-122"/>
              </a:rPr>
              <a:t>字符串可以转换为字节数组或字符数组，这种转换在</a:t>
            </a:r>
            <a:r>
              <a:rPr lang="en-US" altLang="zh-CN" sz="2800" b="1">
                <a:solidFill>
                  <a:srgbClr val="2908EC"/>
                </a:solidFill>
                <a:latin typeface="仿宋_GB2312" pitchFamily="49" charset="-122"/>
                <a:ea typeface="仿宋_GB2312" pitchFamily="49" charset="-122"/>
              </a:rPr>
              <a:t>Java</a:t>
            </a:r>
            <a:r>
              <a:rPr lang="zh-CN" altLang="en-US" sz="2800" b="1">
                <a:solidFill>
                  <a:srgbClr val="2908EC"/>
                </a:solidFill>
                <a:latin typeface="仿宋_GB2312" pitchFamily="49" charset="-122"/>
                <a:ea typeface="仿宋_GB2312" pitchFamily="49" charset="-122"/>
              </a:rPr>
              <a:t>流处理中十分有用；</a:t>
            </a:r>
          </a:p>
          <a:p>
            <a:pPr marL="990600" lvl="1" indent="-533400">
              <a:buFontTx/>
              <a:buAutoNum type="arabicPeriod"/>
            </a:pPr>
            <a:r>
              <a:rPr lang="en-US" altLang="zh-CN" sz="2400" b="1">
                <a:latin typeface="仿宋_GB2312" pitchFamily="49" charset="-122"/>
                <a:ea typeface="仿宋_GB2312" pitchFamily="49" charset="-122"/>
              </a:rPr>
              <a:t>byte[] getBytes();</a:t>
            </a:r>
          </a:p>
          <a:p>
            <a:pPr marL="990600" lvl="1" indent="-533400">
              <a:buFontTx/>
              <a:buAutoNum type="arabicPeriod"/>
            </a:pPr>
            <a:r>
              <a:rPr lang="en-US" altLang="zh-CN" sz="2400" b="1">
                <a:latin typeface="仿宋_GB2312" pitchFamily="49" charset="-122"/>
                <a:ea typeface="仿宋_GB2312" pitchFamily="49" charset="-122"/>
              </a:rPr>
              <a:t>byte[] getBytes(String enc);  </a:t>
            </a:r>
          </a:p>
          <a:p>
            <a:pPr marL="990600" lvl="1" indent="-533400">
              <a:buFontTx/>
              <a:buNone/>
            </a:pPr>
            <a:r>
              <a:rPr lang="en-US" altLang="zh-CN" sz="2400" b="1">
                <a:solidFill>
                  <a:srgbClr val="EC0404"/>
                </a:solidFill>
                <a:latin typeface="仿宋_GB2312" pitchFamily="49" charset="-122"/>
                <a:ea typeface="仿宋_GB2312" pitchFamily="49" charset="-122"/>
              </a:rPr>
              <a:t>     //</a:t>
            </a:r>
            <a:r>
              <a:rPr lang="zh-CN" altLang="en-US" sz="2400" b="1">
                <a:solidFill>
                  <a:srgbClr val="EC0404"/>
                </a:solidFill>
                <a:latin typeface="仿宋_GB2312" pitchFamily="49" charset="-122"/>
                <a:ea typeface="仿宋_GB2312" pitchFamily="49" charset="-122"/>
              </a:rPr>
              <a:t>其中</a:t>
            </a:r>
            <a:r>
              <a:rPr lang="en-US" altLang="zh-CN" sz="2400" b="1">
                <a:solidFill>
                  <a:srgbClr val="EC0404"/>
                </a:solidFill>
                <a:latin typeface="仿宋_GB2312" pitchFamily="49" charset="-122"/>
                <a:ea typeface="仿宋_GB2312" pitchFamily="49" charset="-122"/>
              </a:rPr>
              <a:t>enc</a:t>
            </a:r>
            <a:r>
              <a:rPr lang="zh-CN" altLang="en-US" sz="2400" b="1">
                <a:solidFill>
                  <a:srgbClr val="EC0404"/>
                </a:solidFill>
                <a:latin typeface="仿宋_GB2312" pitchFamily="49" charset="-122"/>
                <a:ea typeface="仿宋_GB2312" pitchFamily="49" charset="-122"/>
              </a:rPr>
              <a:t>为字符集编码</a:t>
            </a:r>
          </a:p>
          <a:p>
            <a:pPr marL="990600" lvl="1" indent="-533400">
              <a:buFontTx/>
              <a:buAutoNum type="arabicPeriod"/>
            </a:pPr>
            <a:r>
              <a:rPr lang="en-US" altLang="zh-CN" sz="2400" b="1">
                <a:latin typeface="仿宋_GB2312" pitchFamily="49" charset="-122"/>
                <a:ea typeface="仿宋_GB2312" pitchFamily="49" charset="-122"/>
              </a:rPr>
              <a:t>char[] toCharArray();</a:t>
            </a:r>
          </a:p>
          <a:p>
            <a:pPr marL="990600" lvl="1" indent="-533400">
              <a:buFontTx/>
              <a:buAutoNum type="arabicPeriod"/>
            </a:pPr>
            <a:r>
              <a:rPr lang="en-US" altLang="zh-CN" sz="2400" b="1">
                <a:latin typeface="仿宋_GB2312" pitchFamily="49" charset="-122"/>
                <a:ea typeface="仿宋_GB2312" pitchFamily="49" charset="-122"/>
              </a:rPr>
              <a:t>void getChars(int srcBegin,int srcEnd,char[] dst,int dstBegin);</a:t>
            </a:r>
          </a:p>
        </p:txBody>
      </p:sp>
      <p:sp>
        <p:nvSpPr>
          <p:cNvPr id="46085" name="Text Box 5">
            <a:extLst>
              <a:ext uri="{FF2B5EF4-FFF2-40B4-BE49-F238E27FC236}">
                <a16:creationId xmlns:a16="http://schemas.microsoft.com/office/drawing/2014/main" id="{BC700B59-E7DD-4F10-B1C7-7B333F050628}"/>
              </a:ext>
            </a:extLst>
          </p:cNvPr>
          <p:cNvSpPr txBox="1">
            <a:spLocks noChangeArrowheads="1"/>
          </p:cNvSpPr>
          <p:nvPr/>
        </p:nvSpPr>
        <p:spPr bwMode="auto">
          <a:xfrm>
            <a:off x="457200" y="4495800"/>
            <a:ext cx="7924800" cy="1635125"/>
          </a:xfrm>
          <a:prstGeom prst="rect">
            <a:avLst/>
          </a:prstGeom>
          <a:noFill/>
          <a:ln w="1905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a:spAutoFit/>
          </a:bodyPr>
          <a:lstStyle/>
          <a:p>
            <a:pPr lvl="2"/>
            <a:r>
              <a:rPr lang="en-US" altLang="zh-CN" sz="2000" b="1">
                <a:solidFill>
                  <a:srgbClr val="006600"/>
                </a:solidFill>
                <a:latin typeface="Tahoma" panose="020B0604030504040204" pitchFamily="34" charset="0"/>
              </a:rPr>
              <a:t>byte byteArr[];</a:t>
            </a:r>
          </a:p>
          <a:p>
            <a:pPr lvl="2"/>
            <a:r>
              <a:rPr lang="en-US" altLang="zh-CN" sz="2000" b="1">
                <a:solidFill>
                  <a:srgbClr val="006600"/>
                </a:solidFill>
                <a:latin typeface="Tahoma" panose="020B0604030504040204" pitchFamily="34" charset="0"/>
              </a:rPr>
              <a:t>char charArr[];</a:t>
            </a:r>
          </a:p>
          <a:p>
            <a:pPr lvl="2"/>
            <a:r>
              <a:rPr lang="en-US" altLang="zh-CN" sz="2000" b="1">
                <a:solidFill>
                  <a:srgbClr val="006600"/>
                </a:solidFill>
                <a:latin typeface="Tahoma" panose="020B0604030504040204" pitchFamily="34" charset="0"/>
              </a:rPr>
              <a:t>String str=“This is s test string”;</a:t>
            </a:r>
          </a:p>
          <a:p>
            <a:pPr lvl="2"/>
            <a:r>
              <a:rPr lang="en-US" altLang="zh-CN" sz="2000" b="1">
                <a:solidFill>
                  <a:srgbClr val="006600"/>
                </a:solidFill>
                <a:latin typeface="Tahoma" panose="020B0604030504040204" pitchFamily="34" charset="0"/>
              </a:rPr>
              <a:t>byteArr=str.getBytes();</a:t>
            </a:r>
          </a:p>
          <a:p>
            <a:pPr lvl="2"/>
            <a:r>
              <a:rPr lang="en-US" altLang="zh-CN" sz="2000" b="1">
                <a:solidFill>
                  <a:srgbClr val="006600"/>
                </a:solidFill>
                <a:latin typeface="Tahoma" panose="020B0604030504040204" pitchFamily="34" charset="0"/>
              </a:rPr>
              <a:t>charArr=str.toCharArray();</a:t>
            </a:r>
            <a:endParaRPr lang="en-US" altLang="zh-CN" sz="2000">
              <a:solidFill>
                <a:srgbClr val="006600"/>
              </a:solidFill>
            </a:endParaRPr>
          </a:p>
        </p:txBody>
      </p:sp>
    </p:spTree>
    <p:extLst>
      <p:ext uri="{BB962C8B-B14F-4D97-AF65-F5344CB8AC3E}">
        <p14:creationId xmlns:p14="http://schemas.microsoft.com/office/powerpoint/2010/main" val="2669471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kumimoji="1" lang="en-US" altLang="zh-CN" dirty="0">
                <a:solidFill>
                  <a:schemeClr val="tx1"/>
                </a:solidFill>
                <a:latin typeface="+mn-ea"/>
                <a:ea typeface="+mn-ea"/>
              </a:rPr>
              <a:t>“</a:t>
            </a:r>
            <a:r>
              <a:rPr kumimoji="1" lang="en-US" altLang="zh-CN" dirty="0" err="1">
                <a:latin typeface="+mn-ea"/>
                <a:ea typeface="+mn-ea"/>
              </a:rPr>
              <a:t>I</a:t>
            </a:r>
            <a:r>
              <a:rPr kumimoji="1" lang="en-US" altLang="zh-CN" dirty="0" err="1">
                <a:solidFill>
                  <a:schemeClr val="tx1"/>
                </a:solidFill>
                <a:latin typeface="+mn-ea"/>
                <a:ea typeface="+mn-ea"/>
              </a:rPr>
              <a:t>nstanceof</a:t>
            </a:r>
            <a:r>
              <a:rPr kumimoji="1" lang="en-US" altLang="zh-CN" dirty="0">
                <a:solidFill>
                  <a:schemeClr val="tx1"/>
                </a:solidFill>
                <a:latin typeface="+mn-ea"/>
                <a:ea typeface="+mn-ea"/>
              </a:rPr>
              <a:t>”</a:t>
            </a:r>
            <a:r>
              <a:rPr kumimoji="1" lang="zh-CN" altLang="en-US" dirty="0">
                <a:solidFill>
                  <a:schemeClr val="tx1"/>
                </a:solidFill>
                <a:latin typeface="+mn-ea"/>
                <a:ea typeface="+mn-ea"/>
              </a:rPr>
              <a:t>及</a:t>
            </a:r>
            <a:r>
              <a:rPr kumimoji="1" lang="zh-CN" altLang="zh-CN" dirty="0">
                <a:solidFill>
                  <a:schemeClr val="tx1"/>
                </a:solidFill>
                <a:latin typeface="+mn-ea"/>
                <a:ea typeface="+mn-ea"/>
              </a:rPr>
              <a:t>类型强制转换</a:t>
            </a:r>
            <a:endParaRPr kumimoji="1" lang="zh-CN" altLang="en-US" dirty="0">
              <a:solidFill>
                <a:schemeClr val="tx1"/>
              </a:solidFill>
              <a:latin typeface="+mn-ea"/>
              <a:ea typeface="+mn-ea"/>
            </a:endParaRPr>
          </a:p>
        </p:txBody>
      </p:sp>
      <p:sp>
        <p:nvSpPr>
          <p:cNvPr id="30723" name="Rectangle 3"/>
          <p:cNvSpPr>
            <a:spLocks noGrp="1" noChangeArrowheads="1"/>
          </p:cNvSpPr>
          <p:nvPr>
            <p:ph idx="1"/>
          </p:nvPr>
        </p:nvSpPr>
        <p:spPr>
          <a:xfrm>
            <a:off x="628650" y="1390243"/>
            <a:ext cx="7886700" cy="4879927"/>
          </a:xfrm>
        </p:spPr>
        <p:txBody>
          <a:bodyPr>
            <a:noAutofit/>
          </a:bodyPr>
          <a:lstStyle/>
          <a:p>
            <a:pPr eaLnBrk="1" hangingPunct="1">
              <a:lnSpc>
                <a:spcPct val="100000"/>
              </a:lnSpc>
              <a:spcBef>
                <a:spcPts val="0"/>
              </a:spcBef>
            </a:pPr>
            <a:r>
              <a:rPr kumimoji="1" lang="en-US" altLang="zh-CN" sz="2400" dirty="0">
                <a:latin typeface="+mn-ea"/>
                <a:ea typeface="+mn-ea"/>
              </a:rPr>
              <a:t>Instanceof </a:t>
            </a:r>
            <a:r>
              <a:rPr kumimoji="1" lang="zh-CN" altLang="en-US" sz="2400" dirty="0">
                <a:latin typeface="+mn-ea"/>
                <a:ea typeface="+mn-ea"/>
              </a:rPr>
              <a:t>测试对象类型</a:t>
            </a:r>
          </a:p>
          <a:p>
            <a:pPr eaLnBrk="1" hangingPunct="1">
              <a:lnSpc>
                <a:spcPct val="100000"/>
              </a:lnSpc>
              <a:spcBef>
                <a:spcPts val="0"/>
              </a:spcBef>
              <a:buFont typeface="Wingdings" panose="05000000000000000000" pitchFamily="2" charset="2"/>
              <a:buNone/>
            </a:pPr>
            <a:r>
              <a:rPr kumimoji="1" lang="zh-CN" altLang="en-US" sz="2400" dirty="0">
                <a:latin typeface="+mn-ea"/>
                <a:ea typeface="+mn-ea"/>
              </a:rPr>
              <a:t>	</a:t>
            </a:r>
            <a:r>
              <a:rPr kumimoji="1" lang="en-US" altLang="zh-CN" sz="2400" dirty="0" err="1">
                <a:latin typeface="+mn-ea"/>
                <a:ea typeface="+mn-ea"/>
              </a:rPr>
              <a:t>Empolyee</a:t>
            </a:r>
            <a:r>
              <a:rPr kumimoji="1" lang="en-US" altLang="zh-CN" sz="2400" dirty="0">
                <a:latin typeface="+mn-ea"/>
                <a:ea typeface="+mn-ea"/>
              </a:rPr>
              <a:t> a = new Manager();</a:t>
            </a:r>
          </a:p>
          <a:p>
            <a:pPr eaLnBrk="1" hangingPunct="1">
              <a:lnSpc>
                <a:spcPct val="100000"/>
              </a:lnSpc>
              <a:spcBef>
                <a:spcPts val="0"/>
              </a:spcBef>
              <a:buFont typeface="Wingdings" panose="05000000000000000000" pitchFamily="2" charset="2"/>
              <a:buNone/>
            </a:pPr>
            <a:r>
              <a:rPr kumimoji="1" lang="en-US" altLang="zh-CN" sz="2400" dirty="0">
                <a:latin typeface="+mn-ea"/>
                <a:ea typeface="+mn-ea"/>
              </a:rPr>
              <a:t>  	</a:t>
            </a:r>
            <a:r>
              <a:rPr kumimoji="1" lang="zh-CN" altLang="en-US" sz="2400" dirty="0">
                <a:latin typeface="+mn-ea"/>
                <a:ea typeface="+mn-ea"/>
              </a:rPr>
              <a:t>则</a:t>
            </a:r>
            <a:r>
              <a:rPr kumimoji="1" lang="en-US" altLang="en-US" sz="2400" dirty="0">
                <a:latin typeface="+mn-ea"/>
                <a:ea typeface="+mn-ea"/>
              </a:rPr>
              <a:t> </a:t>
            </a:r>
            <a:r>
              <a:rPr kumimoji="1" lang="en-US" altLang="zh-CN" sz="2400" dirty="0">
                <a:latin typeface="+mn-ea"/>
                <a:ea typeface="+mn-ea"/>
              </a:rPr>
              <a:t>a </a:t>
            </a:r>
            <a:r>
              <a:rPr kumimoji="1" lang="en-US" altLang="zh-CN" sz="2400" dirty="0" err="1">
                <a:latin typeface="+mn-ea"/>
                <a:ea typeface="+mn-ea"/>
              </a:rPr>
              <a:t>instanceof</a:t>
            </a:r>
            <a:r>
              <a:rPr kumimoji="1" lang="en-US" altLang="zh-CN" sz="2400" dirty="0">
                <a:latin typeface="+mn-ea"/>
                <a:ea typeface="+mn-ea"/>
              </a:rPr>
              <a:t>  Manager </a:t>
            </a:r>
            <a:r>
              <a:rPr kumimoji="1" lang="zh-CN" altLang="en-US" sz="2400" dirty="0">
                <a:latin typeface="+mn-ea"/>
                <a:ea typeface="+mn-ea"/>
              </a:rPr>
              <a:t>为</a:t>
            </a:r>
            <a:r>
              <a:rPr kumimoji="1" lang="en-US" altLang="zh-CN" sz="2400" dirty="0">
                <a:latin typeface="+mn-ea"/>
                <a:ea typeface="+mn-ea"/>
              </a:rPr>
              <a:t>true;</a:t>
            </a:r>
          </a:p>
          <a:p>
            <a:pPr eaLnBrk="1" hangingPunct="1">
              <a:lnSpc>
                <a:spcPct val="100000"/>
              </a:lnSpc>
              <a:spcBef>
                <a:spcPts val="0"/>
              </a:spcBef>
            </a:pPr>
            <a:r>
              <a:rPr kumimoji="1" lang="zh-CN" altLang="en-US" sz="2400" dirty="0">
                <a:latin typeface="+mn-ea"/>
                <a:ea typeface="+mn-ea"/>
              </a:rPr>
              <a:t>类型转换</a:t>
            </a:r>
          </a:p>
          <a:p>
            <a:pPr eaLnBrk="1" hangingPunct="1">
              <a:lnSpc>
                <a:spcPct val="100000"/>
              </a:lnSpc>
              <a:spcBef>
                <a:spcPts val="0"/>
              </a:spcBef>
              <a:buFont typeface="Wingdings" panose="05000000000000000000" pitchFamily="2" charset="2"/>
              <a:buNone/>
            </a:pPr>
            <a:r>
              <a:rPr kumimoji="1" lang="zh-CN" altLang="en-US" sz="2400" dirty="0">
                <a:latin typeface="+mn-ea"/>
                <a:ea typeface="+mn-ea"/>
              </a:rPr>
              <a:t>	父类弱、子类强，指向父类的引用不能直接按子类引用，</a:t>
            </a:r>
          </a:p>
          <a:p>
            <a:pPr eaLnBrk="1" hangingPunct="1">
              <a:lnSpc>
                <a:spcPct val="100000"/>
              </a:lnSpc>
              <a:spcBef>
                <a:spcPts val="0"/>
              </a:spcBef>
              <a:buFont typeface="Wingdings" panose="05000000000000000000" pitchFamily="2" charset="2"/>
              <a:buNone/>
            </a:pPr>
            <a:r>
              <a:rPr kumimoji="1" lang="zh-CN" altLang="en-US" sz="2400" dirty="0">
                <a:latin typeface="+mn-ea"/>
                <a:ea typeface="+mn-ea"/>
              </a:rPr>
              <a:t>	必须要强制类型转换后才能作为子类的引用使用。	例：</a:t>
            </a:r>
          </a:p>
          <a:p>
            <a:pPr eaLnBrk="1" hangingPunct="1">
              <a:lnSpc>
                <a:spcPct val="100000"/>
              </a:lnSpc>
              <a:spcBef>
                <a:spcPts val="0"/>
              </a:spcBef>
              <a:buFont typeface="Wingdings" panose="05000000000000000000" pitchFamily="2" charset="2"/>
              <a:buNone/>
            </a:pPr>
            <a:r>
              <a:rPr kumimoji="1" lang="zh-CN" altLang="en-US" sz="2400" dirty="0">
                <a:latin typeface="+mn-ea"/>
                <a:ea typeface="+mn-ea"/>
              </a:rPr>
              <a:t>	</a:t>
            </a:r>
            <a:r>
              <a:rPr kumimoji="1" lang="en-US" altLang="zh-CN" sz="1800" dirty="0">
                <a:latin typeface="+mn-ea"/>
                <a:ea typeface="+mn-ea"/>
              </a:rPr>
              <a:t>public void method( Employee e)</a:t>
            </a:r>
          </a:p>
          <a:p>
            <a:pPr eaLnBrk="1" hangingPunct="1">
              <a:lnSpc>
                <a:spcPct val="100000"/>
              </a:lnSpc>
              <a:spcBef>
                <a:spcPts val="0"/>
              </a:spcBef>
              <a:buFont typeface="Wingdings" panose="05000000000000000000" pitchFamily="2" charset="2"/>
              <a:buNone/>
            </a:pPr>
            <a:r>
              <a:rPr kumimoji="1" lang="en-US" altLang="zh-CN" sz="1800" dirty="0">
                <a:latin typeface="+mn-ea"/>
                <a:ea typeface="+mn-ea"/>
              </a:rPr>
              <a:t>	{</a:t>
            </a:r>
          </a:p>
          <a:p>
            <a:pPr eaLnBrk="1" hangingPunct="1">
              <a:lnSpc>
                <a:spcPct val="100000"/>
              </a:lnSpc>
              <a:spcBef>
                <a:spcPts val="0"/>
              </a:spcBef>
              <a:buFont typeface="Wingdings" panose="05000000000000000000" pitchFamily="2" charset="2"/>
              <a:buNone/>
            </a:pPr>
            <a:r>
              <a:rPr kumimoji="1" lang="en-US" altLang="zh-CN" sz="1800" dirty="0">
                <a:latin typeface="+mn-ea"/>
                <a:ea typeface="+mn-ea"/>
              </a:rPr>
              <a:t>		if (e </a:t>
            </a:r>
            <a:r>
              <a:rPr kumimoji="1" lang="en-US" altLang="zh-CN" sz="1800" dirty="0" err="1">
                <a:latin typeface="+mn-ea"/>
                <a:ea typeface="+mn-ea"/>
              </a:rPr>
              <a:t>instanceof</a:t>
            </a:r>
            <a:r>
              <a:rPr kumimoji="1" lang="en-US" altLang="zh-CN" sz="1800" dirty="0">
                <a:latin typeface="+mn-ea"/>
                <a:ea typeface="+mn-ea"/>
              </a:rPr>
              <a:t> Manager)</a:t>
            </a:r>
          </a:p>
          <a:p>
            <a:pPr eaLnBrk="1" hangingPunct="1">
              <a:lnSpc>
                <a:spcPct val="100000"/>
              </a:lnSpc>
              <a:spcBef>
                <a:spcPts val="0"/>
              </a:spcBef>
              <a:buFont typeface="Wingdings" panose="05000000000000000000" pitchFamily="2" charset="2"/>
              <a:buNone/>
            </a:pPr>
            <a:r>
              <a:rPr kumimoji="1" lang="en-US" altLang="zh-CN" sz="1800" dirty="0">
                <a:latin typeface="+mn-ea"/>
                <a:ea typeface="+mn-ea"/>
              </a:rPr>
              <a:t>		{</a:t>
            </a:r>
          </a:p>
          <a:p>
            <a:pPr eaLnBrk="1" hangingPunct="1">
              <a:lnSpc>
                <a:spcPct val="100000"/>
              </a:lnSpc>
              <a:spcBef>
                <a:spcPts val="0"/>
              </a:spcBef>
              <a:buFont typeface="Wingdings" panose="05000000000000000000" pitchFamily="2" charset="2"/>
              <a:buNone/>
            </a:pPr>
            <a:r>
              <a:rPr kumimoji="1" lang="en-US" altLang="zh-CN" sz="1800" dirty="0">
                <a:latin typeface="+mn-ea"/>
                <a:ea typeface="+mn-ea"/>
              </a:rPr>
              <a:t>			manager m = (manager) e ;</a:t>
            </a:r>
          </a:p>
          <a:p>
            <a:pPr eaLnBrk="1" hangingPunct="1">
              <a:lnSpc>
                <a:spcPct val="100000"/>
              </a:lnSpc>
              <a:spcBef>
                <a:spcPts val="0"/>
              </a:spcBef>
              <a:buFont typeface="Wingdings" panose="05000000000000000000" pitchFamily="2" charset="2"/>
              <a:buNone/>
            </a:pPr>
            <a:r>
              <a:rPr kumimoji="1" lang="en-US" altLang="zh-CN" sz="1800" dirty="0">
                <a:latin typeface="+mn-ea"/>
                <a:ea typeface="+mn-ea"/>
              </a:rPr>
              <a:t>			</a:t>
            </a:r>
            <a:r>
              <a:rPr kumimoji="1" lang="en-US" altLang="zh-CN" sz="1800" dirty="0" err="1">
                <a:latin typeface="+mn-ea"/>
                <a:ea typeface="+mn-ea"/>
              </a:rPr>
              <a:t>m.department</a:t>
            </a:r>
            <a:r>
              <a:rPr kumimoji="1" lang="en-US" altLang="zh-CN" sz="1800" dirty="0">
                <a:latin typeface="+mn-ea"/>
                <a:ea typeface="+mn-ea"/>
              </a:rPr>
              <a:t> = “…”;</a:t>
            </a:r>
          </a:p>
          <a:p>
            <a:pPr eaLnBrk="1" hangingPunct="1">
              <a:lnSpc>
                <a:spcPct val="100000"/>
              </a:lnSpc>
              <a:spcBef>
                <a:spcPts val="0"/>
              </a:spcBef>
              <a:buFont typeface="Wingdings" panose="05000000000000000000" pitchFamily="2" charset="2"/>
              <a:buNone/>
            </a:pPr>
            <a:r>
              <a:rPr kumimoji="1" lang="en-US" altLang="zh-CN" sz="1800" dirty="0">
                <a:latin typeface="+mn-ea"/>
                <a:ea typeface="+mn-ea"/>
              </a:rPr>
              <a:t>		…</a:t>
            </a:r>
          </a:p>
          <a:p>
            <a:pPr eaLnBrk="1" hangingPunct="1">
              <a:lnSpc>
                <a:spcPct val="100000"/>
              </a:lnSpc>
              <a:spcBef>
                <a:spcPts val="0"/>
              </a:spcBef>
              <a:buFont typeface="Wingdings" panose="05000000000000000000" pitchFamily="2" charset="2"/>
              <a:buNone/>
            </a:pPr>
            <a:r>
              <a:rPr kumimoji="1" lang="en-US" altLang="zh-CN" sz="1800" dirty="0">
                <a:latin typeface="+mn-ea"/>
                <a:ea typeface="+mn-ea"/>
              </a:rPr>
              <a:t>		}</a:t>
            </a:r>
          </a:p>
          <a:p>
            <a:pPr eaLnBrk="1" hangingPunct="1">
              <a:lnSpc>
                <a:spcPct val="100000"/>
              </a:lnSpc>
              <a:spcBef>
                <a:spcPts val="0"/>
              </a:spcBef>
              <a:buFont typeface="Wingdings" panose="05000000000000000000" pitchFamily="2" charset="2"/>
              <a:buNone/>
            </a:pPr>
            <a:r>
              <a:rPr kumimoji="1" lang="en-US" altLang="zh-CN" sz="1800" dirty="0">
                <a:latin typeface="+mn-ea"/>
                <a:ea typeface="+mn-ea"/>
              </a:rPr>
              <a:t>      }</a:t>
            </a:r>
          </a:p>
          <a:p>
            <a:pPr eaLnBrk="1" hangingPunct="1">
              <a:lnSpc>
                <a:spcPct val="100000"/>
              </a:lnSpc>
              <a:spcBef>
                <a:spcPts val="0"/>
              </a:spcBef>
              <a:buFont typeface="Wingdings" panose="05000000000000000000" pitchFamily="2" charset="2"/>
              <a:buNone/>
            </a:pPr>
            <a:endParaRPr lang="en-US" altLang="zh-CN" sz="2400" dirty="0">
              <a:latin typeface="+mn-ea"/>
              <a:ea typeface="+mn-ea"/>
            </a:endParaRPr>
          </a:p>
        </p:txBody>
      </p:sp>
    </p:spTree>
    <p:extLst>
      <p:ext uri="{BB962C8B-B14F-4D97-AF65-F5344CB8AC3E}">
        <p14:creationId xmlns:p14="http://schemas.microsoft.com/office/powerpoint/2010/main" val="109099327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ext Box 2">
            <a:extLst>
              <a:ext uri="{FF2B5EF4-FFF2-40B4-BE49-F238E27FC236}">
                <a16:creationId xmlns:a16="http://schemas.microsoft.com/office/drawing/2014/main" id="{61A57946-6A76-46F1-9B65-6E398895583B}"/>
              </a:ext>
            </a:extLst>
          </p:cNvPr>
          <p:cNvSpPr txBox="1">
            <a:spLocks noChangeArrowheads="1"/>
          </p:cNvSpPr>
          <p:nvPr/>
        </p:nvSpPr>
        <p:spPr bwMode="auto">
          <a:xfrm>
            <a:off x="304800" y="457200"/>
            <a:ext cx="8558213" cy="5953125"/>
          </a:xfrm>
          <a:prstGeom prst="rect">
            <a:avLst/>
          </a:prstGeom>
          <a:noFill/>
          <a:ln w="1905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wrap="none">
            <a:spAutoFit/>
          </a:bodyPr>
          <a:lstStyle/>
          <a:p>
            <a:r>
              <a:rPr lang="en-US" altLang="zh-CN" b="1">
                <a:latin typeface="Tahoma" panose="020B0604030504040204" pitchFamily="34" charset="0"/>
              </a:rPr>
              <a:t>public class StringToArray{</a:t>
            </a:r>
          </a:p>
          <a:p>
            <a:r>
              <a:rPr lang="en-US" altLang="zh-CN" b="1">
                <a:latin typeface="Tahoma" panose="020B0604030504040204" pitchFamily="34" charset="0"/>
              </a:rPr>
              <a:t>	public static void main(String[] args){</a:t>
            </a:r>
          </a:p>
          <a:p>
            <a:r>
              <a:rPr lang="en-US" altLang="zh-CN" b="1">
                <a:latin typeface="Tahoma" panose="020B0604030504040204" pitchFamily="34" charset="0"/>
              </a:rPr>
              <a:t>		String s="ABCDE";  byte b[]=s.getBytes();</a:t>
            </a:r>
          </a:p>
          <a:p>
            <a:r>
              <a:rPr lang="en-US" altLang="zh-CN" b="1">
                <a:latin typeface="Tahoma" panose="020B0604030504040204" pitchFamily="34" charset="0"/>
              </a:rPr>
              <a:t>		System.out.println("\t"+s);</a:t>
            </a:r>
          </a:p>
          <a:p>
            <a:r>
              <a:rPr lang="en-US" altLang="zh-CN" b="1">
                <a:latin typeface="Tahoma" panose="020B0604030504040204" pitchFamily="34" charset="0"/>
              </a:rPr>
              <a:t>		for(int i=0;i&lt;b.length;i++)</a:t>
            </a:r>
          </a:p>
          <a:p>
            <a:r>
              <a:rPr lang="en-US" altLang="zh-CN" b="1">
                <a:latin typeface="Tahoma" panose="020B0604030504040204" pitchFamily="34" charset="0"/>
              </a:rPr>
              <a:t>			System.out.print("\t"+b[i]);</a:t>
            </a:r>
          </a:p>
          <a:p>
            <a:r>
              <a:rPr lang="en-US" altLang="zh-CN" b="1">
                <a:latin typeface="Tahoma" panose="020B0604030504040204" pitchFamily="34" charset="0"/>
              </a:rPr>
              <a:t>		System.out.println();</a:t>
            </a:r>
          </a:p>
          <a:p>
            <a:r>
              <a:rPr lang="en-US" altLang="zh-CN" b="1">
                <a:latin typeface="Tahoma" panose="020B0604030504040204" pitchFamily="34" charset="0"/>
              </a:rPr>
              <a:t>		char ch0[]=s.toCharArray();</a:t>
            </a:r>
          </a:p>
          <a:p>
            <a:r>
              <a:rPr lang="en-US" altLang="zh-CN" b="1">
                <a:latin typeface="Tahoma" panose="020B0604030504040204" pitchFamily="34" charset="0"/>
              </a:rPr>
              <a:t>		myPrint(ch0);</a:t>
            </a:r>
          </a:p>
          <a:p>
            <a:r>
              <a:rPr lang="en-US" altLang="zh-CN" b="1">
                <a:latin typeface="Tahoma" panose="020B0604030504040204" pitchFamily="34" charset="0"/>
              </a:rPr>
              <a:t>		char ch1[]=new char[3];</a:t>
            </a:r>
          </a:p>
          <a:p>
            <a:r>
              <a:rPr lang="en-US" altLang="zh-CN" b="1">
                <a:latin typeface="Tahoma" panose="020B0604030504040204" pitchFamily="34" charset="0"/>
              </a:rPr>
              <a:t>		s.getChars(1,4,ch1,0);</a:t>
            </a:r>
          </a:p>
          <a:p>
            <a:r>
              <a:rPr lang="en-US" altLang="zh-CN" b="1">
                <a:latin typeface="Tahoma" panose="020B0604030504040204" pitchFamily="34" charset="0"/>
              </a:rPr>
              <a:t>		myPrint(ch1);}</a:t>
            </a:r>
          </a:p>
          <a:p>
            <a:r>
              <a:rPr lang="en-US" altLang="zh-CN" b="1">
                <a:latin typeface="Tahoma" panose="020B0604030504040204" pitchFamily="34" charset="0"/>
              </a:rPr>
              <a:t>	static void myPrint(char[] obj){</a:t>
            </a:r>
          </a:p>
          <a:p>
            <a:r>
              <a:rPr lang="en-US" altLang="zh-CN" b="1">
                <a:latin typeface="Tahoma" panose="020B0604030504040204" pitchFamily="34" charset="0"/>
              </a:rPr>
              <a:t>		for(int i=0;i&lt;obj.length;i++)</a:t>
            </a:r>
          </a:p>
          <a:p>
            <a:r>
              <a:rPr lang="en-US" altLang="zh-CN" b="1">
                <a:latin typeface="Tahoma" panose="020B0604030504040204" pitchFamily="34" charset="0"/>
              </a:rPr>
              <a:t>			System.out.print("\t"+obj[i]);</a:t>
            </a:r>
          </a:p>
          <a:p>
            <a:r>
              <a:rPr lang="en-US" altLang="zh-CN" b="1">
                <a:latin typeface="Tahoma" panose="020B0604030504040204" pitchFamily="34" charset="0"/>
              </a:rPr>
              <a:t>		System.out.println();}}</a:t>
            </a:r>
            <a:endParaRPr lang="en-US" altLang="zh-CN"/>
          </a:p>
        </p:txBody>
      </p:sp>
      <p:sp>
        <p:nvSpPr>
          <p:cNvPr id="80899" name="Text Box 3">
            <a:extLst>
              <a:ext uri="{FF2B5EF4-FFF2-40B4-BE49-F238E27FC236}">
                <a16:creationId xmlns:a16="http://schemas.microsoft.com/office/drawing/2014/main" id="{13A33EDE-A0FD-4D0E-96A1-7A29451E0B58}"/>
              </a:ext>
            </a:extLst>
          </p:cNvPr>
          <p:cNvSpPr txBox="1">
            <a:spLocks noChangeArrowheads="1"/>
          </p:cNvSpPr>
          <p:nvPr/>
        </p:nvSpPr>
        <p:spPr bwMode="auto">
          <a:xfrm>
            <a:off x="6172200" y="6400800"/>
            <a:ext cx="256063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a:hlinkClick r:id="rId2" action="ppaction://hlinkfile"/>
              </a:rPr>
              <a:t>StringToArray.java</a:t>
            </a:r>
            <a:endParaRPr lang="en-US" altLang="zh-CN"/>
          </a:p>
        </p:txBody>
      </p:sp>
      <p:pic>
        <p:nvPicPr>
          <p:cNvPr id="80900" name="Picture 4">
            <a:extLst>
              <a:ext uri="{FF2B5EF4-FFF2-40B4-BE49-F238E27FC236}">
                <a16:creationId xmlns:a16="http://schemas.microsoft.com/office/drawing/2014/main" id="{0452225A-4319-4C96-A1F6-19E25F992D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5600" y="188913"/>
            <a:ext cx="3362325" cy="657225"/>
          </a:xfrm>
          <a:prstGeom prst="rect">
            <a:avLst/>
          </a:prstGeom>
          <a:noFill/>
          <a:ln w="9525">
            <a:solidFill>
              <a:srgbClr val="EC0404"/>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588451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1026">
            <a:extLst>
              <a:ext uri="{FF2B5EF4-FFF2-40B4-BE49-F238E27FC236}">
                <a16:creationId xmlns:a16="http://schemas.microsoft.com/office/drawing/2014/main" id="{B70D22B6-C23E-4F4C-8C05-BCCA08B9D823}"/>
              </a:ext>
            </a:extLst>
          </p:cNvPr>
          <p:cNvSpPr>
            <a:spLocks noGrp="1" noChangeArrowheads="1"/>
          </p:cNvSpPr>
          <p:nvPr>
            <p:ph type="ctrTitle"/>
          </p:nvPr>
        </p:nvSpPr>
        <p:spPr/>
        <p:txBody>
          <a:bodyPr/>
          <a:lstStyle/>
          <a:p>
            <a:r>
              <a:rPr lang="en-US" altLang="zh-CN" b="1">
                <a:effectLst>
                  <a:outerShdw blurRad="38100" dist="38100" dir="2700000" algn="tl">
                    <a:srgbClr val="C0C0C0"/>
                  </a:outerShdw>
                </a:effectLst>
                <a:latin typeface="仿宋_GB2312" pitchFamily="49" charset="-122"/>
                <a:ea typeface="仿宋_GB2312" pitchFamily="49" charset="-122"/>
              </a:rPr>
              <a:t>StringBuffer</a:t>
            </a:r>
            <a:r>
              <a:rPr lang="zh-CN" altLang="en-US" b="1">
                <a:effectLst>
                  <a:outerShdw blurRad="38100" dist="38100" dir="2700000" algn="tl">
                    <a:srgbClr val="C0C0C0"/>
                  </a:outerShdw>
                </a:effectLst>
                <a:latin typeface="仿宋_GB2312" pitchFamily="49" charset="-122"/>
                <a:ea typeface="仿宋_GB2312" pitchFamily="49" charset="-122"/>
              </a:rPr>
              <a:t>类</a:t>
            </a:r>
          </a:p>
        </p:txBody>
      </p:sp>
      <p:sp>
        <p:nvSpPr>
          <p:cNvPr id="99331" name="Rectangle 1027">
            <a:extLst>
              <a:ext uri="{FF2B5EF4-FFF2-40B4-BE49-F238E27FC236}">
                <a16:creationId xmlns:a16="http://schemas.microsoft.com/office/drawing/2014/main" id="{15FA3EA9-6973-4FC8-B200-45F19516417C}"/>
              </a:ext>
            </a:extLst>
          </p:cNvPr>
          <p:cNvSpPr>
            <a:spLocks noGrp="1" noChangeArrowheads="1"/>
          </p:cNvSpPr>
          <p:nvPr>
            <p:ph type="subTitle" idx="1"/>
          </p:nvPr>
        </p:nvSpPr>
        <p:spPr/>
        <p:txBody>
          <a:bodyPr/>
          <a:lstStyle/>
          <a:p>
            <a:endParaRPr lang="zh-CN" altLang="zh-CN"/>
          </a:p>
        </p:txBody>
      </p:sp>
    </p:spTree>
    <p:extLst>
      <p:ext uri="{BB962C8B-B14F-4D97-AF65-F5344CB8AC3E}">
        <p14:creationId xmlns:p14="http://schemas.microsoft.com/office/powerpoint/2010/main" val="12113776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0ABC6982-7895-41B6-A661-F63DEB746BF8}"/>
              </a:ext>
            </a:extLst>
          </p:cNvPr>
          <p:cNvSpPr>
            <a:spLocks noGrp="1" noChangeArrowheads="1"/>
          </p:cNvSpPr>
          <p:nvPr>
            <p:ph type="title"/>
          </p:nvPr>
        </p:nvSpPr>
        <p:spPr>
          <a:xfrm>
            <a:off x="762000" y="284163"/>
            <a:ext cx="8382000" cy="1143000"/>
          </a:xfrm>
        </p:spPr>
        <p:txBody>
          <a:bodyPr/>
          <a:lstStyle/>
          <a:p>
            <a:r>
              <a:rPr lang="en-US" altLang="zh-CN" sz="3600" b="1">
                <a:effectLst>
                  <a:outerShdw blurRad="38100" dist="38100" dir="2700000" algn="tl">
                    <a:srgbClr val="C0C0C0"/>
                  </a:outerShdw>
                </a:effectLst>
                <a:latin typeface="仿宋_GB2312" pitchFamily="49" charset="-122"/>
                <a:ea typeface="仿宋_GB2312" pitchFamily="49" charset="-122"/>
              </a:rPr>
              <a:t>StringBuffer</a:t>
            </a:r>
            <a:r>
              <a:rPr lang="zh-CN" altLang="en-US" sz="3600" b="1">
                <a:effectLst>
                  <a:outerShdw blurRad="38100" dist="38100" dir="2700000" algn="tl">
                    <a:srgbClr val="C0C0C0"/>
                  </a:outerShdw>
                </a:effectLst>
                <a:latin typeface="仿宋_GB2312" pitchFamily="49" charset="-122"/>
                <a:ea typeface="仿宋_GB2312" pitchFamily="49" charset="-122"/>
              </a:rPr>
              <a:t>类</a:t>
            </a:r>
            <a:r>
              <a:rPr lang="en-US" altLang="zh-CN" sz="3600" b="1">
                <a:effectLst>
                  <a:outerShdw blurRad="38100" dist="38100" dir="2700000" algn="tl">
                    <a:srgbClr val="C0C0C0"/>
                  </a:outerShdw>
                </a:effectLst>
                <a:latin typeface="Times New Roman" panose="02020603050405020304" pitchFamily="18" charset="0"/>
                <a:ea typeface="仿宋_GB2312" pitchFamily="49" charset="-122"/>
              </a:rPr>
              <a:t>——</a:t>
            </a:r>
            <a:r>
              <a:rPr lang="zh-CN" altLang="en-US" sz="3600" b="1">
                <a:effectLst>
                  <a:outerShdw blurRad="38100" dist="38100" dir="2700000" algn="tl">
                    <a:srgbClr val="C0C0C0"/>
                  </a:outerShdw>
                </a:effectLst>
                <a:latin typeface="仿宋_GB2312" pitchFamily="49" charset="-122"/>
                <a:ea typeface="仿宋_GB2312" pitchFamily="49" charset="-122"/>
              </a:rPr>
              <a:t>构造方法</a:t>
            </a:r>
          </a:p>
        </p:txBody>
      </p:sp>
      <p:sp>
        <p:nvSpPr>
          <p:cNvPr id="30723" name="Rectangle 3">
            <a:extLst>
              <a:ext uri="{FF2B5EF4-FFF2-40B4-BE49-F238E27FC236}">
                <a16:creationId xmlns:a16="http://schemas.microsoft.com/office/drawing/2014/main" id="{0289AB06-CEF8-4EF8-8583-AAB849994DD8}"/>
              </a:ext>
            </a:extLst>
          </p:cNvPr>
          <p:cNvSpPr>
            <a:spLocks noGrp="1" noChangeArrowheads="1"/>
          </p:cNvSpPr>
          <p:nvPr>
            <p:ph type="body" idx="1"/>
          </p:nvPr>
        </p:nvSpPr>
        <p:spPr>
          <a:xfrm>
            <a:off x="228600" y="1447800"/>
            <a:ext cx="8610600" cy="4114800"/>
          </a:xfrm>
        </p:spPr>
        <p:txBody>
          <a:bodyPr/>
          <a:lstStyle/>
          <a:p>
            <a:pPr marL="533400" indent="-533400">
              <a:lnSpc>
                <a:spcPct val="130000"/>
              </a:lnSpc>
              <a:buSzTx/>
              <a:buFont typeface="Wingdings" panose="05000000000000000000" pitchFamily="2" charset="2"/>
              <a:buAutoNum type="arabicPeriod"/>
            </a:pPr>
            <a:r>
              <a:rPr lang="en-US" altLang="zh-CN" sz="2000" b="1">
                <a:solidFill>
                  <a:srgbClr val="EC0404"/>
                </a:solidFill>
                <a:latin typeface="仿宋_GB2312" pitchFamily="49" charset="-122"/>
                <a:ea typeface="仿宋_GB2312" pitchFamily="49" charset="-122"/>
              </a:rPr>
              <a:t>StringBuffer();//</a:t>
            </a:r>
            <a:r>
              <a:rPr lang="zh-CN" altLang="en-US" sz="2000" b="1">
                <a:solidFill>
                  <a:srgbClr val="EC0404"/>
                </a:solidFill>
                <a:latin typeface="仿宋_GB2312" pitchFamily="49" charset="-122"/>
                <a:ea typeface="仿宋_GB2312" pitchFamily="49" charset="-122"/>
              </a:rPr>
              <a:t>返回一个空串，长度为</a:t>
            </a:r>
            <a:r>
              <a:rPr lang="en-US" altLang="zh-CN" sz="2000" b="1">
                <a:solidFill>
                  <a:srgbClr val="EC0404"/>
                </a:solidFill>
                <a:latin typeface="仿宋_GB2312" pitchFamily="49" charset="-122"/>
                <a:ea typeface="仿宋_GB2312" pitchFamily="49" charset="-122"/>
              </a:rPr>
              <a:t>16</a:t>
            </a:r>
            <a:r>
              <a:rPr lang="zh-CN" altLang="en-US" sz="2000" b="1">
                <a:solidFill>
                  <a:srgbClr val="EC0404"/>
                </a:solidFill>
                <a:latin typeface="仿宋_GB2312" pitchFamily="49" charset="-122"/>
                <a:ea typeface="仿宋_GB2312" pitchFamily="49" charset="-122"/>
              </a:rPr>
              <a:t>个字节</a:t>
            </a:r>
          </a:p>
          <a:p>
            <a:pPr marL="914400" lvl="1" indent="-457200">
              <a:lnSpc>
                <a:spcPct val="130000"/>
              </a:lnSpc>
              <a:buSzTx/>
              <a:buFont typeface="Wingdings" panose="05000000000000000000" pitchFamily="2" charset="2"/>
              <a:buChar char="ü"/>
            </a:pPr>
            <a:r>
              <a:rPr lang="zh-CN" altLang="en-US" sz="2400" b="1">
                <a:latin typeface="仿宋_GB2312" pitchFamily="49" charset="-122"/>
                <a:ea typeface="仿宋_GB2312" pitchFamily="49" charset="-122"/>
              </a:rPr>
              <a:t>例如： </a:t>
            </a:r>
            <a:r>
              <a:rPr lang="en-US" altLang="zh-CN" sz="2400" b="1">
                <a:latin typeface="仿宋_GB2312" pitchFamily="49" charset="-122"/>
                <a:ea typeface="仿宋_GB2312" pitchFamily="49" charset="-122"/>
              </a:rPr>
              <a:t>StringBuffer sb = new StringBuffer();</a:t>
            </a:r>
            <a:endParaRPr lang="en-US" altLang="zh-CN" sz="1800" b="1">
              <a:latin typeface="仿宋_GB2312" pitchFamily="49" charset="-122"/>
              <a:ea typeface="仿宋_GB2312" pitchFamily="49" charset="-122"/>
            </a:endParaRPr>
          </a:p>
          <a:p>
            <a:pPr marL="533400" indent="-533400">
              <a:buSzTx/>
              <a:buFont typeface="Wingdings" panose="05000000000000000000" pitchFamily="2" charset="2"/>
              <a:buAutoNum type="arabicPeriod"/>
            </a:pPr>
            <a:r>
              <a:rPr lang="en-US" altLang="zh-CN" sz="2000" b="1">
                <a:solidFill>
                  <a:srgbClr val="EC0404"/>
                </a:solidFill>
                <a:latin typeface="仿宋_GB2312" pitchFamily="49" charset="-122"/>
                <a:ea typeface="仿宋_GB2312" pitchFamily="49" charset="-122"/>
              </a:rPr>
              <a:t>StringBuffer(int length); //</a:t>
            </a:r>
            <a:r>
              <a:rPr lang="zh-CN" altLang="en-US" sz="2000" b="1">
                <a:solidFill>
                  <a:srgbClr val="EC0404"/>
                </a:solidFill>
                <a:latin typeface="仿宋_GB2312" pitchFamily="49" charset="-122"/>
                <a:ea typeface="仿宋_GB2312" pitchFamily="49" charset="-122"/>
              </a:rPr>
              <a:t>返回一个空串，长度为</a:t>
            </a:r>
            <a:r>
              <a:rPr lang="en-US" altLang="zh-CN" sz="2000" b="1">
                <a:solidFill>
                  <a:srgbClr val="EC0404"/>
                </a:solidFill>
                <a:latin typeface="仿宋_GB2312" pitchFamily="49" charset="-122"/>
                <a:ea typeface="仿宋_GB2312" pitchFamily="49" charset="-122"/>
              </a:rPr>
              <a:t>length</a:t>
            </a:r>
            <a:r>
              <a:rPr lang="zh-CN" altLang="en-US" sz="2000" b="1">
                <a:solidFill>
                  <a:srgbClr val="EC0404"/>
                </a:solidFill>
                <a:latin typeface="仿宋_GB2312" pitchFamily="49" charset="-122"/>
                <a:ea typeface="仿宋_GB2312" pitchFamily="49" charset="-122"/>
              </a:rPr>
              <a:t>个字节</a:t>
            </a:r>
          </a:p>
          <a:p>
            <a:pPr marL="914400" lvl="1" indent="-457200">
              <a:buSzTx/>
              <a:buFont typeface="Wingdings" panose="05000000000000000000" pitchFamily="2" charset="2"/>
              <a:buChar char="ü"/>
            </a:pPr>
            <a:r>
              <a:rPr lang="zh-CN" altLang="en-US" sz="2400" b="1">
                <a:latin typeface="仿宋_GB2312" pitchFamily="49" charset="-122"/>
                <a:ea typeface="仿宋_GB2312" pitchFamily="49" charset="-122"/>
              </a:rPr>
              <a:t>例如： </a:t>
            </a:r>
            <a:r>
              <a:rPr lang="en-US" altLang="zh-CN" sz="2400" b="1">
                <a:latin typeface="仿宋_GB2312" pitchFamily="49" charset="-122"/>
                <a:ea typeface="仿宋_GB2312" pitchFamily="49" charset="-122"/>
              </a:rPr>
              <a:t>StringBuffer sb = new StringBuffer(32);</a:t>
            </a:r>
            <a:endParaRPr lang="en-US" altLang="zh-CN" sz="1800" b="1">
              <a:latin typeface="仿宋_GB2312" pitchFamily="49" charset="-122"/>
              <a:ea typeface="仿宋_GB2312" pitchFamily="49" charset="-122"/>
            </a:endParaRPr>
          </a:p>
          <a:p>
            <a:pPr marL="533400" indent="-533400">
              <a:lnSpc>
                <a:spcPct val="130000"/>
              </a:lnSpc>
              <a:buSzTx/>
              <a:buFont typeface="Wingdings" panose="05000000000000000000" pitchFamily="2" charset="2"/>
              <a:buAutoNum type="arabicPeriod"/>
            </a:pPr>
            <a:r>
              <a:rPr lang="en-US" altLang="zh-CN" sz="2000" b="1">
                <a:solidFill>
                  <a:srgbClr val="EC0404"/>
                </a:solidFill>
                <a:latin typeface="仿宋_GB2312" pitchFamily="49" charset="-122"/>
                <a:ea typeface="仿宋_GB2312" pitchFamily="49" charset="-122"/>
              </a:rPr>
              <a:t>StringBuffer(String s);  //</a:t>
            </a:r>
            <a:r>
              <a:rPr lang="zh-CN" altLang="en-US" sz="2000" b="1">
                <a:solidFill>
                  <a:srgbClr val="EC0404"/>
                </a:solidFill>
                <a:latin typeface="仿宋_GB2312" pitchFamily="49" charset="-122"/>
                <a:ea typeface="仿宋_GB2312" pitchFamily="49" charset="-122"/>
              </a:rPr>
              <a:t>返回一个字符串，初始化为</a:t>
            </a:r>
            <a:r>
              <a:rPr lang="en-US" altLang="zh-CN" sz="2000" b="1">
                <a:solidFill>
                  <a:srgbClr val="EC0404"/>
                </a:solidFill>
                <a:latin typeface="仿宋_GB2312" pitchFamily="49" charset="-122"/>
                <a:ea typeface="仿宋_GB2312" pitchFamily="49" charset="-122"/>
              </a:rPr>
              <a:t>s</a:t>
            </a:r>
            <a:r>
              <a:rPr lang="zh-CN" altLang="en-US" sz="2000" b="1">
                <a:solidFill>
                  <a:srgbClr val="EC0404"/>
                </a:solidFill>
                <a:latin typeface="仿宋_GB2312" pitchFamily="49" charset="-122"/>
                <a:ea typeface="仿宋_GB2312" pitchFamily="49" charset="-122"/>
              </a:rPr>
              <a:t>，长度为</a:t>
            </a:r>
            <a:r>
              <a:rPr lang="en-US" altLang="zh-CN" sz="2000" b="1">
                <a:solidFill>
                  <a:srgbClr val="EC0404"/>
                </a:solidFill>
                <a:latin typeface="仿宋_GB2312" pitchFamily="49" charset="-122"/>
                <a:ea typeface="仿宋_GB2312" pitchFamily="49" charset="-122"/>
              </a:rPr>
              <a:t>s.length() + 16</a:t>
            </a:r>
            <a:r>
              <a:rPr lang="zh-CN" altLang="en-US" sz="2000" b="1">
                <a:solidFill>
                  <a:srgbClr val="EC0404"/>
                </a:solidFill>
                <a:latin typeface="仿宋_GB2312" pitchFamily="49" charset="-122"/>
                <a:ea typeface="仿宋_GB2312" pitchFamily="49" charset="-122"/>
              </a:rPr>
              <a:t>个字节</a:t>
            </a:r>
          </a:p>
          <a:p>
            <a:pPr marL="914400" lvl="1" indent="-457200">
              <a:lnSpc>
                <a:spcPct val="130000"/>
              </a:lnSpc>
              <a:buSzTx/>
              <a:buFont typeface="Wingdings" panose="05000000000000000000" pitchFamily="2" charset="2"/>
              <a:buChar char="ü"/>
            </a:pPr>
            <a:r>
              <a:rPr lang="zh-CN" altLang="en-US" sz="2400" b="1">
                <a:latin typeface="仿宋_GB2312" pitchFamily="49" charset="-122"/>
                <a:ea typeface="仿宋_GB2312" pitchFamily="49" charset="-122"/>
              </a:rPr>
              <a:t>例如： </a:t>
            </a:r>
            <a:r>
              <a:rPr lang="en-US" altLang="zh-CN" sz="2400" b="1">
                <a:latin typeface="仿宋_GB2312" pitchFamily="49" charset="-122"/>
                <a:ea typeface="仿宋_GB2312" pitchFamily="49" charset="-122"/>
              </a:rPr>
              <a:t>StringBuffer sb = new StringBuffer(</a:t>
            </a:r>
            <a:r>
              <a:rPr lang="en-US" altLang="zh-CN" sz="2400" b="1">
                <a:ea typeface="仿宋_GB2312" pitchFamily="49" charset="-122"/>
              </a:rPr>
              <a:t>“</a:t>
            </a:r>
            <a:r>
              <a:rPr lang="en-US" altLang="zh-CN" sz="2400" b="1">
                <a:latin typeface="仿宋_GB2312" pitchFamily="49" charset="-122"/>
                <a:ea typeface="仿宋_GB2312" pitchFamily="49" charset="-122"/>
              </a:rPr>
              <a:t>I like this</a:t>
            </a:r>
            <a:r>
              <a:rPr lang="en-US" altLang="zh-CN" sz="2400" b="1">
                <a:ea typeface="仿宋_GB2312" pitchFamily="49" charset="-122"/>
              </a:rPr>
              <a:t>”</a:t>
            </a:r>
            <a:r>
              <a:rPr lang="en-US" altLang="zh-CN" sz="2400" b="1">
                <a:latin typeface="仿宋_GB2312" pitchFamily="49" charset="-122"/>
                <a:ea typeface="仿宋_GB2312" pitchFamily="49" charset="-122"/>
              </a:rPr>
              <a:t>);</a:t>
            </a:r>
            <a:endParaRPr lang="en-US" altLang="zh-CN" sz="1800" b="1">
              <a:latin typeface="仿宋_GB2312" pitchFamily="49" charset="-122"/>
              <a:ea typeface="仿宋_GB2312" pitchFamily="49" charset="-122"/>
            </a:endParaRPr>
          </a:p>
          <a:p>
            <a:pPr marL="533400" indent="-533400">
              <a:lnSpc>
                <a:spcPct val="130000"/>
              </a:lnSpc>
              <a:buSzTx/>
              <a:buFont typeface="Wingdings" panose="05000000000000000000" pitchFamily="2" charset="2"/>
              <a:buChar char="Ø"/>
            </a:pPr>
            <a:endParaRPr lang="en-US" altLang="zh-CN" sz="2000" b="1">
              <a:latin typeface="仿宋_GB2312" pitchFamily="49" charset="-122"/>
              <a:ea typeface="仿宋_GB2312" pitchFamily="49" charset="-122"/>
            </a:endParaRPr>
          </a:p>
          <a:p>
            <a:pPr marL="533400" indent="-533400">
              <a:buSzTx/>
              <a:buFont typeface="Wingdings" panose="05000000000000000000" pitchFamily="2" charset="2"/>
              <a:buChar char="Ø"/>
            </a:pPr>
            <a:endParaRPr lang="en-US" altLang="zh-CN" sz="2000" b="1">
              <a:latin typeface="仿宋_GB2312" pitchFamily="49" charset="-122"/>
              <a:ea typeface="仿宋_GB2312" pitchFamily="49" charset="-122"/>
            </a:endParaRPr>
          </a:p>
        </p:txBody>
      </p:sp>
      <p:sp>
        <p:nvSpPr>
          <p:cNvPr id="30729" name="Text Box 9">
            <a:extLst>
              <a:ext uri="{FF2B5EF4-FFF2-40B4-BE49-F238E27FC236}">
                <a16:creationId xmlns:a16="http://schemas.microsoft.com/office/drawing/2014/main" id="{B00CC569-3E2B-4FFE-B06E-80F434CDA77C}"/>
              </a:ext>
            </a:extLst>
          </p:cNvPr>
          <p:cNvSpPr txBox="1">
            <a:spLocks noChangeArrowheads="1"/>
          </p:cNvSpPr>
          <p:nvPr/>
        </p:nvSpPr>
        <p:spPr bwMode="auto">
          <a:xfrm>
            <a:off x="0" y="5321300"/>
            <a:ext cx="9144000" cy="1492250"/>
          </a:xfrm>
          <a:prstGeom prst="rect">
            <a:avLst/>
          </a:prstGeom>
          <a:solidFill>
            <a:srgbClr val="000000"/>
          </a:solidFill>
          <a:ln w="12700">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90000"/>
              </a:lnSpc>
              <a:spcBef>
                <a:spcPct val="20000"/>
              </a:spcBef>
              <a:buSzPct val="85000"/>
              <a:buFont typeface="Wingdings" panose="05000000000000000000" pitchFamily="2" charset="2"/>
              <a:buChar char="ü"/>
            </a:pPr>
            <a:r>
              <a:rPr lang="zh-CN" altLang="en-US" b="1">
                <a:solidFill>
                  <a:srgbClr val="FBFDFF"/>
                </a:solidFill>
                <a:latin typeface="宋体" panose="02010600030101010101" pitchFamily="2" charset="-122"/>
              </a:rPr>
              <a:t>系统为</a:t>
            </a:r>
            <a:r>
              <a:rPr lang="en-US" altLang="zh-CN" b="1">
                <a:solidFill>
                  <a:srgbClr val="FBFDFF"/>
                </a:solidFill>
                <a:latin typeface="宋体" panose="02010600030101010101" pitchFamily="2" charset="-122"/>
              </a:rPr>
              <a:t>String</a:t>
            </a:r>
            <a:r>
              <a:rPr lang="zh-CN" altLang="en-US" b="1">
                <a:solidFill>
                  <a:srgbClr val="FBFDFF"/>
                </a:solidFill>
                <a:latin typeface="宋体" panose="02010600030101010101" pitchFamily="2" charset="-122"/>
              </a:rPr>
              <a:t>类对象分配内存时，按照对象中所含字符的实际个数等量分配。</a:t>
            </a:r>
          </a:p>
          <a:p>
            <a:pPr>
              <a:lnSpc>
                <a:spcPct val="90000"/>
              </a:lnSpc>
              <a:spcBef>
                <a:spcPct val="20000"/>
              </a:spcBef>
              <a:buSzPct val="85000"/>
              <a:buFont typeface="Wingdings" panose="05000000000000000000" pitchFamily="2" charset="2"/>
              <a:buChar char="ü"/>
            </a:pPr>
            <a:r>
              <a:rPr lang="zh-CN" altLang="en-US" b="1">
                <a:solidFill>
                  <a:srgbClr val="FBFDFF"/>
                </a:solidFill>
                <a:latin typeface="宋体" panose="02010600030101010101" pitchFamily="2" charset="-122"/>
              </a:rPr>
              <a:t>而为</a:t>
            </a:r>
            <a:r>
              <a:rPr lang="en-US" altLang="zh-CN" b="1">
                <a:solidFill>
                  <a:srgbClr val="FBFDFF"/>
                </a:solidFill>
                <a:latin typeface="宋体" panose="02010600030101010101" pitchFamily="2" charset="-122"/>
              </a:rPr>
              <a:t>StringBuffer</a:t>
            </a:r>
            <a:r>
              <a:rPr lang="zh-CN" altLang="en-US" b="1">
                <a:solidFill>
                  <a:srgbClr val="FBFDFF"/>
                </a:solidFill>
                <a:latin typeface="宋体" panose="02010600030101010101" pitchFamily="2" charset="-122"/>
              </a:rPr>
              <a:t>类对象分配内存时，除去字符所占空间外，再另加</a:t>
            </a:r>
            <a:r>
              <a:rPr lang="en-US" altLang="zh-CN" b="1">
                <a:solidFill>
                  <a:srgbClr val="FBFDFF"/>
                </a:solidFill>
                <a:latin typeface="宋体" panose="02010600030101010101" pitchFamily="2" charset="-122"/>
              </a:rPr>
              <a:t>16</a:t>
            </a:r>
            <a:r>
              <a:rPr lang="zh-CN" altLang="en-US" b="1">
                <a:solidFill>
                  <a:srgbClr val="FBFDFF"/>
                </a:solidFill>
                <a:latin typeface="宋体" panose="02010600030101010101" pitchFamily="2" charset="-122"/>
              </a:rPr>
              <a:t>个字符大小的缓冲区。</a:t>
            </a:r>
          </a:p>
        </p:txBody>
      </p:sp>
    </p:spTree>
    <p:extLst>
      <p:ext uri="{BB962C8B-B14F-4D97-AF65-F5344CB8AC3E}">
        <p14:creationId xmlns:p14="http://schemas.microsoft.com/office/powerpoint/2010/main" val="8284429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0729"/>
                                        </p:tgtEl>
                                        <p:attrNameLst>
                                          <p:attrName>style.visibility</p:attrName>
                                        </p:attrNameLst>
                                      </p:cBhvr>
                                      <p:to>
                                        <p:strVal val="visible"/>
                                      </p:to>
                                    </p:set>
                                    <p:animEffect transition="in" filter="checkerboard(across)">
                                      <p:cBhvr>
                                        <p:cTn id="7" dur="500"/>
                                        <p:tgtEl>
                                          <p:spTgt spid="307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9" grpId="0" animBg="1" autoUpdateAnimBg="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15B3C8A7-D985-497A-9FAA-0659C20433A5}"/>
              </a:ext>
            </a:extLst>
          </p:cNvPr>
          <p:cNvSpPr>
            <a:spLocks noGrp="1" noChangeArrowheads="1"/>
          </p:cNvSpPr>
          <p:nvPr>
            <p:ph type="title"/>
          </p:nvPr>
        </p:nvSpPr>
        <p:spPr>
          <a:xfrm>
            <a:off x="533400" y="838200"/>
            <a:ext cx="8229600" cy="533400"/>
          </a:xfrm>
        </p:spPr>
        <p:txBody>
          <a:bodyPr>
            <a:normAutofit fontScale="90000"/>
          </a:bodyPr>
          <a:lstStyle/>
          <a:p>
            <a:r>
              <a:rPr lang="en-US" altLang="zh-CN" sz="3600" b="1">
                <a:effectLst>
                  <a:outerShdw blurRad="38100" dist="38100" dir="2700000" algn="tl">
                    <a:srgbClr val="C0C0C0"/>
                  </a:outerShdw>
                </a:effectLst>
                <a:latin typeface="仿宋_GB2312" pitchFamily="49" charset="-122"/>
                <a:ea typeface="仿宋_GB2312" pitchFamily="49" charset="-122"/>
              </a:rPr>
              <a:t>StringBuffer</a:t>
            </a:r>
            <a:r>
              <a:rPr lang="zh-CN" altLang="en-US" sz="3600" b="1">
                <a:effectLst>
                  <a:outerShdw blurRad="38100" dist="38100" dir="2700000" algn="tl">
                    <a:srgbClr val="C0C0C0"/>
                  </a:outerShdw>
                </a:effectLst>
                <a:latin typeface="仿宋_GB2312" pitchFamily="49" charset="-122"/>
                <a:ea typeface="仿宋_GB2312" pitchFamily="49" charset="-122"/>
              </a:rPr>
              <a:t>类</a:t>
            </a:r>
            <a:r>
              <a:rPr lang="en-US" altLang="zh-CN" sz="3600" b="1">
                <a:effectLst>
                  <a:outerShdw blurRad="38100" dist="38100" dir="2700000" algn="tl">
                    <a:srgbClr val="C0C0C0"/>
                  </a:outerShdw>
                </a:effectLst>
                <a:latin typeface="Times New Roman" panose="02020603050405020304" pitchFamily="18" charset="0"/>
                <a:ea typeface="仿宋_GB2312" pitchFamily="49" charset="-122"/>
              </a:rPr>
              <a:t>——</a:t>
            </a:r>
            <a:r>
              <a:rPr lang="zh-CN" altLang="en-US" sz="3600" b="1">
                <a:effectLst>
                  <a:outerShdw blurRad="38100" dist="38100" dir="2700000" algn="tl">
                    <a:srgbClr val="C0C0C0"/>
                  </a:outerShdw>
                </a:effectLst>
                <a:latin typeface="仿宋_GB2312" pitchFamily="49" charset="-122"/>
                <a:ea typeface="仿宋_GB2312" pitchFamily="49" charset="-122"/>
              </a:rPr>
              <a:t>常用方法</a:t>
            </a:r>
          </a:p>
        </p:txBody>
      </p:sp>
      <p:sp>
        <p:nvSpPr>
          <p:cNvPr id="48131" name="Rectangle 3">
            <a:extLst>
              <a:ext uri="{FF2B5EF4-FFF2-40B4-BE49-F238E27FC236}">
                <a16:creationId xmlns:a16="http://schemas.microsoft.com/office/drawing/2014/main" id="{5078F212-0503-46BB-A91E-3368FF626CED}"/>
              </a:ext>
            </a:extLst>
          </p:cNvPr>
          <p:cNvSpPr>
            <a:spLocks noGrp="1" noChangeArrowheads="1"/>
          </p:cNvSpPr>
          <p:nvPr>
            <p:ph type="body" idx="1"/>
          </p:nvPr>
        </p:nvSpPr>
        <p:spPr>
          <a:xfrm>
            <a:off x="228600" y="1752600"/>
            <a:ext cx="8915400" cy="4191000"/>
          </a:xfrm>
        </p:spPr>
        <p:txBody>
          <a:bodyPr/>
          <a:lstStyle/>
          <a:p>
            <a:pPr marL="609600" indent="-609600">
              <a:buFontTx/>
              <a:buAutoNum type="arabicPeriod"/>
            </a:pPr>
            <a:r>
              <a:rPr lang="zh-CN" altLang="en-US" sz="2800" b="1">
                <a:latin typeface="仿宋_GB2312" pitchFamily="49" charset="-122"/>
                <a:ea typeface="仿宋_GB2312" pitchFamily="49" charset="-122"/>
              </a:rPr>
              <a:t>获取和设置字符串缓冲区内字符串的长度、获取字符串缓冲区的容量大小；</a:t>
            </a:r>
          </a:p>
          <a:p>
            <a:pPr marL="609600" indent="-609600">
              <a:buFontTx/>
              <a:buAutoNum type="arabicPeriod"/>
            </a:pPr>
            <a:r>
              <a:rPr lang="zh-CN" altLang="en-US" sz="2800" b="1">
                <a:latin typeface="仿宋_GB2312" pitchFamily="49" charset="-122"/>
                <a:ea typeface="仿宋_GB2312" pitchFamily="49" charset="-122"/>
              </a:rPr>
              <a:t>在字符串缓冲区的字符串末尾添加各种类型的数据；</a:t>
            </a:r>
          </a:p>
          <a:p>
            <a:pPr marL="609600" indent="-609600">
              <a:buFontTx/>
              <a:buAutoNum type="arabicPeriod"/>
            </a:pPr>
            <a:r>
              <a:rPr lang="zh-CN" altLang="en-US" sz="2800" b="1">
                <a:latin typeface="仿宋_GB2312" pitchFamily="49" charset="-122"/>
                <a:ea typeface="仿宋_GB2312" pitchFamily="49" charset="-122"/>
              </a:rPr>
              <a:t>在缓冲字符串的指定位置插入各种类型的数据；</a:t>
            </a:r>
          </a:p>
          <a:p>
            <a:pPr marL="609600" indent="-609600">
              <a:buFontTx/>
              <a:buAutoNum type="arabicPeriod"/>
            </a:pPr>
            <a:r>
              <a:rPr lang="zh-CN" altLang="en-US" sz="2800" b="1">
                <a:latin typeface="仿宋_GB2312" pitchFamily="49" charset="-122"/>
                <a:ea typeface="仿宋_GB2312" pitchFamily="49" charset="-122"/>
              </a:rPr>
              <a:t>删除和替换缓冲字符串中的字符或字符串；</a:t>
            </a:r>
          </a:p>
          <a:p>
            <a:pPr marL="609600" indent="-609600">
              <a:buFontTx/>
              <a:buAutoNum type="arabicPeriod"/>
            </a:pPr>
            <a:r>
              <a:rPr lang="zh-CN" altLang="en-US" sz="2800" b="1">
                <a:latin typeface="仿宋_GB2312" pitchFamily="49" charset="-122"/>
                <a:ea typeface="仿宋_GB2312" pitchFamily="49" charset="-122"/>
              </a:rPr>
              <a:t>获取或更该指定的字符；</a:t>
            </a:r>
          </a:p>
          <a:p>
            <a:pPr marL="609600" indent="-609600">
              <a:buFontTx/>
              <a:buAutoNum type="arabicPeriod"/>
            </a:pPr>
            <a:endParaRPr lang="zh-CN" altLang="en-US" sz="2800">
              <a:latin typeface="仿宋_GB2312" pitchFamily="49" charset="-122"/>
              <a:ea typeface="仿宋_GB2312" pitchFamily="49" charset="-122"/>
            </a:endParaRPr>
          </a:p>
          <a:p>
            <a:pPr marL="609600" indent="-609600">
              <a:buFontTx/>
              <a:buAutoNum type="arabicPeriod"/>
            </a:pPr>
            <a:endParaRPr lang="en-US" altLang="zh-CN" sz="2800">
              <a:latin typeface="仿宋_GB2312" pitchFamily="49" charset="-122"/>
              <a:ea typeface="仿宋_GB2312" pitchFamily="49" charset="-122"/>
            </a:endParaRPr>
          </a:p>
        </p:txBody>
      </p:sp>
    </p:spTree>
    <p:extLst>
      <p:ext uri="{BB962C8B-B14F-4D97-AF65-F5344CB8AC3E}">
        <p14:creationId xmlns:p14="http://schemas.microsoft.com/office/powerpoint/2010/main" val="325002499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5" name="Text Box 7">
            <a:extLst>
              <a:ext uri="{FF2B5EF4-FFF2-40B4-BE49-F238E27FC236}">
                <a16:creationId xmlns:a16="http://schemas.microsoft.com/office/drawing/2014/main" id="{01B4A234-9985-4416-9D0D-0E0B29923F4A}"/>
              </a:ext>
            </a:extLst>
          </p:cNvPr>
          <p:cNvSpPr txBox="1">
            <a:spLocks noChangeArrowheads="1"/>
          </p:cNvSpPr>
          <p:nvPr/>
        </p:nvSpPr>
        <p:spPr bwMode="auto">
          <a:xfrm>
            <a:off x="457200" y="914400"/>
            <a:ext cx="8153400" cy="5073650"/>
          </a:xfrm>
          <a:prstGeom prst="rect">
            <a:avLst/>
          </a:prstGeom>
          <a:noFill/>
          <a:ln w="1270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57200" indent="-457200">
              <a:defRPr kumimoji="1" sz="2400">
                <a:solidFill>
                  <a:schemeClr val="tx1"/>
                </a:solidFill>
                <a:latin typeface="Times New Roman" panose="02020603050405020304" pitchFamily="18" charset="0"/>
                <a:ea typeface="宋体" panose="02010600030101010101" pitchFamily="2" charset="-122"/>
              </a:defRPr>
            </a:lvl1pPr>
            <a:lvl2pPr marL="914400" indent="-457200">
              <a:defRPr kumimoji="1" sz="2400">
                <a:solidFill>
                  <a:schemeClr val="tx1"/>
                </a:solidFill>
                <a:latin typeface="Times New Roman" panose="02020603050405020304" pitchFamily="18" charset="0"/>
                <a:ea typeface="宋体" panose="02010600030101010101" pitchFamily="2" charset="-122"/>
              </a:defRPr>
            </a:lvl2pPr>
            <a:lvl3pPr marL="1371600" indent="-457200">
              <a:defRPr kumimoji="1" sz="2400">
                <a:solidFill>
                  <a:schemeClr val="tx1"/>
                </a:solidFill>
                <a:latin typeface="Times New Roman" panose="02020603050405020304" pitchFamily="18" charset="0"/>
                <a:ea typeface="宋体" panose="02010600030101010101" pitchFamily="2" charset="-122"/>
              </a:defRPr>
            </a:lvl3pPr>
            <a:lvl4pPr marL="1828800" indent="-457200">
              <a:defRPr kumimoji="1" sz="2400">
                <a:solidFill>
                  <a:schemeClr val="tx1"/>
                </a:solidFill>
                <a:latin typeface="Times New Roman" panose="02020603050405020304" pitchFamily="18" charset="0"/>
                <a:ea typeface="宋体" panose="02010600030101010101" pitchFamily="2" charset="-122"/>
              </a:defRPr>
            </a:lvl4pPr>
            <a:lvl5pPr marL="2286000" indent="-457200">
              <a:defRPr kumimoji="1" sz="2400">
                <a:solidFill>
                  <a:schemeClr val="tx1"/>
                </a:solidFill>
                <a:latin typeface="Times New Roman" panose="02020603050405020304" pitchFamily="18" charset="0"/>
                <a:ea typeface="宋体" panose="02010600030101010101" pitchFamily="2" charset="-122"/>
              </a:defRPr>
            </a:lvl5pPr>
            <a:lvl6pPr marL="27432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32004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6576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41148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nSpc>
                <a:spcPct val="130000"/>
              </a:lnSpc>
              <a:spcBef>
                <a:spcPct val="20000"/>
              </a:spcBef>
              <a:buClr>
                <a:srgbClr val="006600"/>
              </a:buClr>
              <a:buFont typeface="Wingdings" panose="05000000000000000000" pitchFamily="2" charset="2"/>
              <a:buAutoNum type="arabicPeriod"/>
            </a:pPr>
            <a:r>
              <a:rPr lang="en-US" altLang="zh-CN" sz="2000" b="1">
                <a:solidFill>
                  <a:srgbClr val="006600"/>
                </a:solidFill>
                <a:latin typeface="Tahoma" panose="020B0604030504040204" pitchFamily="34" charset="0"/>
                <a:ea typeface="幼圆" panose="02010509060101010101" pitchFamily="49" charset="-122"/>
              </a:rPr>
              <a:t>public StringBuffer append(…);	//</a:t>
            </a:r>
            <a:r>
              <a:rPr lang="zh-CN" altLang="en-US" sz="2000" b="1">
                <a:solidFill>
                  <a:srgbClr val="006600"/>
                </a:solidFill>
                <a:latin typeface="Tahoma" panose="020B0604030504040204" pitchFamily="34" charset="0"/>
                <a:ea typeface="幼圆" panose="02010509060101010101" pitchFamily="49" charset="-122"/>
              </a:rPr>
              <a:t>共有</a:t>
            </a:r>
            <a:r>
              <a:rPr lang="en-US" altLang="zh-CN" sz="2000" b="1">
                <a:solidFill>
                  <a:srgbClr val="006600"/>
                </a:solidFill>
                <a:latin typeface="Tahoma" panose="020B0604030504040204" pitchFamily="34" charset="0"/>
                <a:ea typeface="幼圆" panose="02010509060101010101" pitchFamily="49" charset="-122"/>
              </a:rPr>
              <a:t>11</a:t>
            </a:r>
            <a:r>
              <a:rPr lang="zh-CN" altLang="en-US" sz="2000" b="1">
                <a:solidFill>
                  <a:srgbClr val="006600"/>
                </a:solidFill>
                <a:latin typeface="Tahoma" panose="020B0604030504040204" pitchFamily="34" charset="0"/>
                <a:ea typeface="幼圆" panose="02010509060101010101" pitchFamily="49" charset="-122"/>
              </a:rPr>
              <a:t>个</a:t>
            </a:r>
            <a:r>
              <a:rPr lang="en-US" altLang="zh-CN" sz="2000" b="1">
                <a:solidFill>
                  <a:srgbClr val="006600"/>
                </a:solidFill>
                <a:latin typeface="Tahoma" panose="020B0604030504040204" pitchFamily="34" charset="0"/>
                <a:ea typeface="幼圆" panose="02010509060101010101" pitchFamily="49" charset="-122"/>
              </a:rPr>
              <a:t>append</a:t>
            </a:r>
            <a:r>
              <a:rPr lang="zh-CN" altLang="en-US" sz="2000" b="1">
                <a:solidFill>
                  <a:srgbClr val="006600"/>
                </a:solidFill>
                <a:latin typeface="Tahoma" panose="020B0604030504040204" pitchFamily="34" charset="0"/>
                <a:ea typeface="幼圆" panose="02010509060101010101" pitchFamily="49" charset="-122"/>
              </a:rPr>
              <a:t>方法</a:t>
            </a:r>
          </a:p>
          <a:p>
            <a:pPr>
              <a:lnSpc>
                <a:spcPct val="130000"/>
              </a:lnSpc>
              <a:spcBef>
                <a:spcPct val="20000"/>
              </a:spcBef>
              <a:buClr>
                <a:srgbClr val="006600"/>
              </a:buClr>
              <a:buFont typeface="Wingdings" panose="05000000000000000000" pitchFamily="2" charset="2"/>
              <a:buAutoNum type="arabicPeriod"/>
            </a:pPr>
            <a:r>
              <a:rPr lang="en-US" altLang="zh-CN" sz="2000" b="1">
                <a:solidFill>
                  <a:srgbClr val="006600"/>
                </a:solidFill>
                <a:latin typeface="Tahoma" panose="020B0604030504040204" pitchFamily="34" charset="0"/>
                <a:ea typeface="幼圆" panose="02010509060101010101" pitchFamily="49" charset="-122"/>
              </a:rPr>
              <a:t>public StringBuffer insert(…);	//</a:t>
            </a:r>
            <a:r>
              <a:rPr lang="zh-CN" altLang="en-US" sz="2000" b="1">
                <a:solidFill>
                  <a:srgbClr val="006600"/>
                </a:solidFill>
                <a:latin typeface="Tahoma" panose="020B0604030504040204" pitchFamily="34" charset="0"/>
                <a:ea typeface="幼圆" panose="02010509060101010101" pitchFamily="49" charset="-122"/>
              </a:rPr>
              <a:t>共有</a:t>
            </a:r>
            <a:r>
              <a:rPr lang="en-US" altLang="zh-CN" sz="2000" b="1">
                <a:solidFill>
                  <a:srgbClr val="006600"/>
                </a:solidFill>
                <a:latin typeface="Tahoma" panose="020B0604030504040204" pitchFamily="34" charset="0"/>
                <a:ea typeface="幼圆" panose="02010509060101010101" pitchFamily="49" charset="-122"/>
              </a:rPr>
              <a:t>10</a:t>
            </a:r>
            <a:r>
              <a:rPr lang="zh-CN" altLang="en-US" sz="2000" b="1">
                <a:solidFill>
                  <a:srgbClr val="006600"/>
                </a:solidFill>
                <a:latin typeface="Tahoma" panose="020B0604030504040204" pitchFamily="34" charset="0"/>
                <a:ea typeface="幼圆" panose="02010509060101010101" pitchFamily="49" charset="-122"/>
              </a:rPr>
              <a:t>个</a:t>
            </a:r>
            <a:r>
              <a:rPr lang="en-US" altLang="zh-CN" sz="2000" b="1">
                <a:solidFill>
                  <a:srgbClr val="006600"/>
                </a:solidFill>
                <a:latin typeface="Tahoma" panose="020B0604030504040204" pitchFamily="34" charset="0"/>
                <a:ea typeface="幼圆" panose="02010509060101010101" pitchFamily="49" charset="-122"/>
              </a:rPr>
              <a:t>insert</a:t>
            </a:r>
            <a:r>
              <a:rPr lang="zh-CN" altLang="en-US" sz="2000" b="1">
                <a:solidFill>
                  <a:srgbClr val="006600"/>
                </a:solidFill>
                <a:latin typeface="Tahoma" panose="020B0604030504040204" pitchFamily="34" charset="0"/>
                <a:ea typeface="幼圆" panose="02010509060101010101" pitchFamily="49" charset="-122"/>
              </a:rPr>
              <a:t>方法</a:t>
            </a:r>
          </a:p>
          <a:p>
            <a:pPr>
              <a:lnSpc>
                <a:spcPct val="130000"/>
              </a:lnSpc>
              <a:spcBef>
                <a:spcPct val="20000"/>
              </a:spcBef>
              <a:buClr>
                <a:srgbClr val="006600"/>
              </a:buClr>
              <a:buFont typeface="Wingdings" panose="05000000000000000000" pitchFamily="2" charset="2"/>
              <a:buAutoNum type="arabicPeriod"/>
            </a:pPr>
            <a:r>
              <a:rPr lang="en-US" altLang="zh-CN" sz="2000" b="1">
                <a:solidFill>
                  <a:srgbClr val="006600"/>
                </a:solidFill>
                <a:latin typeface="Tahoma" panose="020B0604030504040204" pitchFamily="34" charset="0"/>
                <a:ea typeface="幼圆" panose="02010509060101010101" pitchFamily="49" charset="-122"/>
              </a:rPr>
              <a:t>Public StringBuffer delete(int start,int end);</a:t>
            </a:r>
          </a:p>
          <a:p>
            <a:pPr>
              <a:lnSpc>
                <a:spcPct val="130000"/>
              </a:lnSpc>
              <a:spcBef>
                <a:spcPct val="20000"/>
              </a:spcBef>
              <a:buClr>
                <a:srgbClr val="006600"/>
              </a:buClr>
              <a:buFont typeface="Wingdings" panose="05000000000000000000" pitchFamily="2" charset="2"/>
              <a:buAutoNum type="arabicPeriod"/>
            </a:pPr>
            <a:r>
              <a:rPr lang="en-US" altLang="zh-CN" sz="2000" b="1">
                <a:solidFill>
                  <a:srgbClr val="006600"/>
                </a:solidFill>
                <a:latin typeface="Tahoma" panose="020B0604030504040204" pitchFamily="34" charset="0"/>
                <a:ea typeface="幼圆" panose="02010509060101010101" pitchFamily="49" charset="-122"/>
              </a:rPr>
              <a:t>Public StringBuffer deleteCharAt(int index);</a:t>
            </a:r>
          </a:p>
          <a:p>
            <a:pPr>
              <a:lnSpc>
                <a:spcPct val="130000"/>
              </a:lnSpc>
              <a:spcBef>
                <a:spcPct val="20000"/>
              </a:spcBef>
              <a:buClr>
                <a:srgbClr val="006600"/>
              </a:buClr>
              <a:buFont typeface="Wingdings" panose="05000000000000000000" pitchFamily="2" charset="2"/>
              <a:buAutoNum type="arabicPeriod"/>
            </a:pPr>
            <a:r>
              <a:rPr lang="en-US" altLang="zh-CN" sz="2000" b="1">
                <a:solidFill>
                  <a:srgbClr val="006600"/>
                </a:solidFill>
                <a:latin typeface="Tahoma" panose="020B0604030504040204" pitchFamily="34" charset="0"/>
                <a:ea typeface="幼圆" panose="02010509060101010101" pitchFamily="49" charset="-122"/>
              </a:rPr>
              <a:t>public int length();   //</a:t>
            </a:r>
            <a:r>
              <a:rPr lang="zh-CN" altLang="en-US" sz="2000" b="1">
                <a:solidFill>
                  <a:srgbClr val="006600"/>
                </a:solidFill>
                <a:latin typeface="Tahoma" panose="020B0604030504040204" pitchFamily="34" charset="0"/>
                <a:ea typeface="幼圆" panose="02010509060101010101" pitchFamily="49" charset="-122"/>
              </a:rPr>
              <a:t>值为字符串长度</a:t>
            </a:r>
          </a:p>
          <a:p>
            <a:pPr>
              <a:lnSpc>
                <a:spcPct val="130000"/>
              </a:lnSpc>
              <a:spcBef>
                <a:spcPct val="20000"/>
              </a:spcBef>
              <a:buClr>
                <a:srgbClr val="006600"/>
              </a:buClr>
              <a:buFont typeface="Wingdings" panose="05000000000000000000" pitchFamily="2" charset="2"/>
              <a:buAutoNum type="arabicPeriod"/>
            </a:pPr>
            <a:r>
              <a:rPr lang="en-US" altLang="zh-CN" sz="2000" b="1">
                <a:solidFill>
                  <a:srgbClr val="006600"/>
                </a:solidFill>
                <a:latin typeface="Tahoma" panose="020B0604030504040204" pitchFamily="34" charset="0"/>
                <a:ea typeface="幼圆" panose="02010509060101010101" pitchFamily="49" charset="-122"/>
              </a:rPr>
              <a:t>public int capacity();  //</a:t>
            </a:r>
            <a:r>
              <a:rPr lang="zh-CN" altLang="en-US" sz="2000" b="1">
                <a:solidFill>
                  <a:srgbClr val="006600"/>
                </a:solidFill>
                <a:latin typeface="Tahoma" panose="020B0604030504040204" pitchFamily="34" charset="0"/>
                <a:ea typeface="幼圆" panose="02010509060101010101" pitchFamily="49" charset="-122"/>
              </a:rPr>
              <a:t>值为字符串长度</a:t>
            </a:r>
            <a:r>
              <a:rPr lang="en-US" altLang="zh-CN" sz="2000" b="1">
                <a:solidFill>
                  <a:srgbClr val="006600"/>
                </a:solidFill>
                <a:latin typeface="Tahoma" panose="020B0604030504040204" pitchFamily="34" charset="0"/>
                <a:ea typeface="幼圆" panose="02010509060101010101" pitchFamily="49" charset="-122"/>
              </a:rPr>
              <a:t>+16</a:t>
            </a:r>
          </a:p>
          <a:p>
            <a:pPr>
              <a:lnSpc>
                <a:spcPct val="130000"/>
              </a:lnSpc>
              <a:spcBef>
                <a:spcPct val="20000"/>
              </a:spcBef>
              <a:buClr>
                <a:srgbClr val="006600"/>
              </a:buClr>
              <a:buFont typeface="Wingdings" panose="05000000000000000000" pitchFamily="2" charset="2"/>
              <a:buAutoNum type="arabicPeriod"/>
            </a:pPr>
            <a:r>
              <a:rPr lang="en-US" altLang="zh-CN" sz="2000" b="1">
                <a:solidFill>
                  <a:srgbClr val="006600"/>
                </a:solidFill>
                <a:latin typeface="Tahoma" panose="020B0604030504040204" pitchFamily="34" charset="0"/>
                <a:ea typeface="幼圆" panose="02010509060101010101" pitchFamily="49" charset="-122"/>
              </a:rPr>
              <a:t>public StringBuffer reverse(int start, int end, String str);</a:t>
            </a:r>
          </a:p>
          <a:p>
            <a:pPr>
              <a:lnSpc>
                <a:spcPct val="130000"/>
              </a:lnSpc>
              <a:spcBef>
                <a:spcPct val="20000"/>
              </a:spcBef>
              <a:buClr>
                <a:srgbClr val="006600"/>
              </a:buClr>
              <a:buFont typeface="Wingdings" panose="05000000000000000000" pitchFamily="2" charset="2"/>
              <a:buAutoNum type="arabicPeriod"/>
            </a:pPr>
            <a:r>
              <a:rPr lang="en-US" altLang="zh-CN" sz="2000" b="1">
                <a:solidFill>
                  <a:srgbClr val="006600"/>
                </a:solidFill>
                <a:latin typeface="Tahoma" panose="020B0604030504040204" pitchFamily="34" charset="0"/>
                <a:ea typeface="幼圆" panose="02010509060101010101" pitchFamily="49" charset="-122"/>
              </a:rPr>
              <a:t>public StringBuffer replace(int start,int end,String s);</a:t>
            </a:r>
          </a:p>
          <a:p>
            <a:pPr>
              <a:lnSpc>
                <a:spcPct val="130000"/>
              </a:lnSpc>
              <a:spcBef>
                <a:spcPct val="20000"/>
              </a:spcBef>
              <a:buClr>
                <a:srgbClr val="006600"/>
              </a:buClr>
              <a:buFont typeface="Wingdings" panose="05000000000000000000" pitchFamily="2" charset="2"/>
              <a:buAutoNum type="arabicPeriod"/>
            </a:pPr>
            <a:r>
              <a:rPr lang="en-US" altLang="zh-CN" sz="2000" b="1">
                <a:solidFill>
                  <a:srgbClr val="006600"/>
                </a:solidFill>
                <a:latin typeface="Tahoma" panose="020B0604030504040204" pitchFamily="34" charset="0"/>
                <a:ea typeface="幼圆" panose="02010509060101010101" pitchFamily="49" charset="-122"/>
              </a:rPr>
              <a:t>public String toString();</a:t>
            </a:r>
          </a:p>
          <a:p>
            <a:pPr>
              <a:lnSpc>
                <a:spcPct val="130000"/>
              </a:lnSpc>
              <a:spcBef>
                <a:spcPct val="20000"/>
              </a:spcBef>
              <a:buClr>
                <a:srgbClr val="006600"/>
              </a:buClr>
              <a:buFont typeface="Wingdings" panose="05000000000000000000" pitchFamily="2" charset="2"/>
              <a:buAutoNum type="arabicPeriod"/>
            </a:pPr>
            <a:r>
              <a:rPr lang="en-US" altLang="zh-CN" sz="2000" b="1">
                <a:solidFill>
                  <a:srgbClr val="006600"/>
                </a:solidFill>
                <a:latin typeface="Tahoma" panose="020B0604030504040204" pitchFamily="34" charset="0"/>
                <a:ea typeface="幼圆" panose="02010509060101010101" pitchFamily="49" charset="-122"/>
              </a:rPr>
              <a:t>public String substring(int start);</a:t>
            </a:r>
          </a:p>
          <a:p>
            <a:pPr>
              <a:lnSpc>
                <a:spcPct val="130000"/>
              </a:lnSpc>
              <a:spcBef>
                <a:spcPct val="20000"/>
              </a:spcBef>
              <a:buClr>
                <a:srgbClr val="006600"/>
              </a:buClr>
              <a:buFont typeface="Wingdings" panose="05000000000000000000" pitchFamily="2" charset="2"/>
              <a:buAutoNum type="arabicPeriod"/>
            </a:pPr>
            <a:r>
              <a:rPr lang="en-US" altLang="zh-CN" sz="2000" b="1">
                <a:solidFill>
                  <a:srgbClr val="006600"/>
                </a:solidFill>
                <a:latin typeface="Tahoma" panose="020B0604030504040204" pitchFamily="34" charset="0"/>
                <a:ea typeface="幼圆" panose="02010509060101010101" pitchFamily="49" charset="-122"/>
              </a:rPr>
              <a:t>public String substring(int start,int end);</a:t>
            </a:r>
          </a:p>
        </p:txBody>
      </p:sp>
      <p:sp>
        <p:nvSpPr>
          <p:cNvPr id="32776" name="Text Box 8">
            <a:extLst>
              <a:ext uri="{FF2B5EF4-FFF2-40B4-BE49-F238E27FC236}">
                <a16:creationId xmlns:a16="http://schemas.microsoft.com/office/drawing/2014/main" id="{40BC1563-0861-4795-A8DC-5258278883F5}"/>
              </a:ext>
            </a:extLst>
          </p:cNvPr>
          <p:cNvSpPr txBox="1">
            <a:spLocks noChangeArrowheads="1"/>
          </p:cNvSpPr>
          <p:nvPr/>
        </p:nvSpPr>
        <p:spPr bwMode="auto">
          <a:xfrm>
            <a:off x="441325" y="219075"/>
            <a:ext cx="4833938"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800" b="1">
                <a:solidFill>
                  <a:srgbClr val="EC0404"/>
                </a:solidFill>
                <a:effectLst>
                  <a:outerShdw blurRad="38100" dist="38100" dir="2700000" algn="tl">
                    <a:srgbClr val="C0C0C0"/>
                  </a:outerShdw>
                </a:effectLst>
                <a:latin typeface="仿宋_GB2312" pitchFamily="49" charset="-122"/>
                <a:ea typeface="仿宋_GB2312" pitchFamily="49" charset="-122"/>
              </a:rPr>
              <a:t>StringBuffer</a:t>
            </a:r>
            <a:r>
              <a:rPr lang="zh-CN" altLang="en-US" sz="2800" b="1">
                <a:solidFill>
                  <a:srgbClr val="EC0404"/>
                </a:solidFill>
                <a:effectLst>
                  <a:outerShdw blurRad="38100" dist="38100" dir="2700000" algn="tl">
                    <a:srgbClr val="C0C0C0"/>
                  </a:outerShdw>
                </a:effectLst>
                <a:latin typeface="仿宋_GB2312" pitchFamily="49" charset="-122"/>
                <a:ea typeface="仿宋_GB2312" pitchFamily="49" charset="-122"/>
              </a:rPr>
              <a:t>类</a:t>
            </a:r>
            <a:r>
              <a:rPr lang="en-US" altLang="zh-CN" sz="2800" b="1">
                <a:solidFill>
                  <a:srgbClr val="EC0404"/>
                </a:solidFill>
                <a:effectLst>
                  <a:outerShdw blurRad="38100" dist="38100" dir="2700000" algn="tl">
                    <a:srgbClr val="C0C0C0"/>
                  </a:outerShdw>
                </a:effectLst>
                <a:ea typeface="仿宋_GB2312" pitchFamily="49" charset="-122"/>
              </a:rPr>
              <a:t>——</a:t>
            </a:r>
            <a:r>
              <a:rPr lang="zh-CN" altLang="en-US" sz="2800" b="1">
                <a:solidFill>
                  <a:srgbClr val="EC0404"/>
                </a:solidFill>
                <a:effectLst>
                  <a:outerShdw blurRad="38100" dist="38100" dir="2700000" algn="tl">
                    <a:srgbClr val="C0C0C0"/>
                  </a:outerShdw>
                </a:effectLst>
                <a:latin typeface="仿宋_GB2312" pitchFamily="49" charset="-122"/>
                <a:ea typeface="仿宋_GB2312" pitchFamily="49" charset="-122"/>
              </a:rPr>
              <a:t>常用方法</a:t>
            </a:r>
            <a:endParaRPr lang="zh-CN" altLang="en-US"/>
          </a:p>
        </p:txBody>
      </p:sp>
    </p:spTree>
    <p:extLst>
      <p:ext uri="{BB962C8B-B14F-4D97-AF65-F5344CB8AC3E}">
        <p14:creationId xmlns:p14="http://schemas.microsoft.com/office/powerpoint/2010/main" val="333076662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6FBE1914-FF18-4076-98E1-B0451550189C}"/>
              </a:ext>
            </a:extLst>
          </p:cNvPr>
          <p:cNvSpPr>
            <a:spLocks noGrp="1" noChangeArrowheads="1"/>
          </p:cNvSpPr>
          <p:nvPr>
            <p:ph type="title"/>
          </p:nvPr>
        </p:nvSpPr>
        <p:spPr>
          <a:xfrm>
            <a:off x="457200" y="304800"/>
            <a:ext cx="8229600" cy="990600"/>
          </a:xfrm>
        </p:spPr>
        <p:txBody>
          <a:bodyPr/>
          <a:lstStyle/>
          <a:p>
            <a:r>
              <a:rPr lang="en-US" altLang="zh-CN" sz="3600" b="1">
                <a:effectLst>
                  <a:outerShdw blurRad="38100" dist="38100" dir="2700000" algn="tl">
                    <a:srgbClr val="C0C0C0"/>
                  </a:outerShdw>
                </a:effectLst>
                <a:latin typeface="仿宋_GB2312" pitchFamily="49" charset="-122"/>
                <a:ea typeface="仿宋_GB2312" pitchFamily="49" charset="-122"/>
              </a:rPr>
              <a:t>StringBuffer</a:t>
            </a:r>
            <a:r>
              <a:rPr lang="zh-CN" altLang="en-US" sz="3600" b="1">
                <a:effectLst>
                  <a:outerShdw blurRad="38100" dist="38100" dir="2700000" algn="tl">
                    <a:srgbClr val="C0C0C0"/>
                  </a:outerShdw>
                </a:effectLst>
                <a:latin typeface="仿宋_GB2312" pitchFamily="49" charset="-122"/>
                <a:ea typeface="仿宋_GB2312" pitchFamily="49" charset="-122"/>
              </a:rPr>
              <a:t>类</a:t>
            </a:r>
            <a:r>
              <a:rPr lang="en-US" altLang="zh-CN" sz="3600" b="1">
                <a:effectLst>
                  <a:outerShdw blurRad="38100" dist="38100" dir="2700000" algn="tl">
                    <a:srgbClr val="C0C0C0"/>
                  </a:outerShdw>
                </a:effectLst>
                <a:latin typeface="Times New Roman" panose="02020603050405020304" pitchFamily="18" charset="0"/>
                <a:ea typeface="仿宋_GB2312" pitchFamily="49" charset="-122"/>
              </a:rPr>
              <a:t>——</a:t>
            </a:r>
            <a:r>
              <a:rPr lang="zh-CN" altLang="en-US" sz="3600" b="1">
                <a:effectLst>
                  <a:outerShdw blurRad="38100" dist="38100" dir="2700000" algn="tl">
                    <a:srgbClr val="C0C0C0"/>
                  </a:outerShdw>
                </a:effectLst>
                <a:latin typeface="仿宋_GB2312" pitchFamily="49" charset="-122"/>
                <a:ea typeface="仿宋_GB2312" pitchFamily="49" charset="-122"/>
              </a:rPr>
              <a:t>常用方法</a:t>
            </a:r>
          </a:p>
        </p:txBody>
      </p:sp>
      <p:sp>
        <p:nvSpPr>
          <p:cNvPr id="49155" name="Rectangle 3">
            <a:extLst>
              <a:ext uri="{FF2B5EF4-FFF2-40B4-BE49-F238E27FC236}">
                <a16:creationId xmlns:a16="http://schemas.microsoft.com/office/drawing/2014/main" id="{2A60D562-B7A9-43FE-B45A-0A3E5BAE488B}"/>
              </a:ext>
            </a:extLst>
          </p:cNvPr>
          <p:cNvSpPr>
            <a:spLocks noGrp="1" noChangeArrowheads="1"/>
          </p:cNvSpPr>
          <p:nvPr>
            <p:ph type="body" idx="1"/>
          </p:nvPr>
        </p:nvSpPr>
        <p:spPr>
          <a:xfrm>
            <a:off x="228600" y="1600200"/>
            <a:ext cx="8686800" cy="4267200"/>
          </a:xfrm>
          <a:ln/>
          <a:extLst>
            <a:ext uri="{91240B29-F687-4F45-9708-019B960494DF}">
              <a14:hiddenLine xmlns:a14="http://schemas.microsoft.com/office/drawing/2010/main" w="19050" cmpd="sng">
                <a:solidFill>
                  <a:schemeClr val="accent2"/>
                </a:solidFill>
                <a:miter lim="800000"/>
                <a:headEnd/>
                <a:tailEnd/>
              </a14:hiddenLine>
            </a:ext>
          </a:extLst>
        </p:spPr>
        <p:txBody>
          <a:bodyPr/>
          <a:lstStyle/>
          <a:p>
            <a:pPr marL="609600" indent="-609600"/>
            <a:r>
              <a:rPr lang="zh-CN" altLang="en-US" sz="2400" b="1">
                <a:solidFill>
                  <a:srgbClr val="EC0404"/>
                </a:solidFill>
                <a:latin typeface="仿宋_GB2312" pitchFamily="49" charset="-122"/>
                <a:ea typeface="仿宋_GB2312" pitchFamily="49" charset="-122"/>
              </a:rPr>
              <a:t>获取和设置字符串缓冲区内字符串的长度、获取字符串缓冲区的容量大小；</a:t>
            </a:r>
          </a:p>
          <a:p>
            <a:pPr marL="990600" lvl="1" indent="-533400">
              <a:buFont typeface="Wingdings" panose="05000000000000000000" pitchFamily="2" charset="2"/>
              <a:buAutoNum type="arabicPeriod"/>
            </a:pPr>
            <a:r>
              <a:rPr lang="en-US" altLang="zh-CN" sz="2400" b="1">
                <a:latin typeface="仿宋_GB2312" pitchFamily="49" charset="-122"/>
                <a:ea typeface="仿宋_GB2312" pitchFamily="49" charset="-122"/>
              </a:rPr>
              <a:t>Public int length();</a:t>
            </a:r>
          </a:p>
          <a:p>
            <a:pPr marL="990600" lvl="1" indent="-533400">
              <a:buFont typeface="Wingdings" panose="05000000000000000000" pitchFamily="2" charset="2"/>
              <a:buAutoNum type="arabicPeriod"/>
            </a:pPr>
            <a:r>
              <a:rPr lang="en-US" altLang="zh-CN" sz="2400" b="1">
                <a:solidFill>
                  <a:srgbClr val="2908EC"/>
                </a:solidFill>
                <a:latin typeface="仿宋_GB2312" pitchFamily="49" charset="-122"/>
                <a:ea typeface="仿宋_GB2312" pitchFamily="49" charset="-122"/>
              </a:rPr>
              <a:t>Public int capacity();//</a:t>
            </a:r>
            <a:r>
              <a:rPr lang="zh-CN" altLang="en-US" sz="2400" b="1">
                <a:solidFill>
                  <a:srgbClr val="2908EC"/>
                </a:solidFill>
                <a:latin typeface="仿宋_GB2312" pitchFamily="49" charset="-122"/>
                <a:ea typeface="仿宋_GB2312" pitchFamily="49" charset="-122"/>
              </a:rPr>
              <a:t>其值为字符串长度</a:t>
            </a:r>
            <a:r>
              <a:rPr lang="en-US" altLang="zh-CN" sz="2400" b="1">
                <a:solidFill>
                  <a:srgbClr val="2908EC"/>
                </a:solidFill>
                <a:latin typeface="仿宋_GB2312" pitchFamily="49" charset="-122"/>
                <a:ea typeface="仿宋_GB2312" pitchFamily="49" charset="-122"/>
              </a:rPr>
              <a:t>+16</a:t>
            </a:r>
          </a:p>
          <a:p>
            <a:pPr marL="990600" lvl="1" indent="-533400">
              <a:buFont typeface="Wingdings" panose="05000000000000000000" pitchFamily="2" charset="2"/>
              <a:buAutoNum type="arabicPeriod"/>
            </a:pPr>
            <a:r>
              <a:rPr lang="zh-CN" altLang="en-US" sz="2400" b="1">
                <a:latin typeface="仿宋_GB2312" pitchFamily="49" charset="-122"/>
                <a:ea typeface="仿宋_GB2312" pitchFamily="49" charset="-122"/>
              </a:rPr>
              <a:t>例如：</a:t>
            </a:r>
            <a:r>
              <a:rPr lang="en-US" altLang="zh-CN" sz="2400" b="1">
                <a:latin typeface="仿宋_GB2312" pitchFamily="49" charset="-122"/>
                <a:ea typeface="仿宋_GB2312" pitchFamily="49" charset="-122"/>
              </a:rPr>
              <a:t>StringBuffer buf=new StringBuffer(</a:t>
            </a:r>
            <a:r>
              <a:rPr lang="en-US" altLang="zh-CN" sz="2400" b="1">
                <a:latin typeface="Times New Roman" panose="02020603050405020304" pitchFamily="18" charset="0"/>
                <a:ea typeface="仿宋_GB2312" pitchFamily="49" charset="-122"/>
              </a:rPr>
              <a:t>“</a:t>
            </a:r>
            <a:r>
              <a:rPr lang="en-US" altLang="zh-CN" sz="2400" b="1">
                <a:latin typeface="仿宋_GB2312" pitchFamily="49" charset="-122"/>
                <a:ea typeface="仿宋_GB2312" pitchFamily="49" charset="-122"/>
              </a:rPr>
              <a:t>0123</a:t>
            </a:r>
            <a:r>
              <a:rPr lang="en-US" altLang="zh-CN" sz="2400" b="1">
                <a:latin typeface="Times New Roman" panose="02020603050405020304" pitchFamily="18" charset="0"/>
                <a:ea typeface="仿宋_GB2312" pitchFamily="49" charset="-122"/>
              </a:rPr>
              <a:t>”</a:t>
            </a:r>
            <a:r>
              <a:rPr lang="en-US" altLang="zh-CN" sz="2400" b="1">
                <a:latin typeface="仿宋_GB2312" pitchFamily="49" charset="-122"/>
                <a:ea typeface="仿宋_GB2312" pitchFamily="49" charset="-122"/>
              </a:rPr>
              <a:t>);</a:t>
            </a:r>
          </a:p>
          <a:p>
            <a:pPr marL="990600" lvl="1" indent="-533400">
              <a:buFontTx/>
              <a:buNone/>
            </a:pPr>
            <a:r>
              <a:rPr lang="en-US" altLang="zh-CN" sz="2400" b="1">
                <a:latin typeface="仿宋_GB2312" pitchFamily="49" charset="-122"/>
                <a:ea typeface="仿宋_GB2312" pitchFamily="49" charset="-122"/>
              </a:rPr>
              <a:t>		buf.length()=4;</a:t>
            </a:r>
          </a:p>
          <a:p>
            <a:pPr marL="990600" lvl="1" indent="-533400">
              <a:buFontTx/>
              <a:buNone/>
            </a:pPr>
            <a:r>
              <a:rPr lang="en-US" altLang="zh-CN" sz="2400" b="1">
                <a:solidFill>
                  <a:srgbClr val="2908EC"/>
                </a:solidFill>
                <a:latin typeface="仿宋_GB2312" pitchFamily="49" charset="-122"/>
                <a:ea typeface="仿宋_GB2312" pitchFamily="49" charset="-122"/>
              </a:rPr>
              <a:t>		buf.capacity()=4+16=20;</a:t>
            </a:r>
          </a:p>
          <a:p>
            <a:pPr marL="990600" lvl="1" indent="-533400">
              <a:buFontTx/>
              <a:buAutoNum type="arabicPeriod" startAt="4"/>
            </a:pPr>
            <a:r>
              <a:rPr kumimoji="0" lang="zh-CN" altLang="en-US" sz="2400" b="1">
                <a:solidFill>
                  <a:srgbClr val="EC0404"/>
                </a:solidFill>
                <a:latin typeface="仿宋_GB2312" pitchFamily="49" charset="-122"/>
                <a:ea typeface="仿宋_GB2312" pitchFamily="49" charset="-122"/>
              </a:rPr>
              <a:t>一般地，</a:t>
            </a:r>
            <a:r>
              <a:rPr kumimoji="0" lang="en-US" altLang="zh-CN" sz="2400" b="1" i="1">
                <a:solidFill>
                  <a:srgbClr val="EC0404"/>
                </a:solidFill>
                <a:latin typeface="仿宋_GB2312" pitchFamily="49" charset="-122"/>
                <a:ea typeface="仿宋_GB2312" pitchFamily="49" charset="-122"/>
              </a:rPr>
              <a:t>StringBuffer</a:t>
            </a:r>
            <a:r>
              <a:rPr kumimoji="0" lang="zh-CN" altLang="en-US" sz="2400" b="1">
                <a:solidFill>
                  <a:srgbClr val="EC0404"/>
                </a:solidFill>
                <a:latin typeface="仿宋_GB2312" pitchFamily="49" charset="-122"/>
                <a:ea typeface="仿宋_GB2312" pitchFamily="49" charset="-122"/>
              </a:rPr>
              <a:t>的长度</a:t>
            </a:r>
            <a:r>
              <a:rPr kumimoji="0" lang="en-US" altLang="zh-CN" sz="2400" b="1">
                <a:solidFill>
                  <a:srgbClr val="EC0404"/>
                </a:solidFill>
                <a:latin typeface="仿宋_GB2312" pitchFamily="49" charset="-122"/>
                <a:ea typeface="仿宋_GB2312" pitchFamily="49" charset="-122"/>
              </a:rPr>
              <a:t>(length)</a:t>
            </a:r>
            <a:r>
              <a:rPr kumimoji="0" lang="zh-CN" altLang="en-US" sz="2400" b="1">
                <a:solidFill>
                  <a:srgbClr val="EC0404"/>
                </a:solidFill>
                <a:latin typeface="仿宋_GB2312" pitchFamily="49" charset="-122"/>
                <a:ea typeface="仿宋_GB2312" pitchFamily="49" charset="-122"/>
              </a:rPr>
              <a:t>是指存储在其中的字符个数，容量</a:t>
            </a:r>
            <a:r>
              <a:rPr kumimoji="0" lang="en-US" altLang="zh-CN" sz="2400" b="1">
                <a:solidFill>
                  <a:srgbClr val="EC0404"/>
                </a:solidFill>
                <a:latin typeface="仿宋_GB2312" pitchFamily="49" charset="-122"/>
                <a:ea typeface="仿宋_GB2312" pitchFamily="49" charset="-122"/>
              </a:rPr>
              <a:t>(capacity)</a:t>
            </a:r>
            <a:r>
              <a:rPr kumimoji="0" lang="zh-CN" altLang="en-US" sz="2400" b="1">
                <a:solidFill>
                  <a:srgbClr val="EC0404"/>
                </a:solidFill>
                <a:latin typeface="仿宋_GB2312" pitchFamily="49" charset="-122"/>
                <a:ea typeface="仿宋_GB2312" pitchFamily="49" charset="-122"/>
              </a:rPr>
              <a:t>是指缓冲区所能容纳的最大字符数。</a:t>
            </a:r>
          </a:p>
        </p:txBody>
      </p:sp>
    </p:spTree>
    <p:extLst>
      <p:ext uri="{BB962C8B-B14F-4D97-AF65-F5344CB8AC3E}">
        <p14:creationId xmlns:p14="http://schemas.microsoft.com/office/powerpoint/2010/main" val="294303281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ext Box 2">
            <a:extLst>
              <a:ext uri="{FF2B5EF4-FFF2-40B4-BE49-F238E27FC236}">
                <a16:creationId xmlns:a16="http://schemas.microsoft.com/office/drawing/2014/main" id="{5702E880-C097-4DB3-91E5-C1994A56F47E}"/>
              </a:ext>
            </a:extLst>
          </p:cNvPr>
          <p:cNvSpPr txBox="1">
            <a:spLocks noChangeArrowheads="1"/>
          </p:cNvSpPr>
          <p:nvPr/>
        </p:nvSpPr>
        <p:spPr bwMode="auto">
          <a:xfrm>
            <a:off x="228600" y="304800"/>
            <a:ext cx="8686800" cy="4857750"/>
          </a:xfrm>
          <a:prstGeom prst="rect">
            <a:avLst/>
          </a:prstGeom>
          <a:noFill/>
          <a:ln w="19050">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EC0404">
                      <a:gamma/>
                      <a:shade val="60000"/>
                      <a:invGamma/>
                    </a:srgbClr>
                  </a:outerShdw>
                </a:effectLst>
              </a14:hiddenEffects>
            </a:ext>
          </a:extLst>
        </p:spPr>
        <p:txBody>
          <a:bodyPr>
            <a:spAutoFit/>
          </a:bodyPr>
          <a:lstStyle/>
          <a:p>
            <a:r>
              <a:rPr lang="en-US" altLang="zh-CN" b="1">
                <a:latin typeface="Tahoma" panose="020B0604030504040204" pitchFamily="34" charset="0"/>
              </a:rPr>
              <a:t>public class StringBufferDemo {</a:t>
            </a:r>
          </a:p>
          <a:p>
            <a:r>
              <a:rPr lang="en-US" altLang="zh-CN" b="1">
                <a:latin typeface="Tahoma" panose="020B0604030504040204" pitchFamily="34" charset="0"/>
              </a:rPr>
              <a:t>  public static void main(String[] args) {</a:t>
            </a:r>
          </a:p>
          <a:p>
            <a:pPr lvl="1"/>
            <a:r>
              <a:rPr lang="en-US" altLang="zh-CN" b="1">
                <a:latin typeface="Tahoma" panose="020B0604030504040204" pitchFamily="34" charset="0"/>
              </a:rPr>
              <a:t>  String s = new String("This is A String");  </a:t>
            </a:r>
          </a:p>
          <a:p>
            <a:pPr lvl="1"/>
            <a:r>
              <a:rPr lang="en-US" altLang="zh-CN" b="1">
                <a:latin typeface="Tahoma" panose="020B0604030504040204" pitchFamily="34" charset="0"/>
              </a:rPr>
              <a:t>  StringBuffer sb = new StringBuffer(s);</a:t>
            </a:r>
          </a:p>
          <a:p>
            <a:pPr lvl="1"/>
            <a:r>
              <a:rPr lang="en-US" altLang="zh-CN" b="1">
                <a:latin typeface="Tahoma" panose="020B0604030504040204" pitchFamily="34" charset="0"/>
              </a:rPr>
              <a:t>  </a:t>
            </a:r>
            <a:r>
              <a:rPr lang="en-US" altLang="zh-CN" b="1">
                <a:solidFill>
                  <a:srgbClr val="EC0404"/>
                </a:solidFill>
                <a:latin typeface="Tahoma" panose="020B0604030504040204" pitchFamily="34" charset="0"/>
              </a:rPr>
              <a:t>sb.replace(8,16,"a StringBuffer");	</a:t>
            </a:r>
          </a:p>
          <a:p>
            <a:pPr lvl="1"/>
            <a:r>
              <a:rPr lang="en-US" altLang="zh-CN" b="1">
                <a:solidFill>
                  <a:srgbClr val="EC0404"/>
                </a:solidFill>
                <a:latin typeface="Tahoma" panose="020B0604030504040204" pitchFamily="34" charset="0"/>
              </a:rPr>
              <a:t>  sb.append("Demo.");</a:t>
            </a:r>
          </a:p>
          <a:p>
            <a:pPr lvl="1"/>
            <a:r>
              <a:rPr lang="en-US" altLang="zh-CN" b="1">
                <a:latin typeface="Tahoma" panose="020B0604030504040204" pitchFamily="34" charset="0"/>
              </a:rPr>
              <a:t>  System.out.println(sb.toString());</a:t>
            </a:r>
          </a:p>
          <a:p>
            <a:pPr lvl="1"/>
            <a:r>
              <a:rPr lang="en-US" altLang="zh-CN" b="1">
                <a:latin typeface="Tahoma" panose="020B0604030504040204" pitchFamily="34" charset="0"/>
              </a:rPr>
              <a:t>  int len = sb.length();</a:t>
            </a:r>
          </a:p>
          <a:p>
            <a:pPr lvl="1"/>
            <a:r>
              <a:rPr lang="en-US" altLang="zh-CN" b="1">
                <a:latin typeface="Tahoma" panose="020B0604030504040204" pitchFamily="34" charset="0"/>
              </a:rPr>
              <a:t>  </a:t>
            </a:r>
            <a:r>
              <a:rPr lang="en-US" altLang="zh-CN" b="1">
                <a:solidFill>
                  <a:srgbClr val="EC0404"/>
                </a:solidFill>
                <a:latin typeface="Tahoma" panose="020B0604030504040204" pitchFamily="34" charset="0"/>
              </a:rPr>
              <a:t>sb.reverse().append('\n').append</a:t>
            </a:r>
          </a:p>
          <a:p>
            <a:pPr lvl="1"/>
            <a:r>
              <a:rPr lang="en-US" altLang="zh-CN" b="1">
                <a:solidFill>
                  <a:srgbClr val="EC0404"/>
                </a:solidFill>
                <a:latin typeface="Tahoma" panose="020B0604030504040204" pitchFamily="34" charset="0"/>
              </a:rPr>
              <a:t>					("the length of sb = ")</a:t>
            </a:r>
          </a:p>
          <a:p>
            <a:pPr lvl="1"/>
            <a:r>
              <a:rPr lang="en-US" altLang="zh-CN" b="1">
                <a:solidFill>
                  <a:srgbClr val="EC0404"/>
                </a:solidFill>
                <a:latin typeface="Tahoma" panose="020B0604030504040204" pitchFamily="34" charset="0"/>
              </a:rPr>
              <a:t>    .append(len).append(',').append(true).append('!');</a:t>
            </a:r>
          </a:p>
          <a:p>
            <a:pPr lvl="1"/>
            <a:r>
              <a:rPr lang="en-US" altLang="zh-CN" b="1">
                <a:latin typeface="Tahoma" panose="020B0604030504040204" pitchFamily="34" charset="0"/>
              </a:rPr>
              <a:t>  System.out.println(sb.toString());</a:t>
            </a:r>
          </a:p>
          <a:p>
            <a:r>
              <a:rPr lang="en-US" altLang="zh-CN" b="1">
                <a:latin typeface="Tahoma" panose="020B0604030504040204" pitchFamily="34" charset="0"/>
              </a:rPr>
              <a:t>  }}</a:t>
            </a:r>
            <a:endParaRPr lang="en-US" altLang="zh-CN"/>
          </a:p>
        </p:txBody>
      </p:sp>
      <p:sp>
        <p:nvSpPr>
          <p:cNvPr id="82947" name="AutoShape 3">
            <a:extLst>
              <a:ext uri="{FF2B5EF4-FFF2-40B4-BE49-F238E27FC236}">
                <a16:creationId xmlns:a16="http://schemas.microsoft.com/office/drawing/2014/main" id="{A7CCB4C5-F752-4395-97D4-8ED612DACF6F}"/>
              </a:ext>
            </a:extLst>
          </p:cNvPr>
          <p:cNvSpPr>
            <a:spLocks noChangeArrowheads="1"/>
          </p:cNvSpPr>
          <p:nvPr/>
        </p:nvSpPr>
        <p:spPr bwMode="auto">
          <a:xfrm>
            <a:off x="5257800" y="5157788"/>
            <a:ext cx="3886200" cy="1447800"/>
          </a:xfrm>
          <a:prstGeom prst="wedgeRectCallout">
            <a:avLst>
              <a:gd name="adj1" fmla="val -24713"/>
              <a:gd name="adj2" fmla="val 37060"/>
            </a:avLst>
          </a:prstGeom>
          <a:solidFill>
            <a:srgbClr val="000000"/>
          </a:solidFill>
          <a:ln w="57150">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lnSpc>
                <a:spcPct val="130000"/>
              </a:lnSpc>
              <a:spcBef>
                <a:spcPct val="20000"/>
              </a:spcBef>
              <a:buClr>
                <a:schemeClr val="hlink"/>
              </a:buClr>
              <a:buFont typeface="Wingdings" panose="05000000000000000000" pitchFamily="2" charset="2"/>
              <a:buNone/>
            </a:pPr>
            <a:r>
              <a:rPr lang="en-US" altLang="zh-CN" sz="2000" b="1">
                <a:solidFill>
                  <a:srgbClr val="FBFDFF"/>
                </a:solidFill>
                <a:latin typeface="Tahoma" panose="020B0604030504040204" pitchFamily="34" charset="0"/>
                <a:ea typeface="幼圆" panose="02010509060101010101" pitchFamily="49" charset="-122"/>
              </a:rPr>
              <a:t>This is a StringBufferDemo.</a:t>
            </a:r>
          </a:p>
          <a:p>
            <a:pPr algn="ctr">
              <a:lnSpc>
                <a:spcPct val="130000"/>
              </a:lnSpc>
              <a:spcBef>
                <a:spcPct val="20000"/>
              </a:spcBef>
              <a:buClr>
                <a:schemeClr val="hlink"/>
              </a:buClr>
              <a:buFont typeface="Wingdings" panose="05000000000000000000" pitchFamily="2" charset="2"/>
              <a:buNone/>
            </a:pPr>
            <a:r>
              <a:rPr lang="en-US" altLang="zh-CN" sz="2000" b="1">
                <a:solidFill>
                  <a:srgbClr val="FBFDFF"/>
                </a:solidFill>
                <a:latin typeface="Tahoma" panose="020B0604030504040204" pitchFamily="34" charset="0"/>
                <a:ea typeface="幼圆" panose="02010509060101010101" pitchFamily="49" charset="-122"/>
              </a:rPr>
              <a:t>.omeDreffuBgnirtS a si sihT</a:t>
            </a:r>
          </a:p>
          <a:p>
            <a:pPr algn="ctr">
              <a:lnSpc>
                <a:spcPct val="130000"/>
              </a:lnSpc>
              <a:spcBef>
                <a:spcPct val="20000"/>
              </a:spcBef>
              <a:buClr>
                <a:schemeClr val="hlink"/>
              </a:buClr>
              <a:buFont typeface="Wingdings" panose="05000000000000000000" pitchFamily="2" charset="2"/>
              <a:buNone/>
            </a:pPr>
            <a:r>
              <a:rPr lang="en-US" altLang="zh-CN" sz="2000" b="1">
                <a:solidFill>
                  <a:srgbClr val="FBFDFF"/>
                </a:solidFill>
                <a:latin typeface="Tahoma" panose="020B0604030504040204" pitchFamily="34" charset="0"/>
                <a:ea typeface="幼圆" panose="02010509060101010101" pitchFamily="49" charset="-122"/>
              </a:rPr>
              <a:t>the length of sb = 27,true!</a:t>
            </a:r>
          </a:p>
        </p:txBody>
      </p:sp>
      <p:sp>
        <p:nvSpPr>
          <p:cNvPr id="82948" name="Text Box 4">
            <a:extLst>
              <a:ext uri="{FF2B5EF4-FFF2-40B4-BE49-F238E27FC236}">
                <a16:creationId xmlns:a16="http://schemas.microsoft.com/office/drawing/2014/main" id="{08F1AAD9-6616-4D83-8EFB-95C15E3C629D}"/>
              </a:ext>
            </a:extLst>
          </p:cNvPr>
          <p:cNvSpPr txBox="1">
            <a:spLocks noChangeArrowheads="1"/>
          </p:cNvSpPr>
          <p:nvPr/>
        </p:nvSpPr>
        <p:spPr bwMode="auto">
          <a:xfrm>
            <a:off x="250825" y="5300663"/>
            <a:ext cx="433705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000" b="1">
                <a:solidFill>
                  <a:srgbClr val="EC0404"/>
                </a:solidFill>
                <a:latin typeface="Tahoma" panose="020B0604030504040204" pitchFamily="34" charset="0"/>
                <a:ea typeface="华文楷体" panose="02010600040101010101" pitchFamily="2" charset="-122"/>
                <a:hlinkClick r:id="rId2" action="ppaction://hlinkfile"/>
              </a:rPr>
              <a:t>举例（</a:t>
            </a:r>
            <a:r>
              <a:rPr lang="en-US" altLang="zh-CN" sz="2000" b="1">
                <a:solidFill>
                  <a:srgbClr val="EC0404"/>
                </a:solidFill>
                <a:latin typeface="Tahoma" panose="020B0604030504040204" pitchFamily="34" charset="0"/>
                <a:ea typeface="华文楷体" panose="02010600040101010101" pitchFamily="2" charset="-122"/>
                <a:hlinkClick r:id="rId2" action="ppaction://hlinkfile"/>
              </a:rPr>
              <a:t>append, replace, reverse</a:t>
            </a:r>
            <a:r>
              <a:rPr lang="zh-CN" altLang="en-US" sz="2000" b="1">
                <a:solidFill>
                  <a:srgbClr val="EC0404"/>
                </a:solidFill>
                <a:latin typeface="Tahoma" panose="020B0604030504040204" pitchFamily="34" charset="0"/>
                <a:ea typeface="华文楷体" panose="02010600040101010101" pitchFamily="2" charset="-122"/>
                <a:hlinkClick r:id="rId2" action="ppaction://hlinkfile"/>
              </a:rPr>
              <a:t>）</a:t>
            </a:r>
          </a:p>
          <a:p>
            <a:r>
              <a:rPr lang="en-US" altLang="zh-CN" sz="2000" b="1">
                <a:solidFill>
                  <a:srgbClr val="EC0404"/>
                </a:solidFill>
                <a:latin typeface="Tahoma" panose="020B0604030504040204" pitchFamily="34" charset="0"/>
                <a:ea typeface="华文楷体" panose="02010600040101010101" pitchFamily="2" charset="-122"/>
                <a:hlinkClick r:id="rId2" action="ppaction://hlinkfile"/>
              </a:rPr>
              <a:t>StringBufferDemo.java</a:t>
            </a:r>
            <a:endParaRPr lang="en-US" altLang="zh-CN" sz="2000" b="1">
              <a:solidFill>
                <a:srgbClr val="EC0404"/>
              </a:solidFill>
              <a:latin typeface="Tahoma" panose="020B0604030504040204" pitchFamily="34" charset="0"/>
              <a:ea typeface="华文楷体" panose="02010600040101010101" pitchFamily="2" charset="-122"/>
            </a:endParaRPr>
          </a:p>
        </p:txBody>
      </p:sp>
      <p:sp>
        <p:nvSpPr>
          <p:cNvPr id="82949" name="Text Box 5">
            <a:extLst>
              <a:ext uri="{FF2B5EF4-FFF2-40B4-BE49-F238E27FC236}">
                <a16:creationId xmlns:a16="http://schemas.microsoft.com/office/drawing/2014/main" id="{DF2AEB21-1418-4774-82C7-FC556FFF840D}"/>
              </a:ext>
            </a:extLst>
          </p:cNvPr>
          <p:cNvSpPr txBox="1">
            <a:spLocks noChangeArrowheads="1"/>
          </p:cNvSpPr>
          <p:nvPr/>
        </p:nvSpPr>
        <p:spPr bwMode="auto">
          <a:xfrm>
            <a:off x="288925" y="5946775"/>
            <a:ext cx="32766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000" b="1">
                <a:solidFill>
                  <a:srgbClr val="EC0404"/>
                </a:solidFill>
                <a:latin typeface="Tahoma" panose="020B0604030504040204" pitchFamily="34" charset="0"/>
                <a:ea typeface="华文楷体" panose="02010600040101010101" pitchFamily="2" charset="-122"/>
                <a:hlinkClick r:id="rId3" action="ppaction://hlinkfile"/>
              </a:rPr>
              <a:t>举例（</a:t>
            </a:r>
            <a:r>
              <a:rPr lang="en-US" altLang="zh-CN" sz="2000" b="1">
                <a:solidFill>
                  <a:srgbClr val="EC0404"/>
                </a:solidFill>
                <a:latin typeface="Tahoma" panose="020B0604030504040204" pitchFamily="34" charset="0"/>
                <a:ea typeface="华文楷体" panose="02010600040101010101" pitchFamily="2" charset="-122"/>
                <a:hlinkClick r:id="rId3" action="ppaction://hlinkfile"/>
              </a:rPr>
              <a:t>insert, delete</a:t>
            </a:r>
            <a:r>
              <a:rPr lang="zh-CN" altLang="en-US" sz="2000" b="1">
                <a:solidFill>
                  <a:srgbClr val="EC0404"/>
                </a:solidFill>
                <a:latin typeface="Tahoma" panose="020B0604030504040204" pitchFamily="34" charset="0"/>
                <a:ea typeface="华文楷体" panose="02010600040101010101" pitchFamily="2" charset="-122"/>
                <a:hlinkClick r:id="rId3" action="ppaction://hlinkfile"/>
              </a:rPr>
              <a:t>）</a:t>
            </a:r>
          </a:p>
          <a:p>
            <a:r>
              <a:rPr lang="en-US" altLang="zh-CN" sz="2000" b="1">
                <a:solidFill>
                  <a:srgbClr val="EC0404"/>
                </a:solidFill>
                <a:latin typeface="Tahoma" panose="020B0604030504040204" pitchFamily="34" charset="0"/>
                <a:ea typeface="华文楷体" panose="02010600040101010101" pitchFamily="2" charset="-122"/>
                <a:hlinkClick r:id="rId3" action="ppaction://hlinkfile"/>
              </a:rPr>
              <a:t>StringBufferDemo2.java</a:t>
            </a:r>
            <a:endParaRPr lang="en-US" altLang="zh-CN" sz="2000" b="1">
              <a:solidFill>
                <a:srgbClr val="EC0404"/>
              </a:solidFill>
              <a:latin typeface="Tahoma" panose="020B0604030504040204" pitchFamily="34" charset="0"/>
              <a:ea typeface="华文楷体" panose="02010600040101010101" pitchFamily="2" charset="-122"/>
            </a:endParaRPr>
          </a:p>
        </p:txBody>
      </p:sp>
    </p:spTree>
    <p:extLst>
      <p:ext uri="{BB962C8B-B14F-4D97-AF65-F5344CB8AC3E}">
        <p14:creationId xmlns:p14="http://schemas.microsoft.com/office/powerpoint/2010/main" val="17844507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82947"/>
                                        </p:tgtEl>
                                        <p:attrNameLst>
                                          <p:attrName>style.visibility</p:attrName>
                                        </p:attrNameLst>
                                      </p:cBhvr>
                                      <p:to>
                                        <p:strVal val="visible"/>
                                      </p:to>
                                    </p:set>
                                    <p:animEffect transition="in" filter="slide(fromBottom)">
                                      <p:cBhvr>
                                        <p:cTn id="7" dur="500"/>
                                        <p:tgtEl>
                                          <p:spTgt spid="829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947" grpId="0" animBg="1" autoUpdateAnimBg="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8" name="Text Box 4">
            <a:extLst>
              <a:ext uri="{FF2B5EF4-FFF2-40B4-BE49-F238E27FC236}">
                <a16:creationId xmlns:a16="http://schemas.microsoft.com/office/drawing/2014/main" id="{D74B863C-9AB8-47E2-BE67-85BFFA896721}"/>
              </a:ext>
            </a:extLst>
          </p:cNvPr>
          <p:cNvSpPr txBox="1">
            <a:spLocks noChangeArrowheads="1"/>
          </p:cNvSpPr>
          <p:nvPr/>
        </p:nvSpPr>
        <p:spPr bwMode="auto">
          <a:xfrm>
            <a:off x="755650" y="1125538"/>
            <a:ext cx="7777163" cy="4483100"/>
          </a:xfrm>
          <a:prstGeom prst="rect">
            <a:avLst/>
          </a:prstGeom>
          <a:noFill/>
          <a:ln w="9525">
            <a:solidFill>
              <a:srgbClr val="EC040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b="1">
                <a:latin typeface="Tahoma" panose="020B0604030504040204" pitchFamily="34" charset="0"/>
              </a:rPr>
              <a:t>public class StringBufferDemo2 {</a:t>
            </a:r>
          </a:p>
          <a:p>
            <a:r>
              <a:rPr lang="en-US" altLang="zh-CN" b="1">
                <a:latin typeface="Tahoma" panose="020B0604030504040204" pitchFamily="34" charset="0"/>
              </a:rPr>
              <a:t>  public static void main(String[] args) {</a:t>
            </a:r>
          </a:p>
          <a:p>
            <a:r>
              <a:rPr lang="en-US" altLang="zh-CN" b="1">
                <a:latin typeface="Tahoma" panose="020B0604030504040204" pitchFamily="34" charset="0"/>
              </a:rPr>
              <a:t>  String s = new String("This is A String");  </a:t>
            </a:r>
          </a:p>
          <a:p>
            <a:r>
              <a:rPr lang="en-US" altLang="zh-CN" b="1">
                <a:latin typeface="Tahoma" panose="020B0604030504040204" pitchFamily="34" charset="0"/>
              </a:rPr>
              <a:t>  StringBuffer sb = new StringBuffer(s);</a:t>
            </a:r>
          </a:p>
          <a:p>
            <a:r>
              <a:rPr lang="en-US" altLang="zh-CN" b="1">
                <a:solidFill>
                  <a:srgbClr val="EC0404"/>
                </a:solidFill>
                <a:latin typeface="Tahoma" panose="020B0604030504040204" pitchFamily="34" charset="0"/>
              </a:rPr>
              <a:t>  sb.deleteCharAt(8);	//</a:t>
            </a:r>
            <a:r>
              <a:rPr lang="zh-CN" altLang="en-US" b="1">
                <a:solidFill>
                  <a:srgbClr val="EC0404"/>
                </a:solidFill>
                <a:latin typeface="Tahoma" panose="020B0604030504040204" pitchFamily="34" charset="0"/>
              </a:rPr>
              <a:t>删除字母</a:t>
            </a:r>
            <a:r>
              <a:rPr lang="en-US" altLang="zh-CN" b="1">
                <a:solidFill>
                  <a:srgbClr val="EC0404"/>
                </a:solidFill>
                <a:latin typeface="Tahoma" panose="020B0604030504040204" pitchFamily="34" charset="0"/>
              </a:rPr>
              <a:t>A</a:t>
            </a:r>
          </a:p>
          <a:p>
            <a:r>
              <a:rPr lang="en-US" altLang="zh-CN" b="1">
                <a:solidFill>
                  <a:srgbClr val="EC0404"/>
                </a:solidFill>
                <a:latin typeface="Tahoma" panose="020B0604030504040204" pitchFamily="34" charset="0"/>
              </a:rPr>
              <a:t>  sb.insert(8,'a');	//</a:t>
            </a:r>
            <a:r>
              <a:rPr lang="zh-CN" altLang="en-US" b="1">
                <a:solidFill>
                  <a:srgbClr val="EC0404"/>
                </a:solidFill>
                <a:latin typeface="Tahoma" panose="020B0604030504040204" pitchFamily="34" charset="0"/>
              </a:rPr>
              <a:t>插入一个字符</a:t>
            </a:r>
          </a:p>
          <a:p>
            <a:r>
              <a:rPr lang="zh-CN" altLang="en-US" b="1">
                <a:latin typeface="Tahoma" panose="020B0604030504040204" pitchFamily="34" charset="0"/>
              </a:rPr>
              <a:t>  </a:t>
            </a:r>
            <a:r>
              <a:rPr lang="en-US" altLang="zh-CN" b="1">
                <a:latin typeface="Tahoma" panose="020B0604030504040204" pitchFamily="34" charset="0"/>
              </a:rPr>
              <a:t>int ver = 2;</a:t>
            </a:r>
          </a:p>
          <a:p>
            <a:r>
              <a:rPr lang="en-US" altLang="zh-CN" b="1">
                <a:solidFill>
                  <a:srgbClr val="EC0404"/>
                </a:solidFill>
                <a:latin typeface="Tahoma" panose="020B0604030504040204" pitchFamily="34" charset="0"/>
              </a:rPr>
              <a:t>  </a:t>
            </a:r>
            <a:r>
              <a:rPr lang="en-US" altLang="zh-CN" sz="2000" b="1">
                <a:solidFill>
                  <a:srgbClr val="EC0404"/>
                </a:solidFill>
                <a:latin typeface="Tahoma" panose="020B0604030504040204" pitchFamily="34" charset="0"/>
              </a:rPr>
              <a:t>sb.insert(sb.length(),"BufferDemo")	//</a:t>
            </a:r>
            <a:r>
              <a:rPr lang="zh-CN" altLang="en-US" sz="2000" b="1">
                <a:solidFill>
                  <a:srgbClr val="EC0404"/>
                </a:solidFill>
                <a:latin typeface="Tahoma" panose="020B0604030504040204" pitchFamily="34" charset="0"/>
              </a:rPr>
              <a:t>插入一个字符串</a:t>
            </a:r>
          </a:p>
          <a:p>
            <a:r>
              <a:rPr lang="zh-CN" altLang="en-US" b="1">
                <a:solidFill>
                  <a:srgbClr val="EC0404"/>
                </a:solidFill>
                <a:latin typeface="Tahoma" panose="020B0604030504040204" pitchFamily="34" charset="0"/>
              </a:rPr>
              <a:t>    </a:t>
            </a:r>
            <a:r>
              <a:rPr lang="en-US" altLang="zh-CN" b="1">
                <a:solidFill>
                  <a:srgbClr val="EC0404"/>
                </a:solidFill>
                <a:latin typeface="Tahoma" panose="020B0604030504040204" pitchFamily="34" charset="0"/>
              </a:rPr>
              <a:t>.insert(sb.length(),ver);	//</a:t>
            </a:r>
            <a:r>
              <a:rPr lang="zh-CN" altLang="en-US" b="1">
                <a:solidFill>
                  <a:srgbClr val="EC0404"/>
                </a:solidFill>
                <a:latin typeface="Tahoma" panose="020B0604030504040204" pitchFamily="34" charset="0"/>
              </a:rPr>
              <a:t>插入一个整型数</a:t>
            </a:r>
          </a:p>
          <a:p>
            <a:r>
              <a:rPr lang="zh-CN" altLang="en-US" b="1">
                <a:latin typeface="Tahoma" panose="020B0604030504040204" pitchFamily="34" charset="0"/>
              </a:rPr>
              <a:t>  </a:t>
            </a:r>
            <a:r>
              <a:rPr lang="en-US" altLang="zh-CN" b="1">
                <a:latin typeface="Tahoma" panose="020B0604030504040204" pitchFamily="34" charset="0"/>
              </a:rPr>
              <a:t>System.out.println(sb.toString());</a:t>
            </a:r>
          </a:p>
          <a:p>
            <a:r>
              <a:rPr lang="en-US" altLang="zh-CN" b="1">
                <a:latin typeface="Tahoma" panose="020B0604030504040204" pitchFamily="34" charset="0"/>
              </a:rPr>
              <a:t>  }</a:t>
            </a:r>
          </a:p>
          <a:p>
            <a:r>
              <a:rPr lang="en-US" altLang="zh-CN" b="1">
                <a:latin typeface="Tahoma" panose="020B0604030504040204" pitchFamily="34" charset="0"/>
              </a:rPr>
              <a:t>}</a:t>
            </a:r>
          </a:p>
        </p:txBody>
      </p:sp>
      <p:pic>
        <p:nvPicPr>
          <p:cNvPr id="123909" name="Picture 5">
            <a:extLst>
              <a:ext uri="{FF2B5EF4-FFF2-40B4-BE49-F238E27FC236}">
                <a16:creationId xmlns:a16="http://schemas.microsoft.com/office/drawing/2014/main" id="{9456730D-769E-4391-9B27-E8DB2A30CB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5734050"/>
            <a:ext cx="3959225" cy="355600"/>
          </a:xfrm>
          <a:prstGeom prst="rect">
            <a:avLst/>
          </a:prstGeom>
          <a:noFill/>
          <a:ln w="9525">
            <a:solidFill>
              <a:srgbClr val="EC0404"/>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048715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123909"/>
                                        </p:tgtEl>
                                        <p:attrNameLst>
                                          <p:attrName>style.visibility</p:attrName>
                                        </p:attrNameLst>
                                      </p:cBhvr>
                                      <p:to>
                                        <p:strVal val="visible"/>
                                      </p:to>
                                    </p:set>
                                    <p:animEffect transition="in" filter="box(in)">
                                      <p:cBhvr>
                                        <p:cTn id="7" dur="500"/>
                                        <p:tgtEl>
                                          <p:spTgt spid="1239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546" y="2898348"/>
            <a:ext cx="8906608" cy="994172"/>
          </a:xfrm>
        </p:spPr>
        <p:txBody>
          <a:bodyPr>
            <a:normAutofit/>
          </a:bodyPr>
          <a:lstStyle/>
          <a:p>
            <a:pPr algn="ctr"/>
            <a:r>
              <a:rPr lang="zh-CN" altLang="en-US" sz="4000" dirty="0">
                <a:latin typeface="+mn-ea"/>
                <a:ea typeface="+mn-ea"/>
              </a:rPr>
              <a:t>数组</a:t>
            </a:r>
          </a:p>
        </p:txBody>
      </p:sp>
    </p:spTree>
    <p:extLst>
      <p:ext uri="{BB962C8B-B14F-4D97-AF65-F5344CB8AC3E}">
        <p14:creationId xmlns:p14="http://schemas.microsoft.com/office/powerpoint/2010/main" val="19000216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kumimoji="1" lang="zh-CN" altLang="en-US">
                <a:solidFill>
                  <a:schemeClr val="tx1"/>
                </a:solidFill>
                <a:latin typeface="+mn-ea"/>
                <a:ea typeface="+mn-ea"/>
              </a:rPr>
              <a:t>构造不同类型数据的集合</a:t>
            </a:r>
          </a:p>
        </p:txBody>
      </p:sp>
      <p:sp>
        <p:nvSpPr>
          <p:cNvPr id="26627" name="Rectangle 3"/>
          <p:cNvSpPr>
            <a:spLocks noGrp="1" noChangeArrowheads="1"/>
          </p:cNvSpPr>
          <p:nvPr>
            <p:ph idx="1"/>
          </p:nvPr>
        </p:nvSpPr>
        <p:spPr/>
        <p:txBody>
          <a:bodyPr>
            <a:normAutofit/>
          </a:bodyPr>
          <a:lstStyle/>
          <a:p>
            <a:pPr eaLnBrk="1" hangingPunct="1">
              <a:lnSpc>
                <a:spcPct val="80000"/>
              </a:lnSpc>
            </a:pPr>
            <a:r>
              <a:rPr kumimoji="1" lang="en-US" altLang="zh-CN" sz="1950" b="1" dirty="0">
                <a:solidFill>
                  <a:schemeClr val="accent2"/>
                </a:solidFill>
                <a:latin typeface="+mn-ea"/>
                <a:ea typeface="+mn-ea"/>
              </a:rPr>
              <a:t>Java</a:t>
            </a:r>
            <a:r>
              <a:rPr kumimoji="1" lang="zh-CN" altLang="zh-CN" sz="1950" b="1" dirty="0">
                <a:solidFill>
                  <a:schemeClr val="accent2"/>
                </a:solidFill>
                <a:latin typeface="+mn-ea"/>
                <a:ea typeface="+mn-ea"/>
              </a:rPr>
              <a:t>中允许构造如下类型的数组：</a:t>
            </a:r>
            <a:endParaRPr kumimoji="1" lang="zh-CN" altLang="en-US" sz="1950" b="1" dirty="0">
              <a:latin typeface="+mn-ea"/>
              <a:ea typeface="+mn-ea"/>
            </a:endParaRPr>
          </a:p>
          <a:p>
            <a:pPr eaLnBrk="1" hangingPunct="1">
              <a:lnSpc>
                <a:spcPct val="80000"/>
              </a:lnSpc>
              <a:buFont typeface="Wingdings" panose="05000000000000000000" pitchFamily="2" charset="2"/>
              <a:buNone/>
            </a:pPr>
            <a:r>
              <a:rPr kumimoji="1" lang="zh-CN" altLang="en-US" sz="1950" dirty="0">
                <a:latin typeface="+mn-ea"/>
                <a:ea typeface="+mn-ea"/>
              </a:rPr>
              <a:t>	</a:t>
            </a:r>
            <a:r>
              <a:rPr kumimoji="1" lang="en-US" altLang="zh-CN" sz="1950" dirty="0">
                <a:latin typeface="+mn-ea"/>
                <a:ea typeface="+mn-ea"/>
              </a:rPr>
              <a:t>Employee [ ]  staff = new Employee[1024];</a:t>
            </a:r>
          </a:p>
          <a:p>
            <a:pPr eaLnBrk="1" hangingPunct="1">
              <a:lnSpc>
                <a:spcPct val="80000"/>
              </a:lnSpc>
              <a:buFont typeface="Wingdings" panose="05000000000000000000" pitchFamily="2" charset="2"/>
              <a:buNone/>
            </a:pPr>
            <a:r>
              <a:rPr kumimoji="1" lang="en-US" altLang="zh-CN" sz="1950" dirty="0">
                <a:latin typeface="+mn-ea"/>
                <a:ea typeface="+mn-ea"/>
              </a:rPr>
              <a:t>	staff[0] = new Manager( );</a:t>
            </a:r>
          </a:p>
          <a:p>
            <a:pPr eaLnBrk="1" hangingPunct="1">
              <a:lnSpc>
                <a:spcPct val="80000"/>
              </a:lnSpc>
              <a:buFont typeface="Wingdings" panose="05000000000000000000" pitchFamily="2" charset="2"/>
              <a:buNone/>
            </a:pPr>
            <a:r>
              <a:rPr kumimoji="1" lang="en-US" altLang="zh-CN" sz="1950" dirty="0">
                <a:latin typeface="+mn-ea"/>
                <a:ea typeface="+mn-ea"/>
              </a:rPr>
              <a:t>	staff[1] = new Worker();</a:t>
            </a:r>
          </a:p>
          <a:p>
            <a:pPr eaLnBrk="1" hangingPunct="1">
              <a:lnSpc>
                <a:spcPct val="80000"/>
              </a:lnSpc>
              <a:buFont typeface="Wingdings" panose="05000000000000000000" pitchFamily="2" charset="2"/>
              <a:buNone/>
            </a:pPr>
            <a:r>
              <a:rPr kumimoji="1" lang="en-US" altLang="zh-CN" sz="1950" dirty="0">
                <a:latin typeface="+mn-ea"/>
                <a:ea typeface="+mn-ea"/>
              </a:rPr>
              <a:t>	staff[2] = new Employee();</a:t>
            </a:r>
          </a:p>
          <a:p>
            <a:pPr eaLnBrk="1" hangingPunct="1">
              <a:lnSpc>
                <a:spcPct val="80000"/>
              </a:lnSpc>
              <a:buFont typeface="Wingdings" panose="05000000000000000000" pitchFamily="2" charset="2"/>
              <a:buNone/>
            </a:pPr>
            <a:r>
              <a:rPr kumimoji="1" lang="en-US" altLang="zh-CN" sz="1950" dirty="0">
                <a:latin typeface="+mn-ea"/>
                <a:ea typeface="+mn-ea"/>
              </a:rPr>
              <a:t>	…</a:t>
            </a:r>
          </a:p>
          <a:p>
            <a:pPr eaLnBrk="1" hangingPunct="1">
              <a:lnSpc>
                <a:spcPct val="80000"/>
              </a:lnSpc>
              <a:buFont typeface="Wingdings" panose="05000000000000000000" pitchFamily="2" charset="2"/>
              <a:buNone/>
            </a:pPr>
            <a:r>
              <a:rPr kumimoji="1" lang="en-US" altLang="zh-CN" sz="1950" dirty="0">
                <a:latin typeface="+mn-ea"/>
                <a:ea typeface="+mn-ea"/>
              </a:rPr>
              <a:t>   ----  staff </a:t>
            </a:r>
            <a:r>
              <a:rPr kumimoji="1" lang="zh-CN" altLang="zh-CN" sz="1950" dirty="0">
                <a:latin typeface="+mn-ea"/>
                <a:ea typeface="+mn-ea"/>
              </a:rPr>
              <a:t>是由多种类型的对象组成的。</a:t>
            </a:r>
          </a:p>
          <a:p>
            <a:pPr eaLnBrk="1" hangingPunct="1">
              <a:lnSpc>
                <a:spcPct val="80000"/>
              </a:lnSpc>
              <a:buFont typeface="Wingdings" panose="05000000000000000000" pitchFamily="2" charset="2"/>
              <a:buNone/>
            </a:pPr>
            <a:endParaRPr kumimoji="1" lang="zh-CN" altLang="zh-CN" sz="1950" dirty="0">
              <a:latin typeface="+mn-ea"/>
              <a:ea typeface="+mn-ea"/>
            </a:endParaRPr>
          </a:p>
          <a:p>
            <a:pPr eaLnBrk="1" hangingPunct="1">
              <a:lnSpc>
                <a:spcPct val="80000"/>
              </a:lnSpc>
            </a:pPr>
            <a:r>
              <a:rPr kumimoji="1" lang="en-US" altLang="zh-CN" sz="1950" dirty="0">
                <a:latin typeface="+mn-ea"/>
                <a:ea typeface="+mn-ea"/>
              </a:rPr>
              <a:t>Java</a:t>
            </a:r>
            <a:r>
              <a:rPr kumimoji="1" lang="zh-CN" altLang="zh-CN" sz="1950" dirty="0">
                <a:latin typeface="+mn-ea"/>
                <a:ea typeface="+mn-ea"/>
              </a:rPr>
              <a:t>中任何一个子类的实例都可作为父类的实例</a:t>
            </a:r>
          </a:p>
          <a:p>
            <a:pPr eaLnBrk="1" hangingPunct="1">
              <a:lnSpc>
                <a:spcPct val="80000"/>
              </a:lnSpc>
              <a:buFont typeface="Wingdings" panose="05000000000000000000" pitchFamily="2" charset="2"/>
              <a:buNone/>
            </a:pPr>
            <a:r>
              <a:rPr kumimoji="1" lang="zh-CN" altLang="zh-CN" sz="1950" dirty="0">
                <a:latin typeface="+mn-ea"/>
                <a:ea typeface="+mn-ea"/>
              </a:rPr>
              <a:t>使用，可以调用父类具有的方法。</a:t>
            </a:r>
            <a:endParaRPr kumimoji="1" lang="zh-CN" altLang="en-US" sz="1950" dirty="0">
              <a:latin typeface="+mn-ea"/>
              <a:ea typeface="+mn-ea"/>
            </a:endParaRPr>
          </a:p>
          <a:p>
            <a:pPr eaLnBrk="1" hangingPunct="1">
              <a:lnSpc>
                <a:spcPct val="80000"/>
              </a:lnSpc>
              <a:buFont typeface="Wingdings" panose="05000000000000000000" pitchFamily="2" charset="2"/>
              <a:buNone/>
            </a:pPr>
            <a:endParaRPr lang="en-US" altLang="zh-CN" sz="1950" dirty="0">
              <a:latin typeface="+mn-ea"/>
              <a:ea typeface="+mn-ea"/>
            </a:endParaRPr>
          </a:p>
        </p:txBody>
      </p:sp>
    </p:spTree>
    <p:extLst>
      <p:ext uri="{BB962C8B-B14F-4D97-AF65-F5344CB8AC3E}">
        <p14:creationId xmlns:p14="http://schemas.microsoft.com/office/powerpoint/2010/main" val="4197916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标题 1">
            <a:extLst>
              <a:ext uri="{FF2B5EF4-FFF2-40B4-BE49-F238E27FC236}">
                <a16:creationId xmlns:a16="http://schemas.microsoft.com/office/drawing/2014/main" id="{C5BE1AD4-250A-46FE-8325-D7F67FDCA4DE}"/>
              </a:ext>
            </a:extLst>
          </p:cNvPr>
          <p:cNvSpPr>
            <a:spLocks noGrp="1"/>
          </p:cNvSpPr>
          <p:nvPr>
            <p:ph type="title"/>
          </p:nvPr>
        </p:nvSpPr>
        <p:spPr/>
        <p:txBody>
          <a:bodyPr/>
          <a:lstStyle/>
          <a:p>
            <a:r>
              <a:rPr lang="zh-CN" altLang="en-US" dirty="0">
                <a:latin typeface="+mn-ea"/>
                <a:ea typeface="+mn-ea"/>
              </a:rPr>
              <a:t>方法重写</a:t>
            </a:r>
          </a:p>
        </p:txBody>
      </p:sp>
      <p:sp>
        <p:nvSpPr>
          <p:cNvPr id="21507" name="内容占位符 2">
            <a:extLst>
              <a:ext uri="{FF2B5EF4-FFF2-40B4-BE49-F238E27FC236}">
                <a16:creationId xmlns:a16="http://schemas.microsoft.com/office/drawing/2014/main" id="{6BC9679D-925B-49EC-9138-2D81913A0AD2}"/>
              </a:ext>
            </a:extLst>
          </p:cNvPr>
          <p:cNvSpPr>
            <a:spLocks noGrp="1"/>
          </p:cNvSpPr>
          <p:nvPr>
            <p:ph idx="1"/>
          </p:nvPr>
        </p:nvSpPr>
        <p:spPr>
          <a:xfrm>
            <a:off x="628650" y="1690689"/>
            <a:ext cx="7313567" cy="4239848"/>
          </a:xfrm>
        </p:spPr>
        <p:txBody>
          <a:bodyPr>
            <a:normAutofit/>
          </a:bodyPr>
          <a:lstStyle/>
          <a:p>
            <a:pPr marL="457200" lvl="1" indent="0">
              <a:buNone/>
            </a:pPr>
            <a:r>
              <a:rPr lang="zh-CN" altLang="en-US" sz="2800" dirty="0">
                <a:latin typeface="+mn-ea"/>
                <a:ea typeface="+mn-ea"/>
              </a:rPr>
              <a:t>重写是子类对父类的允许访问的方法的实现过程进行重新编写</a:t>
            </a:r>
            <a:r>
              <a:rPr lang="en-US" altLang="zh-CN" sz="2800" dirty="0">
                <a:latin typeface="+mn-ea"/>
                <a:ea typeface="+mn-ea"/>
              </a:rPr>
              <a:t>, </a:t>
            </a:r>
            <a:r>
              <a:rPr lang="zh-CN" altLang="en-US" sz="2800" dirty="0">
                <a:latin typeface="+mn-ea"/>
                <a:ea typeface="+mn-ea"/>
              </a:rPr>
              <a:t>返回值和参数列表（包括顺序及个数还有类型）都不能改变。</a:t>
            </a:r>
            <a:endParaRPr lang="en-US" altLang="zh-CN" sz="2800" b="1" dirty="0">
              <a:latin typeface="+mn-ea"/>
              <a:ea typeface="+mn-ea"/>
            </a:endParaRPr>
          </a:p>
          <a:p>
            <a:pPr marL="457200" lvl="1" indent="0">
              <a:buNone/>
            </a:pPr>
            <a:r>
              <a:rPr lang="zh-CN" altLang="en-US" sz="2800" b="1" dirty="0">
                <a:latin typeface="+mn-ea"/>
                <a:ea typeface="+mn-ea"/>
              </a:rPr>
              <a:t>外壳不变，核心重写！</a:t>
            </a:r>
            <a:endParaRPr lang="en-US" altLang="zh-CN" sz="2800" b="1" dirty="0">
              <a:latin typeface="+mn-ea"/>
              <a:ea typeface="+mn-ea"/>
            </a:endParaRPr>
          </a:p>
          <a:p>
            <a:pPr marL="457200" lvl="1" indent="0">
              <a:buNone/>
            </a:pPr>
            <a:endParaRPr lang="en-US" altLang="zh-CN" b="1" dirty="0">
              <a:latin typeface="+mn-ea"/>
              <a:ea typeface="+mn-ea"/>
            </a:endParaRPr>
          </a:p>
          <a:p>
            <a:pPr marL="457200" lvl="1" indent="0">
              <a:buNone/>
            </a:pPr>
            <a:r>
              <a:rPr lang="zh-CN" altLang="en-US" sz="2800" dirty="0">
                <a:latin typeface="+mn-ea"/>
                <a:ea typeface="+mn-ea"/>
              </a:rPr>
              <a:t>子类可以根据需要，定义特定于自己的行为。 也就是说子类能够根据需要实现父类的方法。</a:t>
            </a:r>
            <a:endParaRPr lang="en-US" altLang="zh-CN" dirty="0">
              <a:latin typeface="+mn-ea"/>
              <a:ea typeface="+mn-ea"/>
            </a:endParaRPr>
          </a:p>
        </p:txBody>
      </p:sp>
    </p:spTree>
    <p:extLst>
      <p:ext uri="{BB962C8B-B14F-4D97-AF65-F5344CB8AC3E}">
        <p14:creationId xmlns:p14="http://schemas.microsoft.com/office/powerpoint/2010/main" val="225158068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zh-CN" altLang="en-US">
                <a:solidFill>
                  <a:schemeClr val="tx1"/>
                </a:solidFill>
                <a:latin typeface="+mn-ea"/>
                <a:ea typeface="+mn-ea"/>
              </a:rPr>
              <a:t>数组的结构</a:t>
            </a:r>
          </a:p>
        </p:txBody>
      </p:sp>
      <p:pic>
        <p:nvPicPr>
          <p:cNvPr id="35843" name="Picture 4" descr="9arr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2571750"/>
            <a:ext cx="6400800" cy="278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4432132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zh-CN" altLang="en-US">
                <a:latin typeface="+mn-ea"/>
                <a:ea typeface="+mn-ea"/>
              </a:rPr>
              <a:t>数组</a:t>
            </a:r>
          </a:p>
        </p:txBody>
      </p:sp>
      <p:sp>
        <p:nvSpPr>
          <p:cNvPr id="36867" name="Rectangle 3"/>
          <p:cNvSpPr>
            <a:spLocks noGrp="1" noChangeArrowheads="1"/>
          </p:cNvSpPr>
          <p:nvPr>
            <p:ph idx="1"/>
          </p:nvPr>
        </p:nvSpPr>
        <p:spPr>
          <a:xfrm>
            <a:off x="628650" y="1825625"/>
            <a:ext cx="7886700" cy="3010144"/>
          </a:xfrm>
        </p:spPr>
        <p:txBody>
          <a:bodyPr/>
          <a:lstStyle/>
          <a:p>
            <a:pPr eaLnBrk="1" hangingPunct="1"/>
            <a:r>
              <a:rPr lang="zh-CN" altLang="en-US" dirty="0">
                <a:latin typeface="+mn-ea"/>
                <a:ea typeface="+mn-ea"/>
              </a:rPr>
              <a:t>数组中的元素都是同一种类型。</a:t>
            </a:r>
          </a:p>
          <a:p>
            <a:pPr eaLnBrk="1" hangingPunct="1"/>
            <a:r>
              <a:rPr lang="zh-CN" altLang="en-US" dirty="0">
                <a:latin typeface="+mn-ea"/>
                <a:ea typeface="+mn-ea"/>
              </a:rPr>
              <a:t>数组的长度在创建的时候确定，并且在创建后固定不变。</a:t>
            </a:r>
          </a:p>
          <a:p>
            <a:pPr eaLnBrk="1" hangingPunct="1"/>
            <a:r>
              <a:rPr lang="zh-CN" altLang="en-US" dirty="0">
                <a:latin typeface="+mn-ea"/>
                <a:ea typeface="+mn-ea"/>
              </a:rPr>
              <a:t>如果要建立存储不同类型数据的集合，或者要求集合的长度可以动态变化，可以使用</a:t>
            </a:r>
            <a:r>
              <a:rPr lang="en-US" altLang="zh-CN" dirty="0">
                <a:latin typeface="+mn-ea"/>
                <a:ea typeface="+mn-ea"/>
              </a:rPr>
              <a:t>Collection(</a:t>
            </a:r>
            <a:r>
              <a:rPr lang="zh-CN" altLang="en-US" dirty="0">
                <a:latin typeface="+mn-ea"/>
                <a:ea typeface="+mn-ea"/>
              </a:rPr>
              <a:t>集合）类。</a:t>
            </a:r>
          </a:p>
          <a:p>
            <a:pPr eaLnBrk="1" hangingPunct="1"/>
            <a:endParaRPr lang="zh-CN" altLang="en-US" dirty="0">
              <a:latin typeface="+mn-ea"/>
              <a:ea typeface="+mn-ea"/>
            </a:endParaRPr>
          </a:p>
          <a:p>
            <a:pPr eaLnBrk="1" hangingPunct="1"/>
            <a:endParaRPr lang="en-US" altLang="zh-CN" dirty="0">
              <a:latin typeface="+mn-ea"/>
              <a:ea typeface="+mn-ea"/>
            </a:endParaRPr>
          </a:p>
        </p:txBody>
      </p:sp>
    </p:spTree>
    <p:extLst>
      <p:ext uri="{BB962C8B-B14F-4D97-AF65-F5344CB8AC3E}">
        <p14:creationId xmlns:p14="http://schemas.microsoft.com/office/powerpoint/2010/main" val="238858908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lang="zh-CN" altLang="en-US">
                <a:latin typeface="+mn-ea"/>
                <a:ea typeface="+mn-ea"/>
              </a:rPr>
              <a:t>数组声明</a:t>
            </a:r>
          </a:p>
        </p:txBody>
      </p:sp>
      <p:sp>
        <p:nvSpPr>
          <p:cNvPr id="37891" name="Rectangle 3"/>
          <p:cNvSpPr>
            <a:spLocks noGrp="1" noChangeArrowheads="1"/>
          </p:cNvSpPr>
          <p:nvPr>
            <p:ph idx="1"/>
          </p:nvPr>
        </p:nvSpPr>
        <p:spPr/>
        <p:txBody>
          <a:bodyPr/>
          <a:lstStyle/>
          <a:p>
            <a:pPr eaLnBrk="1" hangingPunct="1">
              <a:lnSpc>
                <a:spcPct val="90000"/>
              </a:lnSpc>
            </a:pPr>
            <a:r>
              <a:rPr kumimoji="1" lang="zh-CN" altLang="en-US" dirty="0">
                <a:latin typeface="+mn-ea"/>
                <a:ea typeface="+mn-ea"/>
              </a:rPr>
              <a:t>可以声明基本类型和类类型的数组</a:t>
            </a:r>
            <a:r>
              <a:rPr kumimoji="1" lang="zh-CN" altLang="en-US" dirty="0">
                <a:latin typeface="+mn-ea"/>
                <a:ea typeface="+mn-ea"/>
                <a:sym typeface="Wingdings" panose="05000000000000000000" pitchFamily="2" charset="2"/>
              </a:rPr>
              <a:t>声明包含两部分：数组类型与数组名称。</a:t>
            </a:r>
          </a:p>
          <a:p>
            <a:pPr lvl="1" eaLnBrk="1" hangingPunct="1">
              <a:lnSpc>
                <a:spcPct val="90000"/>
              </a:lnSpc>
              <a:buFont typeface="Wingdings" panose="05000000000000000000" pitchFamily="2" charset="2"/>
              <a:buNone/>
            </a:pPr>
            <a:r>
              <a:rPr kumimoji="1" lang="zh-CN" altLang="en-US" dirty="0">
                <a:latin typeface="+mn-ea"/>
                <a:ea typeface="+mn-ea"/>
              </a:rPr>
              <a:t>格式：</a:t>
            </a:r>
          </a:p>
          <a:p>
            <a:pPr lvl="1" eaLnBrk="1" hangingPunct="1">
              <a:lnSpc>
                <a:spcPct val="90000"/>
              </a:lnSpc>
              <a:buFont typeface="Wingdings" panose="05000000000000000000" pitchFamily="2" charset="2"/>
              <a:buNone/>
            </a:pPr>
            <a:r>
              <a:rPr kumimoji="1" lang="zh-CN" altLang="en-US" dirty="0">
                <a:latin typeface="+mn-ea"/>
                <a:ea typeface="+mn-ea"/>
              </a:rPr>
              <a:t>    </a:t>
            </a:r>
            <a:r>
              <a:rPr kumimoji="1" lang="en-US" altLang="zh-CN" dirty="0">
                <a:latin typeface="+mn-ea"/>
                <a:ea typeface="+mn-ea"/>
              </a:rPr>
              <a:t>C,C++  </a:t>
            </a:r>
            <a:r>
              <a:rPr kumimoji="1" lang="zh-CN" altLang="zh-CN" dirty="0">
                <a:latin typeface="+mn-ea"/>
                <a:ea typeface="+mn-ea"/>
              </a:rPr>
              <a:t>标准形式：</a:t>
            </a:r>
          </a:p>
          <a:p>
            <a:pPr lvl="1" eaLnBrk="1" hangingPunct="1">
              <a:lnSpc>
                <a:spcPct val="90000"/>
              </a:lnSpc>
              <a:buFont typeface="Wingdings" panose="05000000000000000000" pitchFamily="2" charset="2"/>
              <a:buNone/>
            </a:pPr>
            <a:r>
              <a:rPr kumimoji="1" lang="zh-CN" altLang="en-US" dirty="0">
                <a:latin typeface="+mn-ea"/>
                <a:ea typeface="+mn-ea"/>
              </a:rPr>
              <a:t>	</a:t>
            </a:r>
            <a:r>
              <a:rPr kumimoji="1" lang="en-US" altLang="zh-CN" dirty="0">
                <a:latin typeface="+mn-ea"/>
                <a:ea typeface="+mn-ea"/>
              </a:rPr>
              <a:t>char   s[] ;   </a:t>
            </a:r>
          </a:p>
          <a:p>
            <a:pPr lvl="1" eaLnBrk="1" hangingPunct="1">
              <a:lnSpc>
                <a:spcPct val="90000"/>
              </a:lnSpc>
              <a:buFont typeface="Wingdings" panose="05000000000000000000" pitchFamily="2" charset="2"/>
              <a:buNone/>
            </a:pPr>
            <a:r>
              <a:rPr kumimoji="1" lang="en-US" altLang="zh-CN" dirty="0">
                <a:latin typeface="+mn-ea"/>
                <a:ea typeface="+mn-ea"/>
              </a:rPr>
              <a:t>	Point p[] ;  </a:t>
            </a:r>
          </a:p>
          <a:p>
            <a:pPr lvl="1" eaLnBrk="1" hangingPunct="1">
              <a:lnSpc>
                <a:spcPct val="90000"/>
              </a:lnSpc>
              <a:buFont typeface="Wingdings" panose="05000000000000000000" pitchFamily="2" charset="2"/>
              <a:buNone/>
            </a:pPr>
            <a:endParaRPr kumimoji="1" lang="en-US" altLang="zh-CN" dirty="0">
              <a:latin typeface="+mn-ea"/>
              <a:ea typeface="+mn-ea"/>
            </a:endParaRPr>
          </a:p>
          <a:p>
            <a:pPr lvl="1" eaLnBrk="1" hangingPunct="1">
              <a:lnSpc>
                <a:spcPct val="90000"/>
              </a:lnSpc>
              <a:buFont typeface="Wingdings" panose="05000000000000000000" pitchFamily="2" charset="2"/>
              <a:buNone/>
            </a:pPr>
            <a:r>
              <a:rPr kumimoji="1" lang="en-US" altLang="zh-CN" dirty="0">
                <a:latin typeface="+mn-ea"/>
                <a:ea typeface="+mn-ea"/>
              </a:rPr>
              <a:t>	char [] s ;</a:t>
            </a:r>
          </a:p>
          <a:p>
            <a:pPr lvl="1" eaLnBrk="1" hangingPunct="1">
              <a:lnSpc>
                <a:spcPct val="90000"/>
              </a:lnSpc>
              <a:buFont typeface="Wingdings" panose="05000000000000000000" pitchFamily="2" charset="2"/>
              <a:buNone/>
            </a:pPr>
            <a:r>
              <a:rPr kumimoji="1" lang="en-US" altLang="zh-CN" dirty="0">
                <a:latin typeface="+mn-ea"/>
                <a:ea typeface="+mn-ea"/>
              </a:rPr>
              <a:t> 	Point[] p ;</a:t>
            </a:r>
          </a:p>
          <a:p>
            <a:pPr eaLnBrk="1" hangingPunct="1">
              <a:lnSpc>
                <a:spcPct val="90000"/>
              </a:lnSpc>
            </a:pPr>
            <a:endParaRPr kumimoji="1" lang="en-US" altLang="zh-CN" dirty="0">
              <a:latin typeface="+mn-ea"/>
              <a:ea typeface="+mn-ea"/>
            </a:endParaRPr>
          </a:p>
          <a:p>
            <a:pPr eaLnBrk="1" hangingPunct="1">
              <a:lnSpc>
                <a:spcPct val="90000"/>
              </a:lnSpc>
            </a:pPr>
            <a:endParaRPr lang="en-US" altLang="zh-CN" dirty="0">
              <a:latin typeface="+mn-ea"/>
              <a:ea typeface="+mn-ea"/>
            </a:endParaRPr>
          </a:p>
        </p:txBody>
      </p:sp>
    </p:spTree>
    <p:extLst>
      <p:ext uri="{BB962C8B-B14F-4D97-AF65-F5344CB8AC3E}">
        <p14:creationId xmlns:p14="http://schemas.microsoft.com/office/powerpoint/2010/main" val="277842152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r>
              <a:rPr lang="zh-CN" altLang="en-US">
                <a:solidFill>
                  <a:schemeClr val="tx1"/>
                </a:solidFill>
                <a:latin typeface="+mn-ea"/>
                <a:ea typeface="+mn-ea"/>
              </a:rPr>
              <a:t>数组的声明</a:t>
            </a:r>
          </a:p>
        </p:txBody>
      </p:sp>
      <p:sp>
        <p:nvSpPr>
          <p:cNvPr id="38915" name="Rectangle 3"/>
          <p:cNvSpPr>
            <a:spLocks noGrp="1" noChangeArrowheads="1"/>
          </p:cNvSpPr>
          <p:nvPr>
            <p:ph idx="1"/>
          </p:nvPr>
        </p:nvSpPr>
        <p:spPr/>
        <p:txBody>
          <a:bodyPr/>
          <a:lstStyle/>
          <a:p>
            <a:pPr eaLnBrk="1" hangingPunct="1">
              <a:spcBef>
                <a:spcPct val="0"/>
              </a:spcBef>
              <a:buClrTx/>
              <a:buFont typeface="Wingdings" panose="05000000000000000000" pitchFamily="2" charset="2"/>
              <a:buChar char="p"/>
            </a:pPr>
            <a:r>
              <a:rPr lang="zh-CN" altLang="en-US">
                <a:latin typeface="+mn-ea"/>
                <a:ea typeface="+mn-ea"/>
              </a:rPr>
              <a:t>在</a:t>
            </a:r>
            <a:r>
              <a:rPr lang="en-US" altLang="zh-CN">
                <a:latin typeface="+mn-ea"/>
                <a:ea typeface="+mn-ea"/>
              </a:rPr>
              <a:t>Java</a:t>
            </a:r>
            <a:r>
              <a:rPr lang="zh-CN" altLang="zh-CN">
                <a:latin typeface="+mn-ea"/>
                <a:ea typeface="+mn-ea"/>
              </a:rPr>
              <a:t>中数组作为类来处理，所以数组声明并不创建实例对象，而是创建一个可用来引用该数组的引用。</a:t>
            </a:r>
            <a:endParaRPr lang="zh-CN" altLang="en-US">
              <a:latin typeface="+mn-ea"/>
              <a:ea typeface="+mn-ea"/>
            </a:endParaRPr>
          </a:p>
          <a:p>
            <a:pPr eaLnBrk="1" hangingPunct="1"/>
            <a:endParaRPr lang="en-US" altLang="zh-CN">
              <a:latin typeface="+mn-ea"/>
              <a:ea typeface="+mn-ea"/>
            </a:endParaRPr>
          </a:p>
        </p:txBody>
      </p:sp>
    </p:spTree>
    <p:extLst>
      <p:ext uri="{BB962C8B-B14F-4D97-AF65-F5344CB8AC3E}">
        <p14:creationId xmlns:p14="http://schemas.microsoft.com/office/powerpoint/2010/main" val="34869300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kumimoji="1" lang="zh-CN" altLang="en-US" dirty="0">
                <a:solidFill>
                  <a:schemeClr val="tx1"/>
                </a:solidFill>
                <a:latin typeface="+mn-ea"/>
                <a:ea typeface="+mn-ea"/>
              </a:rPr>
              <a:t>数组的创建与初始化</a:t>
            </a:r>
          </a:p>
        </p:txBody>
      </p:sp>
      <p:sp>
        <p:nvSpPr>
          <p:cNvPr id="39939" name="Rectangle 3"/>
          <p:cNvSpPr>
            <a:spLocks noGrp="1" noChangeArrowheads="1"/>
          </p:cNvSpPr>
          <p:nvPr>
            <p:ph idx="1"/>
          </p:nvPr>
        </p:nvSpPr>
        <p:spPr/>
        <p:txBody>
          <a:bodyPr/>
          <a:lstStyle/>
          <a:p>
            <a:pPr eaLnBrk="1" hangingPunct="1">
              <a:lnSpc>
                <a:spcPct val="90000"/>
              </a:lnSpc>
            </a:pPr>
            <a:r>
              <a:rPr kumimoji="1" lang="zh-CN" altLang="en-US" sz="1950" dirty="0">
                <a:latin typeface="+mn-ea"/>
                <a:ea typeface="+mn-ea"/>
              </a:rPr>
              <a:t>可以象其它对象一样，使用</a:t>
            </a:r>
            <a:r>
              <a:rPr kumimoji="1" lang="en-US" altLang="zh-CN" sz="1950" dirty="0">
                <a:latin typeface="+mn-ea"/>
                <a:ea typeface="+mn-ea"/>
              </a:rPr>
              <a:t>new</a:t>
            </a:r>
            <a:r>
              <a:rPr kumimoji="1" lang="zh-CN" altLang="zh-CN" sz="1950" dirty="0">
                <a:latin typeface="+mn-ea"/>
                <a:ea typeface="+mn-ea"/>
              </a:rPr>
              <a:t>来创建，格式：</a:t>
            </a:r>
            <a:endParaRPr kumimoji="1" lang="zh-CN" altLang="en-US" sz="1950" dirty="0">
              <a:latin typeface="+mn-ea"/>
              <a:ea typeface="+mn-ea"/>
            </a:endParaRPr>
          </a:p>
          <a:p>
            <a:pPr eaLnBrk="1" hangingPunct="1">
              <a:lnSpc>
                <a:spcPct val="90000"/>
              </a:lnSpc>
              <a:buFont typeface="Wingdings" panose="05000000000000000000" pitchFamily="2" charset="2"/>
              <a:buNone/>
            </a:pPr>
            <a:r>
              <a:rPr kumimoji="1" lang="zh-CN" altLang="en-US" sz="1950" dirty="0">
                <a:latin typeface="+mn-ea"/>
                <a:ea typeface="+mn-ea"/>
              </a:rPr>
              <a:t>	</a:t>
            </a:r>
          </a:p>
          <a:p>
            <a:pPr eaLnBrk="1" hangingPunct="1">
              <a:lnSpc>
                <a:spcPct val="90000"/>
              </a:lnSpc>
              <a:buFont typeface="Wingdings" panose="05000000000000000000" pitchFamily="2" charset="2"/>
              <a:buNone/>
            </a:pPr>
            <a:r>
              <a:rPr kumimoji="1" lang="zh-CN" altLang="en-US" sz="1950" dirty="0">
                <a:latin typeface="+mn-ea"/>
                <a:ea typeface="+mn-ea"/>
              </a:rPr>
              <a:t>	</a:t>
            </a:r>
            <a:r>
              <a:rPr kumimoji="1" lang="en-US" altLang="zh-CN" sz="1950" dirty="0">
                <a:latin typeface="+mn-ea"/>
                <a:ea typeface="+mn-ea"/>
              </a:rPr>
              <a:t>new </a:t>
            </a:r>
            <a:r>
              <a:rPr kumimoji="1" lang="en-US" altLang="zh-CN" sz="1950" i="1" dirty="0" err="1">
                <a:latin typeface="+mn-ea"/>
                <a:ea typeface="+mn-ea"/>
              </a:rPr>
              <a:t>elementType</a:t>
            </a:r>
            <a:r>
              <a:rPr kumimoji="1" lang="en-US" altLang="zh-CN" sz="1950" dirty="0">
                <a:latin typeface="+mn-ea"/>
                <a:ea typeface="+mn-ea"/>
              </a:rPr>
              <a:t>[</a:t>
            </a:r>
            <a:r>
              <a:rPr kumimoji="1" lang="en-US" altLang="zh-CN" sz="1950" i="1" dirty="0" err="1">
                <a:latin typeface="+mn-ea"/>
                <a:ea typeface="+mn-ea"/>
              </a:rPr>
              <a:t>arraySize</a:t>
            </a:r>
            <a:r>
              <a:rPr kumimoji="1" lang="en-US" altLang="zh-CN" sz="1950" dirty="0">
                <a:latin typeface="+mn-ea"/>
                <a:ea typeface="+mn-ea"/>
              </a:rPr>
              <a:t>] </a:t>
            </a:r>
          </a:p>
          <a:p>
            <a:pPr eaLnBrk="1" hangingPunct="1">
              <a:lnSpc>
                <a:spcPct val="90000"/>
              </a:lnSpc>
              <a:buFont typeface="Wingdings" panose="05000000000000000000" pitchFamily="2" charset="2"/>
              <a:buNone/>
            </a:pPr>
            <a:endParaRPr kumimoji="1" lang="en-US" altLang="zh-CN" sz="1950" dirty="0">
              <a:latin typeface="+mn-ea"/>
              <a:ea typeface="+mn-ea"/>
            </a:endParaRPr>
          </a:p>
          <a:p>
            <a:pPr eaLnBrk="1" hangingPunct="1">
              <a:lnSpc>
                <a:spcPct val="90000"/>
              </a:lnSpc>
              <a:buFont typeface="Wingdings" panose="05000000000000000000" pitchFamily="2" charset="2"/>
              <a:buNone/>
            </a:pPr>
            <a:endParaRPr kumimoji="1" lang="en-US" altLang="zh-CN" sz="1950" dirty="0">
              <a:latin typeface="+mn-ea"/>
              <a:ea typeface="+mn-ea"/>
            </a:endParaRPr>
          </a:p>
          <a:p>
            <a:pPr lvl="1" eaLnBrk="1" hangingPunct="1">
              <a:lnSpc>
                <a:spcPct val="90000"/>
              </a:lnSpc>
              <a:buFont typeface="Wingdings" panose="05000000000000000000" pitchFamily="2" charset="2"/>
              <a:buNone/>
            </a:pPr>
            <a:r>
              <a:rPr kumimoji="1" lang="zh-CN" altLang="zh-CN" sz="1650" dirty="0">
                <a:latin typeface="+mn-ea"/>
                <a:ea typeface="+mn-ea"/>
              </a:rPr>
              <a:t>例：   </a:t>
            </a:r>
            <a:endParaRPr kumimoji="1" lang="zh-CN" altLang="en-US" sz="1650" dirty="0">
              <a:latin typeface="+mn-ea"/>
              <a:ea typeface="+mn-ea"/>
            </a:endParaRPr>
          </a:p>
          <a:p>
            <a:pPr lvl="1" eaLnBrk="1" hangingPunct="1">
              <a:lnSpc>
                <a:spcPct val="90000"/>
              </a:lnSpc>
              <a:buFont typeface="Wingdings" panose="05000000000000000000" pitchFamily="2" charset="2"/>
              <a:buNone/>
            </a:pPr>
            <a:r>
              <a:rPr kumimoji="1" lang="zh-CN" altLang="en-US" sz="1650" dirty="0">
                <a:latin typeface="+mn-ea"/>
                <a:ea typeface="+mn-ea"/>
              </a:rPr>
              <a:t>   </a:t>
            </a:r>
            <a:r>
              <a:rPr kumimoji="1" lang="en-US" altLang="zh-CN" sz="1650" dirty="0">
                <a:latin typeface="+mn-ea"/>
                <a:ea typeface="+mn-ea"/>
              </a:rPr>
              <a:t>char [] s ;</a:t>
            </a:r>
          </a:p>
          <a:p>
            <a:pPr lvl="1" eaLnBrk="1" hangingPunct="1">
              <a:lnSpc>
                <a:spcPct val="90000"/>
              </a:lnSpc>
              <a:buFont typeface="Wingdings" panose="05000000000000000000" pitchFamily="2" charset="2"/>
              <a:buNone/>
            </a:pPr>
            <a:r>
              <a:rPr kumimoji="1" lang="en-US" altLang="zh-CN" sz="1650" dirty="0">
                <a:latin typeface="+mn-ea"/>
                <a:ea typeface="+mn-ea"/>
              </a:rPr>
              <a:t>   s = new char[20]; 	//</a:t>
            </a:r>
            <a:r>
              <a:rPr kumimoji="1" lang="zh-CN" altLang="en-US" sz="1650" dirty="0">
                <a:latin typeface="+mn-ea"/>
                <a:ea typeface="+mn-ea"/>
              </a:rPr>
              <a:t>创建有</a:t>
            </a:r>
            <a:r>
              <a:rPr kumimoji="1" lang="en-US" altLang="zh-CN" sz="1650" dirty="0">
                <a:latin typeface="+mn-ea"/>
                <a:ea typeface="+mn-ea"/>
              </a:rPr>
              <a:t>20</a:t>
            </a:r>
            <a:r>
              <a:rPr kumimoji="1" lang="zh-CN" altLang="en-US" sz="1650" dirty="0">
                <a:latin typeface="+mn-ea"/>
                <a:ea typeface="+mn-ea"/>
              </a:rPr>
              <a:t>个字符的数组</a:t>
            </a:r>
          </a:p>
          <a:p>
            <a:pPr lvl="1" eaLnBrk="1" hangingPunct="1">
              <a:lnSpc>
                <a:spcPct val="90000"/>
              </a:lnSpc>
              <a:buFont typeface="Wingdings" panose="05000000000000000000" pitchFamily="2" charset="2"/>
              <a:buNone/>
            </a:pPr>
            <a:r>
              <a:rPr kumimoji="1" lang="zh-CN" altLang="en-US" sz="1650" dirty="0">
                <a:latin typeface="+mn-ea"/>
                <a:ea typeface="+mn-ea"/>
              </a:rPr>
              <a:t>    </a:t>
            </a:r>
            <a:endParaRPr kumimoji="1" lang="zh-CN" altLang="zh-CN" sz="1650" dirty="0">
              <a:latin typeface="+mn-ea"/>
              <a:ea typeface="+mn-ea"/>
            </a:endParaRPr>
          </a:p>
          <a:p>
            <a:pPr eaLnBrk="1" hangingPunct="1">
              <a:lnSpc>
                <a:spcPct val="90000"/>
              </a:lnSpc>
              <a:buFont typeface="Wingdings" panose="05000000000000000000" pitchFamily="2" charset="2"/>
              <a:buNone/>
            </a:pPr>
            <a:r>
              <a:rPr kumimoji="1" lang="zh-CN" altLang="zh-CN" sz="1950" dirty="0">
                <a:latin typeface="+mn-ea"/>
                <a:ea typeface="+mn-ea"/>
              </a:rPr>
              <a:t>    </a:t>
            </a:r>
            <a:endParaRPr kumimoji="1" lang="zh-CN" altLang="en-US" sz="1950" dirty="0">
              <a:latin typeface="+mn-ea"/>
              <a:ea typeface="+mn-ea"/>
            </a:endParaRPr>
          </a:p>
          <a:p>
            <a:pPr eaLnBrk="1" hangingPunct="1">
              <a:lnSpc>
                <a:spcPct val="90000"/>
              </a:lnSpc>
              <a:buFont typeface="Wingdings" panose="05000000000000000000" pitchFamily="2" charset="2"/>
              <a:buNone/>
            </a:pPr>
            <a:endParaRPr lang="en-US" altLang="zh-CN" sz="1950" dirty="0">
              <a:latin typeface="+mn-ea"/>
              <a:ea typeface="+mn-ea"/>
            </a:endParaRPr>
          </a:p>
        </p:txBody>
      </p:sp>
    </p:spTree>
    <p:extLst>
      <p:ext uri="{BB962C8B-B14F-4D97-AF65-F5344CB8AC3E}">
        <p14:creationId xmlns:p14="http://schemas.microsoft.com/office/powerpoint/2010/main" val="227383261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kumimoji="1" lang="zh-CN" altLang="en-US" dirty="0">
                <a:solidFill>
                  <a:schemeClr val="tx1"/>
                </a:solidFill>
                <a:latin typeface="+mn-ea"/>
                <a:ea typeface="+mn-ea"/>
              </a:rPr>
              <a:t>数组的初始化</a:t>
            </a:r>
          </a:p>
        </p:txBody>
      </p:sp>
      <p:sp>
        <p:nvSpPr>
          <p:cNvPr id="40963" name="Rectangle 3"/>
          <p:cNvSpPr>
            <a:spLocks noGrp="1" noChangeArrowheads="1"/>
          </p:cNvSpPr>
          <p:nvPr>
            <p:ph idx="1"/>
          </p:nvPr>
        </p:nvSpPr>
        <p:spPr/>
        <p:txBody>
          <a:bodyPr/>
          <a:lstStyle/>
          <a:p>
            <a:pPr eaLnBrk="1" hangingPunct="1">
              <a:lnSpc>
                <a:spcPct val="90000"/>
              </a:lnSpc>
              <a:buFont typeface="Wingdings" panose="05000000000000000000" pitchFamily="2" charset="2"/>
              <a:buNone/>
            </a:pPr>
            <a:r>
              <a:rPr kumimoji="1" lang="zh-CN" altLang="en-US" dirty="0">
                <a:latin typeface="+mn-ea"/>
                <a:ea typeface="+mn-ea"/>
              </a:rPr>
              <a:t>数组元素是被初始化的。</a:t>
            </a:r>
          </a:p>
          <a:p>
            <a:pPr eaLnBrk="1" hangingPunct="1">
              <a:lnSpc>
                <a:spcPct val="90000"/>
              </a:lnSpc>
              <a:buFont typeface="Wingdings" panose="05000000000000000000" pitchFamily="2" charset="2"/>
              <a:buNone/>
            </a:pPr>
            <a:r>
              <a:rPr kumimoji="1" lang="zh-CN" altLang="en-US" dirty="0">
                <a:latin typeface="+mn-ea"/>
                <a:ea typeface="+mn-ea"/>
              </a:rPr>
              <a:t>	字符串 </a:t>
            </a:r>
            <a:r>
              <a:rPr kumimoji="1" lang="en-US" altLang="zh-CN" dirty="0">
                <a:latin typeface="+mn-ea"/>
                <a:ea typeface="+mn-ea"/>
              </a:rPr>
              <a:t>-- \u0000, null</a:t>
            </a:r>
          </a:p>
          <a:p>
            <a:pPr eaLnBrk="1" hangingPunct="1">
              <a:lnSpc>
                <a:spcPct val="90000"/>
              </a:lnSpc>
              <a:buFont typeface="Wingdings" panose="05000000000000000000" pitchFamily="2" charset="2"/>
              <a:buNone/>
            </a:pPr>
            <a:r>
              <a:rPr kumimoji="1" lang="en-US" altLang="zh-CN" dirty="0">
                <a:latin typeface="+mn-ea"/>
                <a:ea typeface="+mn-ea"/>
              </a:rPr>
              <a:t>	</a:t>
            </a:r>
            <a:r>
              <a:rPr kumimoji="1" lang="zh-CN" altLang="zh-CN" dirty="0">
                <a:latin typeface="+mn-ea"/>
                <a:ea typeface="+mn-ea"/>
              </a:rPr>
              <a:t>对象数组 -- </a:t>
            </a:r>
            <a:r>
              <a:rPr kumimoji="1" lang="en-US" altLang="zh-CN" dirty="0">
                <a:latin typeface="+mn-ea"/>
                <a:ea typeface="+mn-ea"/>
              </a:rPr>
              <a:t>null</a:t>
            </a:r>
          </a:p>
          <a:p>
            <a:pPr eaLnBrk="1" hangingPunct="1">
              <a:lnSpc>
                <a:spcPct val="90000"/>
              </a:lnSpc>
              <a:buFont typeface="Wingdings" panose="05000000000000000000" pitchFamily="2" charset="2"/>
              <a:buNone/>
            </a:pPr>
            <a:endParaRPr kumimoji="1" lang="en-US" altLang="zh-CN" dirty="0">
              <a:latin typeface="+mn-ea"/>
              <a:ea typeface="+mn-ea"/>
              <a:sym typeface="Wingdings" panose="05000000000000000000" pitchFamily="2" charset="2"/>
            </a:endParaRPr>
          </a:p>
          <a:p>
            <a:pPr eaLnBrk="1" hangingPunct="1">
              <a:lnSpc>
                <a:spcPct val="90000"/>
              </a:lnSpc>
              <a:buFont typeface="Wingdings" panose="05000000000000000000" pitchFamily="2" charset="2"/>
              <a:buNone/>
            </a:pPr>
            <a:r>
              <a:rPr kumimoji="1" lang="zh-CN" altLang="zh-CN" dirty="0">
                <a:latin typeface="+mn-ea"/>
                <a:ea typeface="+mn-ea"/>
              </a:rPr>
              <a:t>用初始值创建数组</a:t>
            </a:r>
          </a:p>
          <a:p>
            <a:pPr lvl="1" eaLnBrk="1" hangingPunct="1">
              <a:lnSpc>
                <a:spcPct val="90000"/>
              </a:lnSpc>
              <a:buFont typeface="Wingdings" panose="05000000000000000000" pitchFamily="2" charset="2"/>
              <a:buNone/>
            </a:pPr>
            <a:r>
              <a:rPr kumimoji="1" lang="en-US" altLang="zh-CN" dirty="0">
                <a:latin typeface="+mn-ea"/>
                <a:ea typeface="+mn-ea"/>
              </a:rPr>
              <a:t>String names[ ] = { “Jack”, “Wang”, “Lee”};</a:t>
            </a:r>
          </a:p>
          <a:p>
            <a:pPr lvl="1" eaLnBrk="1" hangingPunct="1">
              <a:lnSpc>
                <a:spcPct val="90000"/>
              </a:lnSpc>
              <a:buFont typeface="Wingdings" panose="05000000000000000000" pitchFamily="2" charset="2"/>
              <a:buNone/>
            </a:pPr>
            <a:r>
              <a:rPr kumimoji="1" lang="en-US" altLang="zh-CN" dirty="0" err="1">
                <a:latin typeface="+mn-ea"/>
                <a:ea typeface="+mn-ea"/>
              </a:rPr>
              <a:t>int</a:t>
            </a:r>
            <a:r>
              <a:rPr kumimoji="1" lang="en-US" altLang="zh-CN" dirty="0">
                <a:latin typeface="+mn-ea"/>
                <a:ea typeface="+mn-ea"/>
              </a:rPr>
              <a:t>  a[ ] = {1, 2, 3};</a:t>
            </a:r>
          </a:p>
          <a:p>
            <a:pPr lvl="1" eaLnBrk="1" hangingPunct="1">
              <a:lnSpc>
                <a:spcPct val="90000"/>
              </a:lnSpc>
              <a:buFont typeface="Wingdings" panose="05000000000000000000" pitchFamily="2" charset="2"/>
              <a:buNone/>
            </a:pPr>
            <a:r>
              <a:rPr kumimoji="1" lang="en-US" altLang="zh-CN" dirty="0">
                <a:latin typeface="+mn-ea"/>
                <a:ea typeface="+mn-ea"/>
              </a:rPr>
              <a:t>Date d[] = { new Date( ), new Date( ), new Date( )}</a:t>
            </a:r>
          </a:p>
          <a:p>
            <a:pPr eaLnBrk="1" hangingPunct="1">
              <a:lnSpc>
                <a:spcPct val="90000"/>
              </a:lnSpc>
            </a:pPr>
            <a:endParaRPr lang="en-US" altLang="zh-CN" dirty="0">
              <a:latin typeface="+mn-ea"/>
              <a:ea typeface="+mn-ea"/>
            </a:endParaRPr>
          </a:p>
        </p:txBody>
      </p:sp>
    </p:spTree>
    <p:extLst>
      <p:ext uri="{BB962C8B-B14F-4D97-AF65-F5344CB8AC3E}">
        <p14:creationId xmlns:p14="http://schemas.microsoft.com/office/powerpoint/2010/main" val="222118741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48145" y="1330036"/>
            <a:ext cx="7398328" cy="4524315"/>
          </a:xfrm>
          <a:prstGeom prst="rect">
            <a:avLst/>
          </a:prstGeom>
        </p:spPr>
        <p:txBody>
          <a:bodyPr wrap="square">
            <a:spAutoFit/>
          </a:bodyPr>
          <a:lstStyle/>
          <a:p>
            <a:r>
              <a:rPr lang="en-US" sz="3200" dirty="0" smtClean="0"/>
              <a:t>JDK </a:t>
            </a:r>
            <a:r>
              <a:rPr lang="en-US" sz="3200" dirty="0"/>
              <a:t>1.5 </a:t>
            </a:r>
            <a:r>
              <a:rPr lang="zh-CN" altLang="en-US" sz="3200" dirty="0"/>
              <a:t>引进了一种新的循环类型，被称为 </a:t>
            </a:r>
            <a:r>
              <a:rPr lang="en-US" sz="3200" dirty="0"/>
              <a:t>For-Each </a:t>
            </a:r>
            <a:r>
              <a:rPr lang="zh-CN" altLang="en-US" sz="3200" dirty="0"/>
              <a:t>循环或者加强型循环，它能在不使用下标的情况下遍历数组。</a:t>
            </a:r>
          </a:p>
          <a:p>
            <a:endParaRPr lang="zh-CN" altLang="en-US" sz="3200" dirty="0"/>
          </a:p>
          <a:p>
            <a:r>
              <a:rPr lang="zh-CN" altLang="en-US" sz="3200" dirty="0"/>
              <a:t>语法格式如下：</a:t>
            </a:r>
          </a:p>
          <a:p>
            <a:r>
              <a:rPr lang="en-US" sz="3200" dirty="0" smtClean="0"/>
              <a:t>for(type </a:t>
            </a:r>
            <a:r>
              <a:rPr lang="en-US" sz="3200" dirty="0"/>
              <a:t>element: array)</a:t>
            </a:r>
          </a:p>
          <a:p>
            <a:r>
              <a:rPr lang="en-US" sz="3200" dirty="0"/>
              <a:t>{</a:t>
            </a:r>
          </a:p>
          <a:p>
            <a:r>
              <a:rPr lang="en-US" sz="3200" dirty="0"/>
              <a:t>    </a:t>
            </a:r>
            <a:r>
              <a:rPr lang="en-US" sz="3200" dirty="0" err="1"/>
              <a:t>System.out.println</a:t>
            </a:r>
            <a:r>
              <a:rPr lang="en-US" sz="3200" dirty="0"/>
              <a:t>(element);</a:t>
            </a:r>
          </a:p>
          <a:p>
            <a:r>
              <a:rPr lang="en-US" sz="3200" dirty="0"/>
              <a:t>}</a:t>
            </a:r>
          </a:p>
        </p:txBody>
      </p:sp>
      <p:sp>
        <p:nvSpPr>
          <p:cNvPr id="4" name="Rectangle 2"/>
          <p:cNvSpPr txBox="1">
            <a:spLocks noChangeArrowheads="1"/>
          </p:cNvSpPr>
          <p:nvPr/>
        </p:nvSpPr>
        <p:spPr>
          <a:xfrm>
            <a:off x="628650" y="365126"/>
            <a:ext cx="78867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For-Each </a:t>
            </a:r>
            <a:r>
              <a:rPr lang="zh-CN" altLang="en-US" dirty="0"/>
              <a:t>循环</a:t>
            </a:r>
            <a:endParaRPr lang="zh-CN" altLang="en-US" dirty="0"/>
          </a:p>
        </p:txBody>
      </p:sp>
    </p:spTree>
    <p:extLst>
      <p:ext uri="{BB962C8B-B14F-4D97-AF65-F5344CB8AC3E}">
        <p14:creationId xmlns:p14="http://schemas.microsoft.com/office/powerpoint/2010/main" val="421269188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zh-CN" altLang="en-US">
                <a:latin typeface="+mn-ea"/>
                <a:ea typeface="+mn-ea"/>
              </a:rPr>
              <a:t>对象数组</a:t>
            </a:r>
          </a:p>
        </p:txBody>
      </p:sp>
      <p:sp>
        <p:nvSpPr>
          <p:cNvPr id="41987" name="Rectangle 3"/>
          <p:cNvSpPr>
            <a:spLocks noGrp="1" noChangeArrowheads="1"/>
          </p:cNvSpPr>
          <p:nvPr>
            <p:ph idx="1"/>
          </p:nvPr>
        </p:nvSpPr>
        <p:spPr/>
        <p:txBody>
          <a:bodyPr/>
          <a:lstStyle/>
          <a:p>
            <a:pPr eaLnBrk="1" hangingPunct="1">
              <a:spcBef>
                <a:spcPct val="0"/>
              </a:spcBef>
              <a:buClrTx/>
              <a:buFontTx/>
              <a:buNone/>
            </a:pPr>
            <a:r>
              <a:rPr lang="zh-CN" altLang="en-US">
                <a:latin typeface="+mn-ea"/>
                <a:ea typeface="+mn-ea"/>
              </a:rPr>
              <a:t>除了基本类型以外，还可以创建对象类型的数组。</a:t>
            </a:r>
          </a:p>
          <a:p>
            <a:pPr eaLnBrk="1" hangingPunct="1">
              <a:spcBef>
                <a:spcPct val="0"/>
              </a:spcBef>
              <a:buClrTx/>
              <a:buFontTx/>
              <a:buNone/>
            </a:pPr>
            <a:r>
              <a:rPr lang="zh-CN" altLang="en-US">
                <a:latin typeface="+mn-ea"/>
                <a:ea typeface="+mn-ea"/>
              </a:rPr>
              <a:t>	</a:t>
            </a:r>
            <a:r>
              <a:rPr lang="en-US" altLang="zh-CN">
                <a:latin typeface="+mn-ea"/>
                <a:ea typeface="+mn-ea"/>
              </a:rPr>
              <a:t>Point[] p ; 	</a:t>
            </a:r>
          </a:p>
          <a:p>
            <a:pPr eaLnBrk="1" hangingPunct="1">
              <a:spcBef>
                <a:spcPct val="0"/>
              </a:spcBef>
              <a:buClrTx/>
              <a:buFontTx/>
              <a:buNone/>
            </a:pPr>
            <a:r>
              <a:rPr lang="en-US" altLang="zh-CN">
                <a:latin typeface="+mn-ea"/>
                <a:ea typeface="+mn-ea"/>
              </a:rPr>
              <a:t>	p = new Point[100]; </a:t>
            </a:r>
          </a:p>
          <a:p>
            <a:pPr eaLnBrk="1" hangingPunct="1">
              <a:buFont typeface="Wingdings" panose="05000000000000000000" pitchFamily="2" charset="2"/>
              <a:buNone/>
            </a:pPr>
            <a:r>
              <a:rPr lang="en-US" altLang="zh-CN">
                <a:latin typeface="+mn-ea"/>
                <a:ea typeface="+mn-ea"/>
              </a:rPr>
              <a:t>//</a:t>
            </a:r>
            <a:r>
              <a:rPr lang="zh-CN" altLang="zh-CN">
                <a:latin typeface="+mn-ea"/>
                <a:ea typeface="+mn-ea"/>
              </a:rPr>
              <a:t>创建100个引用</a:t>
            </a:r>
          </a:p>
          <a:p>
            <a:pPr eaLnBrk="1" hangingPunct="1">
              <a:buFont typeface="Wingdings" panose="05000000000000000000" pitchFamily="2" charset="2"/>
              <a:buNone/>
            </a:pPr>
            <a:r>
              <a:rPr lang="zh-CN" altLang="zh-CN">
                <a:latin typeface="+mn-ea"/>
                <a:ea typeface="+mn-ea"/>
              </a:rPr>
              <a:t>创建100个</a:t>
            </a:r>
            <a:r>
              <a:rPr lang="en-US" altLang="zh-CN">
                <a:latin typeface="+mn-ea"/>
                <a:ea typeface="+mn-ea"/>
              </a:rPr>
              <a:t>Point</a:t>
            </a:r>
            <a:r>
              <a:rPr lang="zh-CN" altLang="zh-CN">
                <a:latin typeface="+mn-ea"/>
                <a:ea typeface="+mn-ea"/>
              </a:rPr>
              <a:t>对象：</a:t>
            </a:r>
          </a:p>
          <a:p>
            <a:pPr eaLnBrk="1" hangingPunct="1">
              <a:spcBef>
                <a:spcPct val="0"/>
              </a:spcBef>
              <a:buClrTx/>
              <a:buFontTx/>
              <a:buNone/>
            </a:pPr>
            <a:r>
              <a:rPr lang="zh-CN" altLang="zh-CN">
                <a:latin typeface="+mn-ea"/>
                <a:ea typeface="+mn-ea"/>
              </a:rPr>
              <a:t>	</a:t>
            </a:r>
            <a:r>
              <a:rPr lang="en-US" altLang="zh-CN">
                <a:latin typeface="+mn-ea"/>
                <a:ea typeface="+mn-ea"/>
              </a:rPr>
              <a:t>p[0] = new Point( );</a:t>
            </a:r>
          </a:p>
          <a:p>
            <a:pPr eaLnBrk="1" hangingPunct="1">
              <a:spcBef>
                <a:spcPct val="0"/>
              </a:spcBef>
              <a:buClrTx/>
              <a:buFontTx/>
              <a:buNone/>
            </a:pPr>
            <a:r>
              <a:rPr lang="en-US" altLang="zh-CN">
                <a:latin typeface="+mn-ea"/>
                <a:ea typeface="+mn-ea"/>
              </a:rPr>
              <a:t>	p[1] = new Point( );</a:t>
            </a:r>
          </a:p>
          <a:p>
            <a:pPr eaLnBrk="1" hangingPunct="1">
              <a:spcBef>
                <a:spcPct val="0"/>
              </a:spcBef>
              <a:buClrTx/>
              <a:buFontTx/>
              <a:buNone/>
            </a:pPr>
            <a:r>
              <a:rPr lang="en-US" altLang="zh-CN">
                <a:latin typeface="+mn-ea"/>
                <a:ea typeface="+mn-ea"/>
              </a:rPr>
              <a:t>	…</a:t>
            </a:r>
          </a:p>
          <a:p>
            <a:pPr eaLnBrk="1" hangingPunct="1"/>
            <a:endParaRPr lang="en-US" altLang="zh-CN">
              <a:latin typeface="+mn-ea"/>
              <a:ea typeface="+mn-ea"/>
            </a:endParaRPr>
          </a:p>
          <a:p>
            <a:pPr eaLnBrk="1" hangingPunct="1"/>
            <a:endParaRPr lang="en-US" altLang="zh-CN">
              <a:latin typeface="+mn-ea"/>
              <a:ea typeface="+mn-ea"/>
            </a:endParaRPr>
          </a:p>
        </p:txBody>
      </p:sp>
    </p:spTree>
    <p:extLst>
      <p:ext uri="{BB962C8B-B14F-4D97-AF65-F5344CB8AC3E}">
        <p14:creationId xmlns:p14="http://schemas.microsoft.com/office/powerpoint/2010/main" val="351925880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zh-CN" altLang="en-US">
                <a:latin typeface="+mn-ea"/>
                <a:ea typeface="+mn-ea"/>
              </a:rPr>
              <a:t>多维数组</a:t>
            </a:r>
          </a:p>
        </p:txBody>
      </p:sp>
      <p:sp>
        <p:nvSpPr>
          <p:cNvPr id="43011" name="Rectangle 3"/>
          <p:cNvSpPr>
            <a:spLocks noGrp="1" noChangeArrowheads="1"/>
          </p:cNvSpPr>
          <p:nvPr>
            <p:ph idx="1"/>
          </p:nvPr>
        </p:nvSpPr>
        <p:spPr>
          <a:xfrm>
            <a:off x="628650" y="1396134"/>
            <a:ext cx="7886700" cy="5101648"/>
          </a:xfrm>
        </p:spPr>
        <p:txBody>
          <a:bodyPr>
            <a:noAutofit/>
          </a:bodyPr>
          <a:lstStyle/>
          <a:p>
            <a:pPr eaLnBrk="1" hangingPunct="1">
              <a:lnSpc>
                <a:spcPct val="80000"/>
              </a:lnSpc>
            </a:pPr>
            <a:r>
              <a:rPr kumimoji="1" lang="zh-CN" altLang="en-US" sz="2400" dirty="0">
                <a:latin typeface="+mn-ea"/>
                <a:ea typeface="+mn-ea"/>
              </a:rPr>
              <a:t>声明方法</a:t>
            </a:r>
          </a:p>
          <a:p>
            <a:pPr eaLnBrk="1" hangingPunct="1">
              <a:lnSpc>
                <a:spcPct val="80000"/>
              </a:lnSpc>
              <a:buFont typeface="Wingdings" panose="05000000000000000000" pitchFamily="2" charset="2"/>
              <a:buNone/>
            </a:pPr>
            <a:r>
              <a:rPr kumimoji="1" lang="zh-CN" altLang="en-US" sz="2400" dirty="0">
                <a:latin typeface="+mn-ea"/>
                <a:ea typeface="+mn-ea"/>
              </a:rPr>
              <a:t>	</a:t>
            </a:r>
            <a:r>
              <a:rPr kumimoji="1" lang="en-US" altLang="zh-CN" sz="2400" dirty="0" err="1">
                <a:latin typeface="+mn-ea"/>
                <a:ea typeface="+mn-ea"/>
              </a:rPr>
              <a:t>int</a:t>
            </a:r>
            <a:r>
              <a:rPr kumimoji="1" lang="en-US" altLang="zh-CN" sz="2400" dirty="0">
                <a:latin typeface="+mn-ea"/>
                <a:ea typeface="+mn-ea"/>
              </a:rPr>
              <a:t> a[ ][ ]; </a:t>
            </a:r>
            <a:r>
              <a:rPr kumimoji="1" lang="zh-CN" altLang="zh-CN" sz="2400" dirty="0">
                <a:latin typeface="+mn-ea"/>
                <a:ea typeface="+mn-ea"/>
              </a:rPr>
              <a:t>或</a:t>
            </a:r>
            <a:r>
              <a:rPr kumimoji="1" lang="en-US" altLang="zh-CN" sz="2400" dirty="0" err="1">
                <a:latin typeface="+mn-ea"/>
                <a:ea typeface="+mn-ea"/>
              </a:rPr>
              <a:t>int</a:t>
            </a:r>
            <a:r>
              <a:rPr kumimoji="1" lang="en-US" altLang="zh-CN" sz="2400" dirty="0">
                <a:latin typeface="+mn-ea"/>
                <a:ea typeface="+mn-ea"/>
              </a:rPr>
              <a:t> [ ][ ] a;</a:t>
            </a:r>
          </a:p>
          <a:p>
            <a:pPr eaLnBrk="1" hangingPunct="1">
              <a:lnSpc>
                <a:spcPct val="80000"/>
              </a:lnSpc>
            </a:pPr>
            <a:r>
              <a:rPr kumimoji="1" lang="zh-CN" altLang="en-US" sz="2400" dirty="0">
                <a:latin typeface="+mn-ea"/>
                <a:ea typeface="+mn-ea"/>
              </a:rPr>
              <a:t>实例化</a:t>
            </a:r>
          </a:p>
          <a:p>
            <a:pPr lvl="1" eaLnBrk="1" hangingPunct="1">
              <a:lnSpc>
                <a:spcPct val="80000"/>
              </a:lnSpc>
              <a:buFont typeface="Wingdings" panose="05000000000000000000" pitchFamily="2" charset="2"/>
              <a:buNone/>
            </a:pPr>
            <a:r>
              <a:rPr kumimoji="1" lang="en-US" altLang="zh-CN" dirty="0">
                <a:latin typeface="+mn-ea"/>
                <a:ea typeface="+mn-ea"/>
              </a:rPr>
              <a:t>a = new </a:t>
            </a:r>
            <a:r>
              <a:rPr kumimoji="1" lang="en-US" altLang="zh-CN" dirty="0" err="1">
                <a:latin typeface="+mn-ea"/>
                <a:ea typeface="+mn-ea"/>
              </a:rPr>
              <a:t>int</a:t>
            </a:r>
            <a:r>
              <a:rPr kumimoji="1" lang="en-US" altLang="zh-CN" dirty="0">
                <a:latin typeface="+mn-ea"/>
                <a:ea typeface="+mn-ea"/>
              </a:rPr>
              <a:t>[4][4];  //</a:t>
            </a:r>
            <a:r>
              <a:rPr kumimoji="1" lang="zh-CN" altLang="en-US" dirty="0">
                <a:latin typeface="+mn-ea"/>
                <a:ea typeface="+mn-ea"/>
              </a:rPr>
              <a:t>直接为每一维分配内存，生成规则数组</a:t>
            </a:r>
          </a:p>
          <a:p>
            <a:pPr lvl="1" eaLnBrk="1" hangingPunct="1">
              <a:lnSpc>
                <a:spcPct val="80000"/>
              </a:lnSpc>
              <a:buFont typeface="Wingdings" panose="05000000000000000000" pitchFamily="2" charset="2"/>
              <a:buNone/>
            </a:pPr>
            <a:r>
              <a:rPr kumimoji="1" lang="en-US" altLang="zh-CN" dirty="0">
                <a:latin typeface="+mn-ea"/>
                <a:ea typeface="+mn-ea"/>
              </a:rPr>
              <a:t>a = new </a:t>
            </a:r>
            <a:r>
              <a:rPr kumimoji="1" lang="en-US" altLang="zh-CN" dirty="0" err="1">
                <a:latin typeface="+mn-ea"/>
                <a:ea typeface="+mn-ea"/>
              </a:rPr>
              <a:t>int</a:t>
            </a:r>
            <a:r>
              <a:rPr kumimoji="1" lang="en-US" altLang="zh-CN" dirty="0">
                <a:latin typeface="+mn-ea"/>
                <a:ea typeface="+mn-ea"/>
              </a:rPr>
              <a:t>[4][ ];  // </a:t>
            </a:r>
            <a:r>
              <a:rPr kumimoji="1" lang="zh-CN" altLang="en-US" dirty="0">
                <a:latin typeface="+mn-ea"/>
                <a:ea typeface="+mn-ea"/>
              </a:rPr>
              <a:t>只有最后维可以不给值，其它都要给，</a:t>
            </a:r>
          </a:p>
          <a:p>
            <a:pPr lvl="1" eaLnBrk="1" hangingPunct="1">
              <a:lnSpc>
                <a:spcPct val="80000"/>
              </a:lnSpc>
              <a:buFont typeface="Wingdings" panose="05000000000000000000" pitchFamily="2" charset="2"/>
              <a:buNone/>
            </a:pPr>
            <a:r>
              <a:rPr kumimoji="1" lang="en-US" altLang="zh-CN" dirty="0">
                <a:latin typeface="+mn-ea"/>
                <a:ea typeface="+mn-ea"/>
              </a:rPr>
              <a:t>//</a:t>
            </a:r>
            <a:r>
              <a:rPr kumimoji="1" lang="zh-CN" altLang="en-US" dirty="0">
                <a:latin typeface="+mn-ea"/>
                <a:ea typeface="+mn-ea"/>
              </a:rPr>
              <a:t>以生成不规则数组</a:t>
            </a:r>
          </a:p>
          <a:p>
            <a:pPr lvl="1" eaLnBrk="1" hangingPunct="1">
              <a:lnSpc>
                <a:spcPct val="80000"/>
              </a:lnSpc>
              <a:buFont typeface="Wingdings" panose="05000000000000000000" pitchFamily="2" charset="2"/>
              <a:buNone/>
            </a:pPr>
            <a:r>
              <a:rPr kumimoji="1" lang="en-US" altLang="zh-CN" dirty="0">
                <a:latin typeface="+mn-ea"/>
                <a:ea typeface="+mn-ea"/>
              </a:rPr>
              <a:t>a[0] = new </a:t>
            </a:r>
            <a:r>
              <a:rPr kumimoji="1" lang="en-US" altLang="zh-CN" dirty="0" err="1">
                <a:latin typeface="+mn-ea"/>
                <a:ea typeface="+mn-ea"/>
              </a:rPr>
              <a:t>int</a:t>
            </a:r>
            <a:r>
              <a:rPr kumimoji="1" lang="en-US" altLang="zh-CN" dirty="0">
                <a:latin typeface="+mn-ea"/>
                <a:ea typeface="+mn-ea"/>
              </a:rPr>
              <a:t>[10] ;</a:t>
            </a:r>
          </a:p>
          <a:p>
            <a:pPr lvl="1" eaLnBrk="1" hangingPunct="1">
              <a:lnSpc>
                <a:spcPct val="80000"/>
              </a:lnSpc>
              <a:buFont typeface="Wingdings" panose="05000000000000000000" pitchFamily="2" charset="2"/>
              <a:buNone/>
            </a:pPr>
            <a:r>
              <a:rPr kumimoji="1" lang="en-US" altLang="zh-CN" dirty="0">
                <a:latin typeface="+mn-ea"/>
                <a:ea typeface="+mn-ea"/>
              </a:rPr>
              <a:t>a[1] = new </a:t>
            </a:r>
            <a:r>
              <a:rPr kumimoji="1" lang="en-US" altLang="zh-CN" dirty="0" err="1">
                <a:latin typeface="+mn-ea"/>
                <a:ea typeface="+mn-ea"/>
              </a:rPr>
              <a:t>int</a:t>
            </a:r>
            <a:r>
              <a:rPr kumimoji="1" lang="en-US" altLang="zh-CN" dirty="0">
                <a:latin typeface="+mn-ea"/>
                <a:ea typeface="+mn-ea"/>
              </a:rPr>
              <a:t>[5];</a:t>
            </a:r>
          </a:p>
          <a:p>
            <a:pPr eaLnBrk="1" hangingPunct="1">
              <a:lnSpc>
                <a:spcPct val="80000"/>
              </a:lnSpc>
            </a:pPr>
            <a:r>
              <a:rPr kumimoji="1" lang="zh-CN" altLang="en-US" sz="2400" dirty="0" smtClean="0">
                <a:latin typeface="+mn-ea"/>
                <a:ea typeface="+mn-ea"/>
              </a:rPr>
              <a:t>数组</a:t>
            </a:r>
            <a:r>
              <a:rPr kumimoji="1" lang="zh-CN" altLang="en-US" sz="2400" dirty="0">
                <a:latin typeface="+mn-ea"/>
                <a:ea typeface="+mn-ea"/>
              </a:rPr>
              <a:t>成员变量</a:t>
            </a:r>
            <a:r>
              <a:rPr kumimoji="1" lang="en-US" altLang="zh-CN" sz="2400" dirty="0">
                <a:latin typeface="+mn-ea"/>
                <a:ea typeface="+mn-ea"/>
              </a:rPr>
              <a:t>length -- </a:t>
            </a:r>
            <a:r>
              <a:rPr kumimoji="1" lang="zh-CN" altLang="en-US" sz="2400" dirty="0">
                <a:latin typeface="+mn-ea"/>
                <a:ea typeface="+mn-ea"/>
              </a:rPr>
              <a:t>数组元素个数</a:t>
            </a:r>
            <a:r>
              <a:rPr kumimoji="1" lang="en-US" altLang="zh-CN" sz="2400" dirty="0">
                <a:latin typeface="+mn-ea"/>
                <a:ea typeface="+mn-ea"/>
              </a:rPr>
              <a:t>:</a:t>
            </a:r>
          </a:p>
          <a:p>
            <a:pPr lvl="1" eaLnBrk="1" hangingPunct="1">
              <a:lnSpc>
                <a:spcPct val="80000"/>
              </a:lnSpc>
              <a:buFont typeface="Wingdings" panose="05000000000000000000" pitchFamily="2" charset="2"/>
              <a:buNone/>
            </a:pPr>
            <a:r>
              <a:rPr kumimoji="1" lang="en-US" altLang="zh-CN" dirty="0">
                <a:latin typeface="+mn-ea"/>
                <a:ea typeface="+mn-ea"/>
              </a:rPr>
              <a:t>a = new </a:t>
            </a:r>
            <a:r>
              <a:rPr kumimoji="1" lang="en-US" altLang="zh-CN" dirty="0" err="1">
                <a:latin typeface="+mn-ea"/>
                <a:ea typeface="+mn-ea"/>
              </a:rPr>
              <a:t>int</a:t>
            </a:r>
            <a:r>
              <a:rPr kumimoji="1" lang="en-US" altLang="zh-CN" dirty="0">
                <a:latin typeface="+mn-ea"/>
                <a:ea typeface="+mn-ea"/>
              </a:rPr>
              <a:t> [10][12];</a:t>
            </a:r>
          </a:p>
          <a:p>
            <a:pPr lvl="1" eaLnBrk="1" hangingPunct="1">
              <a:lnSpc>
                <a:spcPct val="80000"/>
              </a:lnSpc>
              <a:buFont typeface="Wingdings" panose="05000000000000000000" pitchFamily="2" charset="2"/>
              <a:buNone/>
            </a:pPr>
            <a:r>
              <a:rPr kumimoji="1" lang="en-US" altLang="zh-CN" dirty="0" err="1">
                <a:latin typeface="+mn-ea"/>
                <a:ea typeface="+mn-ea"/>
              </a:rPr>
              <a:t>a.length</a:t>
            </a:r>
            <a:r>
              <a:rPr kumimoji="1" lang="en-US" altLang="zh-CN" dirty="0">
                <a:latin typeface="+mn-ea"/>
                <a:ea typeface="+mn-ea"/>
              </a:rPr>
              <a:t> = 10 ;</a:t>
            </a:r>
          </a:p>
          <a:p>
            <a:pPr lvl="1" eaLnBrk="1" hangingPunct="1">
              <a:lnSpc>
                <a:spcPct val="80000"/>
              </a:lnSpc>
              <a:buFont typeface="Wingdings" panose="05000000000000000000" pitchFamily="2" charset="2"/>
              <a:buNone/>
            </a:pPr>
            <a:r>
              <a:rPr kumimoji="1" lang="en-US" altLang="zh-CN" dirty="0">
                <a:latin typeface="+mn-ea"/>
                <a:ea typeface="+mn-ea"/>
              </a:rPr>
              <a:t>a[0].length = 12 ;</a:t>
            </a:r>
          </a:p>
          <a:p>
            <a:pPr eaLnBrk="1" hangingPunct="1">
              <a:lnSpc>
                <a:spcPct val="80000"/>
              </a:lnSpc>
              <a:buFont typeface="Wingdings" panose="05000000000000000000" pitchFamily="2" charset="2"/>
              <a:buNone/>
            </a:pPr>
            <a:endParaRPr lang="en-US" altLang="zh-CN" sz="2400" dirty="0">
              <a:latin typeface="+mn-ea"/>
              <a:ea typeface="+mn-ea"/>
            </a:endParaRPr>
          </a:p>
        </p:txBody>
      </p:sp>
    </p:spTree>
    <p:extLst>
      <p:ext uri="{BB962C8B-B14F-4D97-AF65-F5344CB8AC3E}">
        <p14:creationId xmlns:p14="http://schemas.microsoft.com/office/powerpoint/2010/main" val="376036249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pPr eaLnBrk="1" hangingPunct="1"/>
            <a:r>
              <a:rPr lang="zh-CN" altLang="en-US">
                <a:latin typeface="+mn-ea"/>
                <a:ea typeface="+mn-ea"/>
              </a:rPr>
              <a:t>数组拷贝</a:t>
            </a:r>
          </a:p>
        </p:txBody>
      </p:sp>
      <p:sp>
        <p:nvSpPr>
          <p:cNvPr id="44035" name="Rectangle 3"/>
          <p:cNvSpPr>
            <a:spLocks noGrp="1" noChangeArrowheads="1"/>
          </p:cNvSpPr>
          <p:nvPr>
            <p:ph idx="1"/>
          </p:nvPr>
        </p:nvSpPr>
        <p:spPr/>
        <p:txBody>
          <a:bodyPr>
            <a:normAutofit/>
          </a:bodyPr>
          <a:lstStyle/>
          <a:p>
            <a:pPr eaLnBrk="1" hangingPunct="1"/>
            <a:r>
              <a:rPr kumimoji="1" lang="zh-CN" altLang="en-US" sz="3200" dirty="0" smtClean="0">
                <a:latin typeface="+mn-ea"/>
                <a:ea typeface="+mn-ea"/>
              </a:rPr>
              <a:t>数组一旦创建，其大小不可变，但已有的数组变量可指向全新的数；该数组原指的内容丢失</a:t>
            </a:r>
          </a:p>
          <a:p>
            <a:pPr lvl="1" eaLnBrk="1" hangingPunct="1">
              <a:buFont typeface="Wingdings" panose="05000000000000000000" pitchFamily="2" charset="2"/>
              <a:buNone/>
            </a:pPr>
            <a:r>
              <a:rPr kumimoji="1" lang="zh-CN" altLang="en-US" sz="2800" dirty="0" smtClean="0">
                <a:latin typeface="+mn-ea"/>
                <a:ea typeface="+mn-ea"/>
              </a:rPr>
              <a:t>	</a:t>
            </a:r>
            <a:r>
              <a:rPr kumimoji="1" lang="en-US" altLang="zh-CN" sz="2800" dirty="0" err="1" smtClean="0">
                <a:latin typeface="+mn-ea"/>
                <a:ea typeface="+mn-ea"/>
              </a:rPr>
              <a:t>int</a:t>
            </a:r>
            <a:r>
              <a:rPr kumimoji="1" lang="en-US" altLang="zh-CN" sz="2800" dirty="0" smtClean="0">
                <a:latin typeface="+mn-ea"/>
                <a:ea typeface="+mn-ea"/>
              </a:rPr>
              <a:t> a[ ] = new </a:t>
            </a:r>
            <a:r>
              <a:rPr kumimoji="1" lang="en-US" altLang="zh-CN" sz="2800" dirty="0" err="1" smtClean="0">
                <a:latin typeface="+mn-ea"/>
                <a:ea typeface="+mn-ea"/>
              </a:rPr>
              <a:t>int</a:t>
            </a:r>
            <a:r>
              <a:rPr kumimoji="1" lang="en-US" altLang="zh-CN" sz="2800" dirty="0" smtClean="0">
                <a:latin typeface="+mn-ea"/>
                <a:ea typeface="+mn-ea"/>
              </a:rPr>
              <a:t>[6];</a:t>
            </a:r>
          </a:p>
          <a:p>
            <a:pPr lvl="1" eaLnBrk="1" hangingPunct="1">
              <a:buFont typeface="Wingdings" panose="05000000000000000000" pitchFamily="2" charset="2"/>
              <a:buNone/>
            </a:pPr>
            <a:r>
              <a:rPr kumimoji="1" lang="en-US" altLang="zh-CN" sz="2800" dirty="0" smtClean="0">
                <a:latin typeface="+mn-ea"/>
                <a:ea typeface="+mn-ea"/>
              </a:rPr>
              <a:t>	a = new </a:t>
            </a:r>
            <a:r>
              <a:rPr kumimoji="1" lang="en-US" altLang="zh-CN" sz="2800" dirty="0" err="1" smtClean="0">
                <a:latin typeface="+mn-ea"/>
                <a:ea typeface="+mn-ea"/>
              </a:rPr>
              <a:t>int</a:t>
            </a:r>
            <a:r>
              <a:rPr kumimoji="1" lang="en-US" altLang="zh-CN" sz="2800" dirty="0" smtClean="0">
                <a:latin typeface="+mn-ea"/>
                <a:ea typeface="+mn-ea"/>
              </a:rPr>
              <a:t>[10] ; // </a:t>
            </a:r>
            <a:r>
              <a:rPr kumimoji="1" lang="zh-CN" altLang="zh-CN" sz="2800" dirty="0" smtClean="0">
                <a:latin typeface="+mn-ea"/>
                <a:ea typeface="+mn-ea"/>
              </a:rPr>
              <a:t>不必重新声明 </a:t>
            </a:r>
            <a:r>
              <a:rPr kumimoji="1" lang="en-US" altLang="zh-CN" sz="2800" dirty="0" smtClean="0">
                <a:latin typeface="+mn-ea"/>
                <a:ea typeface="+mn-ea"/>
              </a:rPr>
              <a:t>a </a:t>
            </a:r>
          </a:p>
          <a:p>
            <a:pPr eaLnBrk="1" hangingPunct="1"/>
            <a:r>
              <a:rPr kumimoji="1" lang="zh-CN" altLang="en-US" sz="3200" dirty="0" smtClean="0">
                <a:latin typeface="+mn-ea"/>
                <a:ea typeface="+mn-ea"/>
              </a:rPr>
              <a:t>数组变量之间赋值是引用赋值。</a:t>
            </a:r>
          </a:p>
          <a:p>
            <a:pPr lvl="1" eaLnBrk="1" hangingPunct="1">
              <a:buFont typeface="Wingdings" panose="05000000000000000000" pitchFamily="2" charset="2"/>
              <a:buNone/>
            </a:pPr>
            <a:r>
              <a:rPr kumimoji="1" lang="en-US" altLang="zh-CN" sz="2800" dirty="0" err="1" smtClean="0">
                <a:latin typeface="+mn-ea"/>
                <a:ea typeface="+mn-ea"/>
              </a:rPr>
              <a:t>int</a:t>
            </a:r>
            <a:r>
              <a:rPr kumimoji="1" lang="en-US" altLang="zh-CN" sz="2800" dirty="0" smtClean="0">
                <a:latin typeface="+mn-ea"/>
                <a:ea typeface="+mn-ea"/>
              </a:rPr>
              <a:t> a[ ] = new </a:t>
            </a:r>
            <a:r>
              <a:rPr kumimoji="1" lang="en-US" altLang="zh-CN" sz="2800" dirty="0" err="1" smtClean="0">
                <a:latin typeface="+mn-ea"/>
                <a:ea typeface="+mn-ea"/>
              </a:rPr>
              <a:t>int</a:t>
            </a:r>
            <a:r>
              <a:rPr kumimoji="1" lang="en-US" altLang="zh-CN" sz="2800" dirty="0" smtClean="0">
                <a:latin typeface="+mn-ea"/>
                <a:ea typeface="+mn-ea"/>
              </a:rPr>
              <a:t> [6];</a:t>
            </a:r>
          </a:p>
          <a:p>
            <a:pPr lvl="1" eaLnBrk="1" hangingPunct="1">
              <a:buFont typeface="Wingdings" panose="05000000000000000000" pitchFamily="2" charset="2"/>
              <a:buNone/>
            </a:pPr>
            <a:r>
              <a:rPr kumimoji="1" lang="en-US" altLang="zh-CN" sz="2800" dirty="0" err="1" smtClean="0">
                <a:latin typeface="+mn-ea"/>
                <a:ea typeface="+mn-ea"/>
              </a:rPr>
              <a:t>int</a:t>
            </a:r>
            <a:r>
              <a:rPr kumimoji="1" lang="en-US" altLang="zh-CN" sz="2800" dirty="0" smtClean="0">
                <a:latin typeface="+mn-ea"/>
                <a:ea typeface="+mn-ea"/>
              </a:rPr>
              <a:t> b[ ];</a:t>
            </a:r>
          </a:p>
          <a:p>
            <a:pPr lvl="1" eaLnBrk="1" hangingPunct="1">
              <a:buFont typeface="Wingdings" panose="05000000000000000000" pitchFamily="2" charset="2"/>
              <a:buNone/>
            </a:pPr>
            <a:r>
              <a:rPr kumimoji="1" lang="en-US" altLang="zh-CN" sz="2800" dirty="0" smtClean="0">
                <a:latin typeface="+mn-ea"/>
                <a:ea typeface="+mn-ea"/>
              </a:rPr>
              <a:t>b = a ;</a:t>
            </a:r>
          </a:p>
          <a:p>
            <a:pPr eaLnBrk="1" hangingPunct="1">
              <a:buFont typeface="Wingdings" panose="05000000000000000000" pitchFamily="2" charset="2"/>
              <a:buNone/>
            </a:pPr>
            <a:endParaRPr lang="en-US" altLang="zh-CN" sz="3200" dirty="0">
              <a:latin typeface="+mn-ea"/>
              <a:ea typeface="+mn-ea"/>
            </a:endParaRPr>
          </a:p>
        </p:txBody>
      </p:sp>
      <p:grpSp>
        <p:nvGrpSpPr>
          <p:cNvPr id="2" name="Group 4"/>
          <p:cNvGrpSpPr>
            <a:grpSpLocks/>
          </p:cNvGrpSpPr>
          <p:nvPr/>
        </p:nvGrpSpPr>
        <p:grpSpPr bwMode="auto">
          <a:xfrm>
            <a:off x="5363771" y="4769647"/>
            <a:ext cx="2583656" cy="1454944"/>
            <a:chOff x="2774" y="2618"/>
            <a:chExt cx="2170" cy="1222"/>
          </a:xfrm>
        </p:grpSpPr>
        <p:sp>
          <p:nvSpPr>
            <p:cNvPr id="44042" name="Rectangle 5"/>
            <p:cNvSpPr>
              <a:spLocks noChangeArrowheads="1"/>
            </p:cNvSpPr>
            <p:nvPr/>
          </p:nvSpPr>
          <p:spPr bwMode="auto">
            <a:xfrm>
              <a:off x="3888" y="2688"/>
              <a:ext cx="1056" cy="1152"/>
            </a:xfrm>
            <a:prstGeom prst="rect">
              <a:avLst/>
            </a:prstGeom>
            <a:solidFill>
              <a:srgbClr val="00CC00"/>
            </a:solidFill>
            <a:ln w="9525">
              <a:solidFill>
                <a:schemeClr val="tx1"/>
              </a:solidFill>
              <a:miter lim="800000"/>
              <a:headEnd/>
              <a:tailEnd/>
            </a:ln>
          </p:spPr>
          <p:txBody>
            <a:bodyPr wrap="none" anchor="ct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endParaRPr lang="zh-CN" altLang="en-US" sz="1350"/>
            </a:p>
          </p:txBody>
        </p:sp>
        <p:sp>
          <p:nvSpPr>
            <p:cNvPr id="44043" name="Line 6"/>
            <p:cNvSpPr>
              <a:spLocks noChangeShapeType="1"/>
            </p:cNvSpPr>
            <p:nvPr/>
          </p:nvSpPr>
          <p:spPr bwMode="auto">
            <a:xfrm>
              <a:off x="3888" y="2880"/>
              <a:ext cx="105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sz="1350"/>
            </a:p>
          </p:txBody>
        </p:sp>
        <p:sp>
          <p:nvSpPr>
            <p:cNvPr id="44044" name="Line 7"/>
            <p:cNvSpPr>
              <a:spLocks noChangeShapeType="1"/>
            </p:cNvSpPr>
            <p:nvPr/>
          </p:nvSpPr>
          <p:spPr bwMode="auto">
            <a:xfrm>
              <a:off x="3888" y="3072"/>
              <a:ext cx="105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sz="1350"/>
            </a:p>
          </p:txBody>
        </p:sp>
        <p:sp>
          <p:nvSpPr>
            <p:cNvPr id="44045" name="Line 8"/>
            <p:cNvSpPr>
              <a:spLocks noChangeShapeType="1"/>
            </p:cNvSpPr>
            <p:nvPr/>
          </p:nvSpPr>
          <p:spPr bwMode="auto">
            <a:xfrm>
              <a:off x="3888" y="3264"/>
              <a:ext cx="105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sz="1350"/>
            </a:p>
          </p:txBody>
        </p:sp>
        <p:sp>
          <p:nvSpPr>
            <p:cNvPr id="44046" name="Line 9"/>
            <p:cNvSpPr>
              <a:spLocks noChangeShapeType="1"/>
            </p:cNvSpPr>
            <p:nvPr/>
          </p:nvSpPr>
          <p:spPr bwMode="auto">
            <a:xfrm>
              <a:off x="3888" y="3456"/>
              <a:ext cx="105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sz="1350"/>
            </a:p>
          </p:txBody>
        </p:sp>
        <p:sp>
          <p:nvSpPr>
            <p:cNvPr id="44047" name="Line 10"/>
            <p:cNvSpPr>
              <a:spLocks noChangeShapeType="1"/>
            </p:cNvSpPr>
            <p:nvPr/>
          </p:nvSpPr>
          <p:spPr bwMode="auto">
            <a:xfrm>
              <a:off x="3888" y="3648"/>
              <a:ext cx="105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sz="1350"/>
            </a:p>
          </p:txBody>
        </p:sp>
        <p:sp>
          <p:nvSpPr>
            <p:cNvPr id="44048" name="Text Box 11"/>
            <p:cNvSpPr txBox="1">
              <a:spLocks noChangeArrowheads="1"/>
            </p:cNvSpPr>
            <p:nvPr/>
          </p:nvSpPr>
          <p:spPr bwMode="auto">
            <a:xfrm>
              <a:off x="2774" y="2618"/>
              <a:ext cx="241" cy="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kumimoji="1" lang="en-US" altLang="zh-CN">
                  <a:latin typeface="Times New Roman" panose="02020603050405020304" pitchFamily="18" charset="0"/>
                </a:rPr>
                <a:t>a</a:t>
              </a:r>
            </a:p>
          </p:txBody>
        </p:sp>
        <p:sp>
          <p:nvSpPr>
            <p:cNvPr id="44049" name="Rectangle 12"/>
            <p:cNvSpPr>
              <a:spLocks noChangeArrowheads="1"/>
            </p:cNvSpPr>
            <p:nvPr/>
          </p:nvSpPr>
          <p:spPr bwMode="auto">
            <a:xfrm>
              <a:off x="2976" y="2688"/>
              <a:ext cx="336" cy="240"/>
            </a:xfrm>
            <a:prstGeom prst="rect">
              <a:avLst/>
            </a:prstGeom>
            <a:solidFill>
              <a:schemeClr val="bg1"/>
            </a:solidFill>
            <a:ln w="9525">
              <a:solidFill>
                <a:schemeClr val="tx1"/>
              </a:solidFill>
              <a:miter lim="800000"/>
              <a:headEnd/>
              <a:tailEnd/>
            </a:ln>
          </p:spPr>
          <p:txBody>
            <a:bodyPr wrap="none" anchor="ct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endParaRPr lang="zh-CN" altLang="en-US" sz="1350"/>
            </a:p>
          </p:txBody>
        </p:sp>
        <p:sp>
          <p:nvSpPr>
            <p:cNvPr id="44050" name="Line 13"/>
            <p:cNvSpPr>
              <a:spLocks noChangeShapeType="1"/>
            </p:cNvSpPr>
            <p:nvPr/>
          </p:nvSpPr>
          <p:spPr bwMode="auto">
            <a:xfrm flipV="1">
              <a:off x="3216" y="2688"/>
              <a:ext cx="672" cy="96"/>
            </a:xfrm>
            <a:prstGeom prst="line">
              <a:avLst/>
            </a:prstGeom>
            <a:noFill/>
            <a:ln w="9525">
              <a:solidFill>
                <a:schemeClr val="tx1"/>
              </a:solidFill>
              <a:round/>
              <a:headEnd/>
              <a:tailEnd type="triangle" w="lg" len="med"/>
            </a:ln>
            <a:extLst>
              <a:ext uri="{909E8E84-426E-40DD-AFC4-6F175D3DCCD1}">
                <a14:hiddenFill xmlns:a14="http://schemas.microsoft.com/office/drawing/2010/main">
                  <a:noFill/>
                </a14:hiddenFill>
              </a:ext>
            </a:extLst>
          </p:spPr>
          <p:txBody>
            <a:bodyPr wrap="none" anchor="ctr"/>
            <a:lstStyle/>
            <a:p>
              <a:endParaRPr lang="en-US" sz="1350"/>
            </a:p>
          </p:txBody>
        </p:sp>
      </p:grpSp>
      <p:grpSp>
        <p:nvGrpSpPr>
          <p:cNvPr id="3" name="Group 14"/>
          <p:cNvGrpSpPr>
            <a:grpSpLocks/>
          </p:cNvGrpSpPr>
          <p:nvPr/>
        </p:nvGrpSpPr>
        <p:grpSpPr bwMode="auto">
          <a:xfrm>
            <a:off x="5249471" y="5342341"/>
            <a:ext cx="640556" cy="369094"/>
            <a:chOff x="2774" y="3002"/>
            <a:chExt cx="538" cy="310"/>
          </a:xfrm>
        </p:grpSpPr>
        <p:sp>
          <p:nvSpPr>
            <p:cNvPr id="44040" name="Text Box 15"/>
            <p:cNvSpPr txBox="1">
              <a:spLocks noChangeArrowheads="1"/>
            </p:cNvSpPr>
            <p:nvPr/>
          </p:nvSpPr>
          <p:spPr bwMode="auto">
            <a:xfrm>
              <a:off x="2774" y="3002"/>
              <a:ext cx="252" cy="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kumimoji="1" lang="en-US" altLang="zh-CN">
                  <a:latin typeface="Times New Roman" panose="02020603050405020304" pitchFamily="18" charset="0"/>
                </a:rPr>
                <a:t>b</a:t>
              </a:r>
            </a:p>
          </p:txBody>
        </p:sp>
        <p:sp>
          <p:nvSpPr>
            <p:cNvPr id="44041" name="Rectangle 16"/>
            <p:cNvSpPr>
              <a:spLocks noChangeArrowheads="1"/>
            </p:cNvSpPr>
            <p:nvPr/>
          </p:nvSpPr>
          <p:spPr bwMode="auto">
            <a:xfrm>
              <a:off x="2976" y="3072"/>
              <a:ext cx="336" cy="240"/>
            </a:xfrm>
            <a:prstGeom prst="rect">
              <a:avLst/>
            </a:prstGeom>
            <a:solidFill>
              <a:schemeClr val="bg1"/>
            </a:solidFill>
            <a:ln w="9525">
              <a:solidFill>
                <a:schemeClr val="tx1"/>
              </a:solidFill>
              <a:miter lim="800000"/>
              <a:headEnd/>
              <a:tailEnd/>
            </a:ln>
          </p:spPr>
          <p:txBody>
            <a:bodyPr wrap="none" anchor="ct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endParaRPr lang="zh-CN" altLang="en-US" sz="1350"/>
            </a:p>
          </p:txBody>
        </p:sp>
      </p:grpSp>
      <p:sp>
        <p:nvSpPr>
          <p:cNvPr id="43025" name="Line 17"/>
          <p:cNvSpPr>
            <a:spLocks noChangeShapeType="1"/>
          </p:cNvSpPr>
          <p:nvPr/>
        </p:nvSpPr>
        <p:spPr bwMode="auto">
          <a:xfrm flipV="1">
            <a:off x="5849544" y="4876801"/>
            <a:ext cx="800100" cy="514350"/>
          </a:xfrm>
          <a:prstGeom prst="line">
            <a:avLst/>
          </a:prstGeom>
          <a:noFill/>
          <a:ln w="9525">
            <a:solidFill>
              <a:schemeClr val="tx1"/>
            </a:solidFill>
            <a:round/>
            <a:headEnd/>
            <a:tailEnd type="triangle" w="lg" len="med"/>
          </a:ln>
          <a:extLst>
            <a:ext uri="{909E8E84-426E-40DD-AFC4-6F175D3DCCD1}">
              <a14:hiddenFill xmlns:a14="http://schemas.microsoft.com/office/drawing/2010/main">
                <a:noFill/>
              </a14:hiddenFill>
            </a:ext>
          </a:extLst>
        </p:spPr>
        <p:txBody>
          <a:bodyPr wrap="none" anchor="ctr"/>
          <a:lstStyle/>
          <a:p>
            <a:endParaRPr lang="en-US" sz="1350"/>
          </a:p>
        </p:txBody>
      </p:sp>
    </p:spTree>
    <p:extLst>
      <p:ext uri="{BB962C8B-B14F-4D97-AF65-F5344CB8AC3E}">
        <p14:creationId xmlns:p14="http://schemas.microsoft.com/office/powerpoint/2010/main" val="30481878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499"/>
                                          </p:stCondLst>
                                        </p:cTn>
                                        <p:tgtEl>
                                          <p:spTgt spid="3"/>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499"/>
                                          </p:stCondLst>
                                        </p:cTn>
                                        <p:tgtEl>
                                          <p:spTgt spid="430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mn-ea"/>
                <a:ea typeface="+mn-ea"/>
              </a:rPr>
              <a:t>方法重写</a:t>
            </a:r>
            <a:endParaRPr lang="en-US" dirty="0">
              <a:latin typeface="+mn-ea"/>
              <a:ea typeface="+mn-ea"/>
            </a:endParaRPr>
          </a:p>
        </p:txBody>
      </p:sp>
      <p:sp>
        <p:nvSpPr>
          <p:cNvPr id="3" name="内容占位符 2"/>
          <p:cNvSpPr>
            <a:spLocks noGrp="1"/>
          </p:cNvSpPr>
          <p:nvPr>
            <p:ph idx="1"/>
          </p:nvPr>
        </p:nvSpPr>
        <p:spPr/>
        <p:txBody>
          <a:bodyPr>
            <a:normAutofit/>
          </a:bodyPr>
          <a:lstStyle/>
          <a:p>
            <a:pPr latinLnBrk="1"/>
            <a:r>
              <a:rPr lang="zh-CN" altLang="en-US" dirty="0">
                <a:latin typeface="+mn-ea"/>
                <a:ea typeface="+mn-ea"/>
              </a:rPr>
              <a:t>重写方法不能抛出新的检查异常或者比被重写方法申明更加宽泛的异常。</a:t>
            </a:r>
            <a:endParaRPr lang="en-US" altLang="zh-CN" dirty="0">
              <a:latin typeface="+mn-ea"/>
              <a:ea typeface="+mn-ea"/>
            </a:endParaRPr>
          </a:p>
          <a:p>
            <a:pPr latinLnBrk="1"/>
            <a:r>
              <a:rPr lang="zh-CN" altLang="en-US" dirty="0">
                <a:latin typeface="+mn-ea"/>
                <a:ea typeface="+mn-ea"/>
              </a:rPr>
              <a:t>例如： 父类的一个方法申明了一个检查异常 </a:t>
            </a:r>
            <a:r>
              <a:rPr lang="en-US" altLang="zh-CN" dirty="0" err="1">
                <a:latin typeface="+mn-ea"/>
                <a:ea typeface="+mn-ea"/>
              </a:rPr>
              <a:t>IOException</a:t>
            </a:r>
            <a:r>
              <a:rPr lang="zh-CN" altLang="en-US" dirty="0">
                <a:latin typeface="+mn-ea"/>
                <a:ea typeface="+mn-ea"/>
              </a:rPr>
              <a:t>，但是在重写这个方法的时候不能抛出 </a:t>
            </a:r>
            <a:r>
              <a:rPr lang="en-US" altLang="zh-CN" dirty="0">
                <a:latin typeface="+mn-ea"/>
                <a:ea typeface="+mn-ea"/>
              </a:rPr>
              <a:t>Exception </a:t>
            </a:r>
            <a:r>
              <a:rPr lang="zh-CN" altLang="en-US" dirty="0">
                <a:latin typeface="+mn-ea"/>
                <a:ea typeface="+mn-ea"/>
              </a:rPr>
              <a:t>异常，因为 </a:t>
            </a:r>
            <a:r>
              <a:rPr lang="en-US" altLang="zh-CN" dirty="0">
                <a:latin typeface="+mn-ea"/>
                <a:ea typeface="+mn-ea"/>
              </a:rPr>
              <a:t>Exception </a:t>
            </a:r>
            <a:r>
              <a:rPr lang="zh-CN" altLang="en-US" dirty="0">
                <a:latin typeface="+mn-ea"/>
                <a:ea typeface="+mn-ea"/>
              </a:rPr>
              <a:t>是 </a:t>
            </a:r>
            <a:r>
              <a:rPr lang="en-US" altLang="zh-CN" dirty="0" err="1">
                <a:latin typeface="+mn-ea"/>
                <a:ea typeface="+mn-ea"/>
              </a:rPr>
              <a:t>IOException</a:t>
            </a:r>
            <a:r>
              <a:rPr lang="en-US" altLang="zh-CN" dirty="0">
                <a:latin typeface="+mn-ea"/>
                <a:ea typeface="+mn-ea"/>
              </a:rPr>
              <a:t> </a:t>
            </a:r>
            <a:r>
              <a:rPr lang="zh-CN" altLang="en-US" dirty="0">
                <a:latin typeface="+mn-ea"/>
                <a:ea typeface="+mn-ea"/>
              </a:rPr>
              <a:t>的父类，只能抛出 </a:t>
            </a:r>
            <a:r>
              <a:rPr lang="en-US" altLang="zh-CN" dirty="0" err="1">
                <a:latin typeface="+mn-ea"/>
                <a:ea typeface="+mn-ea"/>
              </a:rPr>
              <a:t>IOException</a:t>
            </a:r>
            <a:r>
              <a:rPr lang="en-US" altLang="zh-CN" dirty="0">
                <a:latin typeface="+mn-ea"/>
                <a:ea typeface="+mn-ea"/>
              </a:rPr>
              <a:t> </a:t>
            </a:r>
            <a:r>
              <a:rPr lang="zh-CN" altLang="en-US" dirty="0">
                <a:latin typeface="+mn-ea"/>
                <a:ea typeface="+mn-ea"/>
              </a:rPr>
              <a:t>的子类异常。</a:t>
            </a:r>
          </a:p>
          <a:p>
            <a:pPr latinLnBrk="1"/>
            <a:r>
              <a:rPr lang="zh-CN" altLang="en-US" dirty="0">
                <a:latin typeface="+mn-ea"/>
                <a:ea typeface="+mn-ea"/>
              </a:rPr>
              <a:t>在面向对象原则里，重写意味着可以重写任何现有方法</a:t>
            </a:r>
          </a:p>
          <a:p>
            <a:endParaRPr lang="en-US" dirty="0">
              <a:latin typeface="+mn-ea"/>
              <a:ea typeface="+mn-ea"/>
            </a:endParaRPr>
          </a:p>
        </p:txBody>
      </p:sp>
    </p:spTree>
    <p:extLst>
      <p:ext uri="{BB962C8B-B14F-4D97-AF65-F5344CB8AC3E}">
        <p14:creationId xmlns:p14="http://schemas.microsoft.com/office/powerpoint/2010/main" val="421876013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lang="zh-CN" altLang="en-US">
                <a:latin typeface="+mn-ea"/>
                <a:ea typeface="+mn-ea"/>
              </a:rPr>
              <a:t>数组拷贝</a:t>
            </a:r>
          </a:p>
        </p:txBody>
      </p:sp>
      <p:sp>
        <p:nvSpPr>
          <p:cNvPr id="45059" name="Rectangle 3"/>
          <p:cNvSpPr>
            <a:spLocks noGrp="1" noChangeArrowheads="1"/>
          </p:cNvSpPr>
          <p:nvPr>
            <p:ph idx="1"/>
          </p:nvPr>
        </p:nvSpPr>
        <p:spPr>
          <a:xfrm>
            <a:off x="903035" y="1690689"/>
            <a:ext cx="6702677" cy="2063893"/>
          </a:xfrm>
        </p:spPr>
        <p:txBody>
          <a:bodyPr>
            <a:normAutofit/>
          </a:bodyPr>
          <a:lstStyle/>
          <a:p>
            <a:pPr eaLnBrk="1" hangingPunct="1"/>
            <a:r>
              <a:rPr kumimoji="1" lang="zh-CN" altLang="en-US" sz="2600" dirty="0">
                <a:latin typeface="+mn-ea"/>
                <a:ea typeface="+mn-ea"/>
              </a:rPr>
              <a:t>数组数据的复制，通过拷贝数组的</a:t>
            </a:r>
            <a:r>
              <a:rPr kumimoji="1" lang="zh-CN" altLang="en-US" sz="2600" dirty="0" smtClean="0">
                <a:latin typeface="+mn-ea"/>
                <a:ea typeface="+mn-ea"/>
              </a:rPr>
              <a:t>函数</a:t>
            </a:r>
            <a:r>
              <a:rPr kumimoji="1" lang="zh-CN" altLang="en-US" sz="2200" dirty="0" smtClean="0">
                <a:latin typeface="+mn-ea"/>
                <a:ea typeface="+mn-ea"/>
              </a:rPr>
              <a:t> </a:t>
            </a:r>
            <a:r>
              <a:rPr kumimoji="1" lang="en-US" altLang="zh-CN" sz="2200" dirty="0" err="1">
                <a:latin typeface="+mn-ea"/>
                <a:ea typeface="+mn-ea"/>
              </a:rPr>
              <a:t>System.arrayCopy</a:t>
            </a:r>
            <a:r>
              <a:rPr kumimoji="1" lang="en-US" altLang="zh-CN" sz="2200" dirty="0">
                <a:latin typeface="+mn-ea"/>
                <a:ea typeface="+mn-ea"/>
              </a:rPr>
              <a:t>(Object </a:t>
            </a:r>
            <a:r>
              <a:rPr kumimoji="1" lang="en-US" altLang="zh-CN" sz="2200" i="1" dirty="0">
                <a:latin typeface="+mn-ea"/>
                <a:ea typeface="+mn-ea"/>
              </a:rPr>
              <a:t>source</a:t>
            </a:r>
            <a:r>
              <a:rPr kumimoji="1" lang="en-US" altLang="zh-CN" sz="2200" dirty="0">
                <a:latin typeface="+mn-ea"/>
                <a:ea typeface="+mn-ea"/>
              </a:rPr>
              <a:t>, </a:t>
            </a:r>
            <a:r>
              <a:rPr kumimoji="1" lang="en-US" altLang="zh-CN" sz="2200" dirty="0" err="1">
                <a:latin typeface="+mn-ea"/>
                <a:ea typeface="+mn-ea"/>
              </a:rPr>
              <a:t>int</a:t>
            </a:r>
            <a:r>
              <a:rPr kumimoji="1" lang="en-US" altLang="zh-CN" sz="2200" dirty="0">
                <a:latin typeface="+mn-ea"/>
                <a:ea typeface="+mn-ea"/>
              </a:rPr>
              <a:t> </a:t>
            </a:r>
            <a:r>
              <a:rPr kumimoji="1" lang="en-US" altLang="zh-CN" sz="2200" i="1" dirty="0" err="1">
                <a:latin typeface="+mn-ea"/>
                <a:ea typeface="+mn-ea"/>
              </a:rPr>
              <a:t>srcIndex</a:t>
            </a:r>
            <a:r>
              <a:rPr kumimoji="1" lang="en-US" altLang="zh-CN" sz="2200" dirty="0">
                <a:latin typeface="+mn-ea"/>
                <a:ea typeface="+mn-ea"/>
              </a:rPr>
              <a:t>, </a:t>
            </a:r>
          </a:p>
          <a:p>
            <a:pPr lvl="1" eaLnBrk="1" hangingPunct="1">
              <a:buFont typeface="Wingdings" panose="05000000000000000000" pitchFamily="2" charset="2"/>
              <a:buNone/>
            </a:pPr>
            <a:r>
              <a:rPr kumimoji="1" lang="en-US" altLang="zh-CN" sz="2200" dirty="0">
                <a:latin typeface="+mn-ea"/>
                <a:ea typeface="+mn-ea"/>
              </a:rPr>
              <a:t>				Object </a:t>
            </a:r>
            <a:r>
              <a:rPr kumimoji="1" lang="en-US" altLang="zh-CN" sz="2200" i="1" dirty="0" err="1">
                <a:latin typeface="+mn-ea"/>
                <a:ea typeface="+mn-ea"/>
              </a:rPr>
              <a:t>dest</a:t>
            </a:r>
            <a:r>
              <a:rPr kumimoji="1" lang="en-US" altLang="zh-CN" sz="2200" dirty="0">
                <a:latin typeface="+mn-ea"/>
                <a:ea typeface="+mn-ea"/>
              </a:rPr>
              <a:t>, 	</a:t>
            </a:r>
            <a:r>
              <a:rPr kumimoji="1" lang="en-US" altLang="zh-CN" sz="2200" dirty="0" err="1">
                <a:latin typeface="+mn-ea"/>
                <a:ea typeface="+mn-ea"/>
              </a:rPr>
              <a:t>int</a:t>
            </a:r>
            <a:r>
              <a:rPr kumimoji="1" lang="en-US" altLang="zh-CN" sz="2200" dirty="0">
                <a:latin typeface="+mn-ea"/>
                <a:ea typeface="+mn-ea"/>
              </a:rPr>
              <a:t> </a:t>
            </a:r>
            <a:r>
              <a:rPr kumimoji="1" lang="en-US" altLang="zh-CN" sz="2200" i="1" dirty="0" err="1">
                <a:latin typeface="+mn-ea"/>
                <a:ea typeface="+mn-ea"/>
              </a:rPr>
              <a:t>destIndex</a:t>
            </a:r>
            <a:r>
              <a:rPr kumimoji="1" lang="en-US" altLang="zh-CN" sz="2200" dirty="0">
                <a:latin typeface="+mn-ea"/>
                <a:ea typeface="+mn-ea"/>
              </a:rPr>
              <a:t>, </a:t>
            </a:r>
          </a:p>
          <a:p>
            <a:pPr lvl="1" eaLnBrk="1" hangingPunct="1">
              <a:buFont typeface="Wingdings" panose="05000000000000000000" pitchFamily="2" charset="2"/>
              <a:buNone/>
            </a:pPr>
            <a:r>
              <a:rPr kumimoji="1" lang="en-US" altLang="zh-CN" sz="2200" dirty="0">
                <a:latin typeface="+mn-ea"/>
                <a:ea typeface="+mn-ea"/>
              </a:rPr>
              <a:t>				</a:t>
            </a:r>
            <a:r>
              <a:rPr kumimoji="1" lang="en-US" altLang="zh-CN" sz="2200" dirty="0" err="1">
                <a:latin typeface="+mn-ea"/>
                <a:ea typeface="+mn-ea"/>
              </a:rPr>
              <a:t>int</a:t>
            </a:r>
            <a:r>
              <a:rPr kumimoji="1" lang="en-US" altLang="zh-CN" sz="2200" dirty="0">
                <a:latin typeface="+mn-ea"/>
                <a:ea typeface="+mn-ea"/>
              </a:rPr>
              <a:t> </a:t>
            </a:r>
            <a:r>
              <a:rPr kumimoji="1" lang="en-US" altLang="zh-CN" sz="2200" i="1" dirty="0">
                <a:latin typeface="+mn-ea"/>
                <a:ea typeface="+mn-ea"/>
              </a:rPr>
              <a:t>length</a:t>
            </a:r>
            <a:r>
              <a:rPr kumimoji="1" lang="en-US" altLang="zh-CN" sz="2200" dirty="0">
                <a:latin typeface="+mn-ea"/>
                <a:ea typeface="+mn-ea"/>
              </a:rPr>
              <a:t>)</a:t>
            </a:r>
          </a:p>
          <a:p>
            <a:pPr lvl="1" eaLnBrk="1" hangingPunct="1">
              <a:buFont typeface="Wingdings" panose="05000000000000000000" pitchFamily="2" charset="2"/>
              <a:buNone/>
            </a:pPr>
            <a:endParaRPr lang="en-US" altLang="zh-CN" sz="1650" dirty="0">
              <a:latin typeface="+mn-ea"/>
              <a:ea typeface="+mn-ea"/>
            </a:endParaRPr>
          </a:p>
        </p:txBody>
      </p:sp>
      <p:pic>
        <p:nvPicPr>
          <p:cNvPr id="45060" name="Picture 4" descr="10arr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1340" y="3897259"/>
            <a:ext cx="6057900" cy="2365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4660379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2" name="Rectangle 2">
            <a:extLst>
              <a:ext uri="{FF2B5EF4-FFF2-40B4-BE49-F238E27FC236}">
                <a16:creationId xmlns:a16="http://schemas.microsoft.com/office/drawing/2014/main" id="{A911442C-47ED-4ACC-973C-17175990A7A8}"/>
              </a:ext>
            </a:extLst>
          </p:cNvPr>
          <p:cNvSpPr>
            <a:spLocks noGrp="1" noChangeArrowheads="1"/>
          </p:cNvSpPr>
          <p:nvPr>
            <p:ph type="title"/>
          </p:nvPr>
        </p:nvSpPr>
        <p:spPr>
          <a:xfrm>
            <a:off x="684213" y="200025"/>
            <a:ext cx="7772400" cy="1143000"/>
          </a:xfrm>
        </p:spPr>
        <p:txBody>
          <a:bodyPr/>
          <a:lstStyle/>
          <a:p>
            <a:r>
              <a:rPr lang="en-US" altLang="zh-CN" sz="3600" b="1" dirty="0">
                <a:latin typeface="+mn-ea"/>
                <a:ea typeface="+mn-ea"/>
              </a:rPr>
              <a:t>Arrays</a:t>
            </a:r>
            <a:r>
              <a:rPr lang="zh-CN" altLang="en-US" sz="3600" b="1" dirty="0">
                <a:latin typeface="+mn-ea"/>
                <a:ea typeface="+mn-ea"/>
              </a:rPr>
              <a:t>类</a:t>
            </a:r>
          </a:p>
        </p:txBody>
      </p:sp>
      <p:sp>
        <p:nvSpPr>
          <p:cNvPr id="204803" name="Rectangle 3">
            <a:extLst>
              <a:ext uri="{FF2B5EF4-FFF2-40B4-BE49-F238E27FC236}">
                <a16:creationId xmlns:a16="http://schemas.microsoft.com/office/drawing/2014/main" id="{C8181486-15D4-4B39-A82A-E782046DA2ED}"/>
              </a:ext>
            </a:extLst>
          </p:cNvPr>
          <p:cNvSpPr>
            <a:spLocks noGrp="1" noChangeArrowheads="1"/>
          </p:cNvSpPr>
          <p:nvPr>
            <p:ph type="body" idx="1"/>
          </p:nvPr>
        </p:nvSpPr>
        <p:spPr>
          <a:xfrm>
            <a:off x="684213" y="1412875"/>
            <a:ext cx="7772400" cy="4114800"/>
          </a:xfrm>
        </p:spPr>
        <p:txBody>
          <a:bodyPr/>
          <a:lstStyle/>
          <a:p>
            <a:r>
              <a:rPr lang="en-US" altLang="zh-CN" sz="2600" b="1" dirty="0" err="1">
                <a:latin typeface="+mn-ea"/>
                <a:ea typeface="+mn-ea"/>
              </a:rPr>
              <a:t>Java.util.Arrays</a:t>
            </a:r>
            <a:r>
              <a:rPr lang="zh-CN" altLang="en-US" sz="2600" b="1" dirty="0">
                <a:latin typeface="+mn-ea"/>
                <a:ea typeface="+mn-ea"/>
              </a:rPr>
              <a:t>类定义了多种数组操作方法，实现了对数组元素的排序、填充、转换为列表或</a:t>
            </a:r>
            <a:r>
              <a:rPr lang="zh-CN" altLang="en-US" sz="2600" b="1" dirty="0" smtClean="0">
                <a:latin typeface="+mn-ea"/>
                <a:ea typeface="+mn-ea"/>
              </a:rPr>
              <a:t>字符串</a:t>
            </a:r>
            <a:r>
              <a:rPr lang="zh-CN" altLang="en-US" sz="2600" b="1" dirty="0">
                <a:latin typeface="+mn-ea"/>
              </a:rPr>
              <a:t>形式</a:t>
            </a:r>
            <a:r>
              <a:rPr lang="zh-CN" altLang="en-US" sz="2600" b="1" dirty="0" smtClean="0">
                <a:latin typeface="+mn-ea"/>
                <a:ea typeface="+mn-ea"/>
              </a:rPr>
              <a:t>、</a:t>
            </a:r>
            <a:r>
              <a:rPr lang="zh-CN" altLang="en-US" sz="2600" b="1" dirty="0">
                <a:latin typeface="+mn-ea"/>
                <a:ea typeface="+mn-ea"/>
              </a:rPr>
              <a:t>增强的检索和深度比较等功能。常用方法如下</a:t>
            </a:r>
            <a:r>
              <a:rPr lang="zh-CN" altLang="en-US" b="1" dirty="0">
                <a:latin typeface="+mn-ea"/>
                <a:ea typeface="+mn-ea"/>
              </a:rPr>
              <a:t>：</a:t>
            </a:r>
          </a:p>
          <a:p>
            <a:pPr lvl="1"/>
            <a:r>
              <a:rPr lang="en-US" altLang="zh-CN" b="1" dirty="0">
                <a:solidFill>
                  <a:srgbClr val="FF0000"/>
                </a:solidFill>
                <a:latin typeface="+mn-ea"/>
                <a:ea typeface="+mn-ea"/>
              </a:rPr>
              <a:t>Public static List </a:t>
            </a:r>
            <a:r>
              <a:rPr lang="en-US" altLang="zh-CN" b="1" dirty="0" err="1">
                <a:solidFill>
                  <a:srgbClr val="FF0000"/>
                </a:solidFill>
                <a:latin typeface="+mn-ea"/>
                <a:ea typeface="+mn-ea"/>
              </a:rPr>
              <a:t>asList</a:t>
            </a:r>
            <a:r>
              <a:rPr lang="en-US" altLang="zh-CN" b="1" dirty="0">
                <a:solidFill>
                  <a:srgbClr val="FF0000"/>
                </a:solidFill>
                <a:latin typeface="+mn-ea"/>
                <a:ea typeface="+mn-ea"/>
              </a:rPr>
              <a:t>(Object a);</a:t>
            </a:r>
          </a:p>
          <a:p>
            <a:pPr lvl="1"/>
            <a:r>
              <a:rPr lang="en-US" altLang="zh-CN" b="1" dirty="0">
                <a:solidFill>
                  <a:srgbClr val="FF0000"/>
                </a:solidFill>
                <a:latin typeface="+mn-ea"/>
                <a:ea typeface="+mn-ea"/>
              </a:rPr>
              <a:t>Public static void sort(&lt;</a:t>
            </a:r>
            <a:r>
              <a:rPr lang="zh-CN" altLang="en-US" b="1" dirty="0">
                <a:solidFill>
                  <a:srgbClr val="FF0000"/>
                </a:solidFill>
                <a:latin typeface="+mn-ea"/>
                <a:ea typeface="+mn-ea"/>
              </a:rPr>
              <a:t>类型</a:t>
            </a:r>
            <a:r>
              <a:rPr lang="en-US" altLang="zh-CN" b="1" dirty="0">
                <a:solidFill>
                  <a:srgbClr val="FF0000"/>
                </a:solidFill>
                <a:latin typeface="+mn-ea"/>
                <a:ea typeface="+mn-ea"/>
              </a:rPr>
              <a:t>&gt;[] a);</a:t>
            </a:r>
          </a:p>
          <a:p>
            <a:pPr lvl="1"/>
            <a:r>
              <a:rPr lang="en-US" altLang="zh-CN" b="1" dirty="0">
                <a:solidFill>
                  <a:srgbClr val="FF0000"/>
                </a:solidFill>
                <a:latin typeface="+mn-ea"/>
                <a:ea typeface="+mn-ea"/>
              </a:rPr>
              <a:t>Public static </a:t>
            </a:r>
            <a:r>
              <a:rPr lang="en-US" altLang="zh-CN" b="1" dirty="0" err="1">
                <a:solidFill>
                  <a:srgbClr val="FF0000"/>
                </a:solidFill>
                <a:latin typeface="+mn-ea"/>
                <a:ea typeface="+mn-ea"/>
              </a:rPr>
              <a:t>int</a:t>
            </a:r>
            <a:r>
              <a:rPr lang="en-US" altLang="zh-CN" b="1" dirty="0">
                <a:solidFill>
                  <a:srgbClr val="FF0000"/>
                </a:solidFill>
                <a:latin typeface="+mn-ea"/>
                <a:ea typeface="+mn-ea"/>
              </a:rPr>
              <a:t> </a:t>
            </a:r>
            <a:r>
              <a:rPr lang="en-US" altLang="zh-CN" b="1" dirty="0" err="1">
                <a:solidFill>
                  <a:srgbClr val="FF0000"/>
                </a:solidFill>
                <a:latin typeface="+mn-ea"/>
                <a:ea typeface="+mn-ea"/>
              </a:rPr>
              <a:t>binarySearch</a:t>
            </a:r>
            <a:r>
              <a:rPr lang="en-US" altLang="zh-CN" b="1" dirty="0">
                <a:solidFill>
                  <a:srgbClr val="FF0000"/>
                </a:solidFill>
                <a:latin typeface="+mn-ea"/>
                <a:ea typeface="+mn-ea"/>
              </a:rPr>
              <a:t>(</a:t>
            </a:r>
            <a:r>
              <a:rPr lang="en-US" altLang="zh-CN" b="1" dirty="0" err="1">
                <a:solidFill>
                  <a:srgbClr val="FF0000"/>
                </a:solidFill>
                <a:latin typeface="+mn-ea"/>
                <a:ea typeface="+mn-ea"/>
              </a:rPr>
              <a:t>int</a:t>
            </a:r>
            <a:r>
              <a:rPr lang="en-US" altLang="zh-CN" b="1" dirty="0">
                <a:solidFill>
                  <a:srgbClr val="FF0000"/>
                </a:solidFill>
                <a:latin typeface="+mn-ea"/>
                <a:ea typeface="+mn-ea"/>
              </a:rPr>
              <a:t>[],</a:t>
            </a:r>
            <a:r>
              <a:rPr lang="en-US" altLang="zh-CN" b="1" dirty="0" err="1">
                <a:solidFill>
                  <a:srgbClr val="FF0000"/>
                </a:solidFill>
                <a:latin typeface="+mn-ea"/>
                <a:ea typeface="+mn-ea"/>
              </a:rPr>
              <a:t>int</a:t>
            </a:r>
            <a:r>
              <a:rPr lang="en-US" altLang="zh-CN" b="1" dirty="0">
                <a:solidFill>
                  <a:srgbClr val="FF0000"/>
                </a:solidFill>
                <a:latin typeface="+mn-ea"/>
                <a:ea typeface="+mn-ea"/>
              </a:rPr>
              <a:t> key);</a:t>
            </a:r>
          </a:p>
          <a:p>
            <a:pPr lvl="1"/>
            <a:r>
              <a:rPr lang="en-US" altLang="zh-CN" b="1" dirty="0">
                <a:solidFill>
                  <a:srgbClr val="FF0000"/>
                </a:solidFill>
                <a:latin typeface="+mn-ea"/>
                <a:ea typeface="+mn-ea"/>
              </a:rPr>
              <a:t>Public static String(</a:t>
            </a:r>
            <a:r>
              <a:rPr lang="en-US" altLang="zh-CN" b="1" dirty="0" err="1">
                <a:solidFill>
                  <a:srgbClr val="FF0000"/>
                </a:solidFill>
                <a:latin typeface="+mn-ea"/>
                <a:ea typeface="+mn-ea"/>
              </a:rPr>
              <a:t>int</a:t>
            </a:r>
            <a:r>
              <a:rPr lang="en-US" altLang="zh-CN" b="1" dirty="0">
                <a:solidFill>
                  <a:srgbClr val="FF0000"/>
                </a:solidFill>
                <a:latin typeface="+mn-ea"/>
                <a:ea typeface="+mn-ea"/>
              </a:rPr>
              <a:t>[] a);</a:t>
            </a:r>
          </a:p>
          <a:p>
            <a:pPr lvl="1"/>
            <a:endParaRPr lang="en-US" altLang="zh-CN" b="1" dirty="0">
              <a:solidFill>
                <a:srgbClr val="FF0000"/>
              </a:solidFill>
              <a:latin typeface="+mn-ea"/>
              <a:ea typeface="+mn-ea"/>
            </a:endParaRPr>
          </a:p>
        </p:txBody>
      </p:sp>
    </p:spTree>
    <p:extLst>
      <p:ext uri="{BB962C8B-B14F-4D97-AF65-F5344CB8AC3E}">
        <p14:creationId xmlns:p14="http://schemas.microsoft.com/office/powerpoint/2010/main" val="59068934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826" name="Group 2">
            <a:extLst>
              <a:ext uri="{FF2B5EF4-FFF2-40B4-BE49-F238E27FC236}">
                <a16:creationId xmlns:a16="http://schemas.microsoft.com/office/drawing/2014/main" id="{C50AA795-7E2F-498C-AA63-E1DFA7C7D250}"/>
              </a:ext>
            </a:extLst>
          </p:cNvPr>
          <p:cNvGrpSpPr>
            <a:grpSpLocks/>
          </p:cNvGrpSpPr>
          <p:nvPr/>
        </p:nvGrpSpPr>
        <p:grpSpPr bwMode="auto">
          <a:xfrm>
            <a:off x="395288" y="620713"/>
            <a:ext cx="8280400" cy="5653087"/>
            <a:chOff x="249" y="391"/>
            <a:chExt cx="5216" cy="3561"/>
          </a:xfrm>
        </p:grpSpPr>
        <p:pic>
          <p:nvPicPr>
            <p:cNvPr id="205827" name="Picture 3">
              <a:extLst>
                <a:ext uri="{FF2B5EF4-FFF2-40B4-BE49-F238E27FC236}">
                  <a16:creationId xmlns:a16="http://schemas.microsoft.com/office/drawing/2014/main" id="{CCB5DEB3-A8AD-474A-A491-AF810F5ACF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 y="391"/>
              <a:ext cx="3856" cy="2564"/>
            </a:xfrm>
            <a:prstGeom prst="rect">
              <a:avLst/>
            </a:prstGeom>
            <a:noFill/>
            <a:extLst>
              <a:ext uri="{909E8E84-426E-40DD-AFC4-6F175D3DCCD1}">
                <a14:hiddenFill xmlns:a14="http://schemas.microsoft.com/office/drawing/2010/main">
                  <a:solidFill>
                    <a:srgbClr val="FFFFFF"/>
                  </a:solidFill>
                </a14:hiddenFill>
              </a:ext>
            </a:extLst>
          </p:spPr>
        </p:pic>
        <p:pic>
          <p:nvPicPr>
            <p:cNvPr id="205828" name="Picture 4">
              <a:extLst>
                <a:ext uri="{FF2B5EF4-FFF2-40B4-BE49-F238E27FC236}">
                  <a16:creationId xmlns:a16="http://schemas.microsoft.com/office/drawing/2014/main" id="{20A55C4C-A50C-4A66-B53D-9D7E79F925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16" y="2659"/>
              <a:ext cx="2449" cy="129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97399885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r>
              <a:rPr lang="zh-CN" altLang="en-US" dirty="0" smtClean="0">
                <a:latin typeface="+mn-ea"/>
                <a:ea typeface="+mn-ea"/>
              </a:rPr>
              <a:t>列表（</a:t>
            </a:r>
            <a:r>
              <a:rPr lang="en-US" dirty="0" err="1"/>
              <a:t>ArrayList</a:t>
            </a:r>
            <a:r>
              <a:rPr lang="zh-CN" altLang="en-US" dirty="0" smtClean="0">
                <a:latin typeface="+mn-ea"/>
                <a:ea typeface="+mn-ea"/>
              </a:rPr>
              <a:t>）</a:t>
            </a:r>
            <a:endParaRPr lang="zh-CN" altLang="en-US" dirty="0">
              <a:latin typeface="+mn-ea"/>
              <a:ea typeface="+mn-ea"/>
            </a:endParaRPr>
          </a:p>
        </p:txBody>
      </p:sp>
      <p:sp>
        <p:nvSpPr>
          <p:cNvPr id="45059" name="Rectangle 3"/>
          <p:cNvSpPr>
            <a:spLocks noGrp="1" noChangeArrowheads="1"/>
          </p:cNvSpPr>
          <p:nvPr>
            <p:ph idx="1"/>
          </p:nvPr>
        </p:nvSpPr>
        <p:spPr>
          <a:xfrm>
            <a:off x="903035" y="1690689"/>
            <a:ext cx="6702677" cy="2063893"/>
          </a:xfrm>
        </p:spPr>
        <p:txBody>
          <a:bodyPr>
            <a:normAutofit/>
          </a:bodyPr>
          <a:lstStyle/>
          <a:p>
            <a:pPr lvl="1">
              <a:buNone/>
            </a:pPr>
            <a:r>
              <a:rPr lang="zh-CN" altLang="en-US" sz="3200" dirty="0">
                <a:latin typeface="+mn-ea"/>
              </a:rPr>
              <a:t>会自动扩增容量的</a:t>
            </a:r>
            <a:r>
              <a:rPr lang="en-US" altLang="zh-CN" sz="3200" dirty="0">
                <a:latin typeface="+mn-ea"/>
              </a:rPr>
              <a:t>Array</a:t>
            </a:r>
            <a:endParaRPr lang="en-US" altLang="zh-CN" sz="3200" dirty="0">
              <a:latin typeface="+mn-ea"/>
            </a:endParaRPr>
          </a:p>
        </p:txBody>
      </p:sp>
    </p:spTree>
    <p:extLst>
      <p:ext uri="{BB962C8B-B14F-4D97-AF65-F5344CB8AC3E}">
        <p14:creationId xmlns:p14="http://schemas.microsoft.com/office/powerpoint/2010/main" val="101807908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2">
            <a:extLst>
              <a:ext uri="{FF2B5EF4-FFF2-40B4-BE49-F238E27FC236}">
                <a16:creationId xmlns:a16="http://schemas.microsoft.com/office/drawing/2014/main" id="{77317105-F9AE-4466-AFFC-B46CCB41A64D}"/>
              </a:ext>
            </a:extLst>
          </p:cNvPr>
          <p:cNvSpPr>
            <a:spLocks noGrp="1" noChangeArrowheads="1"/>
          </p:cNvSpPr>
          <p:nvPr>
            <p:ph type="title"/>
          </p:nvPr>
        </p:nvSpPr>
        <p:spPr>
          <a:xfrm>
            <a:off x="685800" y="768350"/>
            <a:ext cx="7772400" cy="715963"/>
          </a:xfrm>
        </p:spPr>
        <p:txBody>
          <a:bodyPr/>
          <a:lstStyle/>
          <a:p>
            <a:r>
              <a:rPr lang="zh-CN" altLang="en-US" sz="3600" b="1" dirty="0" smtClean="0">
                <a:latin typeface="+mn-ea"/>
                <a:ea typeface="+mn-ea"/>
              </a:rPr>
              <a:t>列表</a:t>
            </a:r>
            <a:r>
              <a:rPr lang="en-US" altLang="zh-CN" sz="3600" b="1" dirty="0" err="1" smtClean="0">
                <a:latin typeface="+mn-ea"/>
                <a:ea typeface="+mn-ea"/>
              </a:rPr>
              <a:t>ArrayList</a:t>
            </a:r>
            <a:endParaRPr lang="en-US" altLang="zh-CN" sz="3600" b="1" dirty="0">
              <a:latin typeface="+mn-ea"/>
              <a:ea typeface="+mn-ea"/>
            </a:endParaRPr>
          </a:p>
        </p:txBody>
      </p:sp>
      <p:sp>
        <p:nvSpPr>
          <p:cNvPr id="147459" name="Rectangle 3">
            <a:extLst>
              <a:ext uri="{FF2B5EF4-FFF2-40B4-BE49-F238E27FC236}">
                <a16:creationId xmlns:a16="http://schemas.microsoft.com/office/drawing/2014/main" id="{B5A315E4-65AF-4E5A-8DC8-E00649502F51}"/>
              </a:ext>
            </a:extLst>
          </p:cNvPr>
          <p:cNvSpPr>
            <a:spLocks noGrp="1" noChangeArrowheads="1"/>
          </p:cNvSpPr>
          <p:nvPr>
            <p:ph type="body" idx="1"/>
          </p:nvPr>
        </p:nvSpPr>
        <p:spPr>
          <a:xfrm>
            <a:off x="685800" y="1557338"/>
            <a:ext cx="8134350" cy="4538662"/>
          </a:xfrm>
        </p:spPr>
        <p:txBody>
          <a:bodyPr/>
          <a:lstStyle/>
          <a:p>
            <a:r>
              <a:rPr lang="en-US" altLang="zh-CN" sz="2800" b="1" dirty="0" err="1">
                <a:latin typeface="+mn-ea"/>
                <a:ea typeface="+mn-ea"/>
              </a:rPr>
              <a:t>Java.util.ArrayList</a:t>
            </a:r>
            <a:r>
              <a:rPr lang="zh-CN" altLang="en-US" sz="2800" b="1" dirty="0">
                <a:latin typeface="+mn-ea"/>
                <a:ea typeface="+mn-ea"/>
              </a:rPr>
              <a:t>类实现了</a:t>
            </a:r>
            <a:r>
              <a:rPr lang="en-US" altLang="zh-CN" sz="2800" b="1" dirty="0">
                <a:latin typeface="+mn-ea"/>
                <a:ea typeface="+mn-ea"/>
              </a:rPr>
              <a:t>List</a:t>
            </a:r>
            <a:r>
              <a:rPr lang="zh-CN" altLang="en-US" sz="2800" b="1" dirty="0">
                <a:latin typeface="+mn-ea"/>
                <a:ea typeface="+mn-ea"/>
              </a:rPr>
              <a:t>接口，</a:t>
            </a:r>
            <a:r>
              <a:rPr lang="zh-CN" altLang="en-US" sz="2800" b="1" dirty="0">
                <a:solidFill>
                  <a:srgbClr val="FF0000"/>
                </a:solidFill>
                <a:latin typeface="+mn-ea"/>
                <a:ea typeface="+mn-ea"/>
              </a:rPr>
              <a:t>用于表述长度可变的数组列表；</a:t>
            </a:r>
          </a:p>
          <a:p>
            <a:r>
              <a:rPr lang="en-US" altLang="zh-CN" sz="2800" b="1" dirty="0" err="1">
                <a:latin typeface="+mn-ea"/>
                <a:ea typeface="+mn-ea"/>
              </a:rPr>
              <a:t>ArrayList</a:t>
            </a:r>
            <a:r>
              <a:rPr lang="zh-CN" altLang="en-US" sz="2800" b="1" dirty="0">
                <a:latin typeface="+mn-ea"/>
                <a:ea typeface="+mn-ea"/>
              </a:rPr>
              <a:t>类的初始长度是为</a:t>
            </a:r>
            <a:r>
              <a:rPr lang="en-US" altLang="zh-CN" sz="2800" b="1" dirty="0">
                <a:latin typeface="+mn-ea"/>
                <a:ea typeface="+mn-ea"/>
              </a:rPr>
              <a:t>0</a:t>
            </a:r>
            <a:r>
              <a:rPr lang="zh-CN" altLang="en-US" sz="2800" b="1" dirty="0">
                <a:latin typeface="+mn-ea"/>
                <a:ea typeface="+mn-ea"/>
              </a:rPr>
              <a:t>的</a:t>
            </a:r>
            <a:r>
              <a:rPr lang="en-US" altLang="zh-CN" sz="2800" b="1" dirty="0">
                <a:latin typeface="+mn-ea"/>
                <a:ea typeface="+mn-ea"/>
              </a:rPr>
              <a:t>,</a:t>
            </a:r>
            <a:r>
              <a:rPr lang="zh-CN" altLang="en-US" sz="2800" b="1" dirty="0">
                <a:latin typeface="+mn-ea"/>
                <a:ea typeface="+mn-ea"/>
              </a:rPr>
              <a:t>和</a:t>
            </a:r>
            <a:r>
              <a:rPr lang="en-US" altLang="zh-CN" sz="2800" b="1" dirty="0">
                <a:latin typeface="+mn-ea"/>
                <a:ea typeface="+mn-ea"/>
              </a:rPr>
              <a:t>Array</a:t>
            </a:r>
            <a:r>
              <a:rPr lang="zh-CN" altLang="en-US" sz="2800" b="1" dirty="0">
                <a:latin typeface="+mn-ea"/>
                <a:ea typeface="+mn-ea"/>
              </a:rPr>
              <a:t>相比</a:t>
            </a:r>
            <a:r>
              <a:rPr lang="en-US" altLang="zh-CN" sz="2800" b="1" dirty="0">
                <a:latin typeface="+mn-ea"/>
                <a:ea typeface="+mn-ea"/>
              </a:rPr>
              <a:t>,</a:t>
            </a:r>
            <a:r>
              <a:rPr lang="en-US" altLang="zh-CN" sz="2800" b="1" dirty="0" err="1">
                <a:latin typeface="+mn-ea"/>
                <a:ea typeface="+mn-ea"/>
              </a:rPr>
              <a:t>ArrayList</a:t>
            </a:r>
            <a:r>
              <a:rPr lang="zh-CN" altLang="en-US" sz="2800" b="1" dirty="0">
                <a:latin typeface="+mn-ea"/>
                <a:ea typeface="+mn-ea"/>
              </a:rPr>
              <a:t>有以下优点</a:t>
            </a:r>
            <a:r>
              <a:rPr lang="en-US" altLang="zh-CN" sz="2800" b="1" dirty="0">
                <a:latin typeface="+mn-ea"/>
                <a:ea typeface="+mn-ea"/>
              </a:rPr>
              <a:t>: </a:t>
            </a:r>
          </a:p>
          <a:p>
            <a:pPr lvl="1"/>
            <a:r>
              <a:rPr lang="en-US" altLang="zh-CN" b="1" dirty="0">
                <a:solidFill>
                  <a:srgbClr val="FF0000"/>
                </a:solidFill>
                <a:latin typeface="+mn-ea"/>
                <a:ea typeface="+mn-ea"/>
              </a:rPr>
              <a:t>1:</a:t>
            </a:r>
            <a:r>
              <a:rPr lang="zh-CN" altLang="en-US" b="1" dirty="0">
                <a:solidFill>
                  <a:srgbClr val="FF0000"/>
                </a:solidFill>
                <a:latin typeface="+mn-ea"/>
                <a:ea typeface="+mn-ea"/>
              </a:rPr>
              <a:t>可以自动更改数组的长度</a:t>
            </a:r>
          </a:p>
          <a:p>
            <a:pPr lvl="1"/>
            <a:r>
              <a:rPr lang="en-US" altLang="zh-CN" b="1" dirty="0">
                <a:solidFill>
                  <a:srgbClr val="FF0000"/>
                </a:solidFill>
                <a:latin typeface="+mn-ea"/>
                <a:ea typeface="+mn-ea"/>
              </a:rPr>
              <a:t>2:</a:t>
            </a:r>
            <a:r>
              <a:rPr lang="zh-CN" altLang="en-US" b="1" dirty="0">
                <a:solidFill>
                  <a:srgbClr val="FF0000"/>
                </a:solidFill>
                <a:latin typeface="+mn-ea"/>
                <a:ea typeface="+mn-ea"/>
              </a:rPr>
              <a:t>可以灵活地插入和删掉元素</a:t>
            </a:r>
          </a:p>
          <a:p>
            <a:pPr lvl="1"/>
            <a:r>
              <a:rPr lang="en-US" altLang="zh-CN" b="1" dirty="0">
                <a:solidFill>
                  <a:srgbClr val="FF0000"/>
                </a:solidFill>
                <a:latin typeface="+mn-ea"/>
                <a:ea typeface="+mn-ea"/>
              </a:rPr>
              <a:t>3:ArrayList</a:t>
            </a:r>
            <a:r>
              <a:rPr lang="zh-CN" altLang="en-US" b="1" dirty="0">
                <a:solidFill>
                  <a:srgbClr val="FF0000"/>
                </a:solidFill>
                <a:latin typeface="+mn-ea"/>
                <a:ea typeface="+mn-ea"/>
              </a:rPr>
              <a:t>类中的一些方法很方便快捷</a:t>
            </a:r>
          </a:p>
          <a:p>
            <a:r>
              <a:rPr lang="zh-CN" altLang="en-US" sz="2800" b="1" dirty="0">
                <a:latin typeface="+mn-ea"/>
                <a:ea typeface="+mn-ea"/>
              </a:rPr>
              <a:t>缺点是</a:t>
            </a:r>
            <a:r>
              <a:rPr lang="en-US" altLang="zh-CN" sz="2800" b="1" dirty="0">
                <a:latin typeface="+mn-ea"/>
                <a:ea typeface="+mn-ea"/>
              </a:rPr>
              <a:t>:</a:t>
            </a:r>
            <a:r>
              <a:rPr lang="zh-CN" altLang="en-US" sz="2800" b="1" dirty="0">
                <a:latin typeface="+mn-ea"/>
                <a:ea typeface="+mn-ea"/>
              </a:rPr>
              <a:t>和其他数组比起来</a:t>
            </a:r>
            <a:r>
              <a:rPr lang="en-US" altLang="zh-CN" sz="2800" b="1" dirty="0">
                <a:latin typeface="+mn-ea"/>
                <a:ea typeface="+mn-ea"/>
              </a:rPr>
              <a:t>,</a:t>
            </a:r>
            <a:r>
              <a:rPr lang="zh-CN" altLang="en-US" sz="2800" b="1" dirty="0">
                <a:latin typeface="+mn-ea"/>
                <a:ea typeface="+mn-ea"/>
              </a:rPr>
              <a:t>速度上差了些</a:t>
            </a:r>
            <a:r>
              <a:rPr lang="en-US" altLang="zh-CN" sz="2800" b="1" dirty="0">
                <a:latin typeface="+mn-ea"/>
                <a:ea typeface="+mn-ea"/>
              </a:rPr>
              <a:t>....</a:t>
            </a:r>
          </a:p>
        </p:txBody>
      </p:sp>
    </p:spTree>
    <p:extLst>
      <p:ext uri="{BB962C8B-B14F-4D97-AF65-F5344CB8AC3E}">
        <p14:creationId xmlns:p14="http://schemas.microsoft.com/office/powerpoint/2010/main" val="99819401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Rectangle 2">
            <a:extLst>
              <a:ext uri="{FF2B5EF4-FFF2-40B4-BE49-F238E27FC236}">
                <a16:creationId xmlns:a16="http://schemas.microsoft.com/office/drawing/2014/main" id="{5216F5EB-26CB-4E98-9D91-05C7964FC3F1}"/>
              </a:ext>
            </a:extLst>
          </p:cNvPr>
          <p:cNvSpPr>
            <a:spLocks noGrp="1" noChangeArrowheads="1"/>
          </p:cNvSpPr>
          <p:nvPr>
            <p:ph type="title"/>
          </p:nvPr>
        </p:nvSpPr>
        <p:spPr>
          <a:xfrm>
            <a:off x="685800" y="768350"/>
            <a:ext cx="7772400" cy="715963"/>
          </a:xfrm>
        </p:spPr>
        <p:txBody>
          <a:bodyPr/>
          <a:lstStyle/>
          <a:p>
            <a:r>
              <a:rPr lang="en-US" altLang="zh-CN" sz="3600" b="1">
                <a:latin typeface="+mn-ea"/>
                <a:ea typeface="+mn-ea"/>
              </a:rPr>
              <a:t>ArrayList</a:t>
            </a:r>
          </a:p>
        </p:txBody>
      </p:sp>
      <p:sp>
        <p:nvSpPr>
          <p:cNvPr id="206851" name="Rectangle 3">
            <a:extLst>
              <a:ext uri="{FF2B5EF4-FFF2-40B4-BE49-F238E27FC236}">
                <a16:creationId xmlns:a16="http://schemas.microsoft.com/office/drawing/2014/main" id="{3F5765D7-9056-46E6-AEA4-945D372DE118}"/>
              </a:ext>
            </a:extLst>
          </p:cNvPr>
          <p:cNvSpPr>
            <a:spLocks noGrp="1" noChangeArrowheads="1"/>
          </p:cNvSpPr>
          <p:nvPr>
            <p:ph type="body" idx="1"/>
          </p:nvPr>
        </p:nvSpPr>
        <p:spPr>
          <a:xfrm>
            <a:off x="685800" y="1557338"/>
            <a:ext cx="8134350" cy="4538662"/>
          </a:xfrm>
        </p:spPr>
        <p:txBody>
          <a:bodyPr/>
          <a:lstStyle/>
          <a:p>
            <a:r>
              <a:rPr lang="en-US" altLang="zh-CN" sz="2800" b="1">
                <a:solidFill>
                  <a:srgbClr val="FF0000"/>
                </a:solidFill>
                <a:latin typeface="+mn-ea"/>
                <a:ea typeface="+mn-ea"/>
              </a:rPr>
              <a:t>ArrayList</a:t>
            </a:r>
            <a:r>
              <a:rPr lang="zh-CN" altLang="en-US" sz="2800" b="1">
                <a:solidFill>
                  <a:srgbClr val="FF0000"/>
                </a:solidFill>
                <a:latin typeface="+mn-ea"/>
                <a:ea typeface="+mn-ea"/>
              </a:rPr>
              <a:t>列表允许取值为</a:t>
            </a:r>
            <a:r>
              <a:rPr lang="en-US" altLang="zh-CN" sz="2800" b="1">
                <a:solidFill>
                  <a:srgbClr val="FF0000"/>
                </a:solidFill>
                <a:latin typeface="+mn-ea"/>
                <a:ea typeface="+mn-ea"/>
              </a:rPr>
              <a:t>null</a:t>
            </a:r>
            <a:r>
              <a:rPr lang="zh-CN" altLang="en-US" sz="2800" b="1">
                <a:latin typeface="+mn-ea"/>
                <a:ea typeface="+mn-ea"/>
              </a:rPr>
              <a:t>。除实现了</a:t>
            </a:r>
            <a:r>
              <a:rPr lang="en-US" altLang="zh-CN" sz="2800" b="1">
                <a:latin typeface="+mn-ea"/>
                <a:ea typeface="+mn-ea"/>
              </a:rPr>
              <a:t>List</a:t>
            </a:r>
            <a:r>
              <a:rPr lang="zh-CN" altLang="en-US" sz="2800" b="1">
                <a:latin typeface="+mn-ea"/>
                <a:ea typeface="+mn-ea"/>
              </a:rPr>
              <a:t>接口定义的所有功能外，还提供了一些方法来操作列表容量的大小，常用方法如下：</a:t>
            </a:r>
          </a:p>
          <a:p>
            <a:pPr lvl="1"/>
            <a:r>
              <a:rPr lang="en-US" altLang="zh-CN" b="1">
                <a:solidFill>
                  <a:srgbClr val="FF0000"/>
                </a:solidFill>
                <a:latin typeface="+mn-ea"/>
                <a:ea typeface="+mn-ea"/>
              </a:rPr>
              <a:t>Public ArrayList();</a:t>
            </a:r>
          </a:p>
          <a:p>
            <a:pPr lvl="1"/>
            <a:r>
              <a:rPr lang="en-US" altLang="zh-CN" b="1">
                <a:solidFill>
                  <a:srgbClr val="FF0000"/>
                </a:solidFill>
                <a:latin typeface="+mn-ea"/>
                <a:ea typeface="+mn-ea"/>
              </a:rPr>
              <a:t>Public ArrayList(int initialCapacity);</a:t>
            </a:r>
          </a:p>
          <a:p>
            <a:pPr lvl="1"/>
            <a:r>
              <a:rPr lang="en-US" altLang="zh-CN" b="1">
                <a:solidFill>
                  <a:srgbClr val="FF0000"/>
                </a:solidFill>
                <a:latin typeface="+mn-ea"/>
                <a:ea typeface="+mn-ea"/>
              </a:rPr>
              <a:t>Public void ensureCapacity(int minCapacity);</a:t>
            </a:r>
          </a:p>
          <a:p>
            <a:pPr lvl="1"/>
            <a:r>
              <a:rPr lang="en-US" altLang="zh-CN" b="1">
                <a:solidFill>
                  <a:srgbClr val="FF0000"/>
                </a:solidFill>
                <a:latin typeface="+mn-ea"/>
                <a:ea typeface="+mn-ea"/>
              </a:rPr>
              <a:t>Public void trimToSoze();</a:t>
            </a:r>
          </a:p>
        </p:txBody>
      </p:sp>
    </p:spTree>
    <p:extLst>
      <p:ext uri="{BB962C8B-B14F-4D97-AF65-F5344CB8AC3E}">
        <p14:creationId xmlns:p14="http://schemas.microsoft.com/office/powerpoint/2010/main" val="51236889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967205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546" y="2898348"/>
            <a:ext cx="8906608" cy="994172"/>
          </a:xfrm>
        </p:spPr>
        <p:txBody>
          <a:bodyPr>
            <a:normAutofit/>
          </a:bodyPr>
          <a:lstStyle/>
          <a:p>
            <a:pPr algn="ctr"/>
            <a:r>
              <a:rPr lang="zh-CN" altLang="en-US" sz="4000" dirty="0" smtClean="0">
                <a:latin typeface="+mn-ea"/>
                <a:ea typeface="+mn-ea"/>
              </a:rPr>
              <a:t>向量</a:t>
            </a:r>
            <a:endParaRPr lang="zh-CN" altLang="en-US" sz="4000" dirty="0">
              <a:latin typeface="+mn-ea"/>
              <a:ea typeface="+mn-ea"/>
            </a:endParaRPr>
          </a:p>
        </p:txBody>
      </p:sp>
    </p:spTree>
    <p:extLst>
      <p:ext uri="{BB962C8B-B14F-4D97-AF65-F5344CB8AC3E}">
        <p14:creationId xmlns:p14="http://schemas.microsoft.com/office/powerpoint/2010/main" val="337349237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2">
            <a:extLst>
              <a:ext uri="{FF2B5EF4-FFF2-40B4-BE49-F238E27FC236}">
                <a16:creationId xmlns:a16="http://schemas.microsoft.com/office/drawing/2014/main" id="{61F9D289-8FC6-4886-A41A-6F0F708DD6B6}"/>
              </a:ext>
            </a:extLst>
          </p:cNvPr>
          <p:cNvSpPr>
            <a:spLocks noGrp="1" noChangeArrowheads="1"/>
          </p:cNvSpPr>
          <p:nvPr>
            <p:ph type="title"/>
          </p:nvPr>
        </p:nvSpPr>
        <p:spPr>
          <a:xfrm>
            <a:off x="827088" y="0"/>
            <a:ext cx="7772400" cy="715963"/>
          </a:xfrm>
        </p:spPr>
        <p:txBody>
          <a:bodyPr/>
          <a:lstStyle/>
          <a:p>
            <a:r>
              <a:rPr lang="en-US" altLang="zh-CN" sz="3600" b="1">
                <a:latin typeface="+mn-ea"/>
                <a:ea typeface="+mn-ea"/>
              </a:rPr>
              <a:t>Vector</a:t>
            </a:r>
          </a:p>
        </p:txBody>
      </p:sp>
      <p:sp>
        <p:nvSpPr>
          <p:cNvPr id="150531" name="Rectangle 3">
            <a:extLst>
              <a:ext uri="{FF2B5EF4-FFF2-40B4-BE49-F238E27FC236}">
                <a16:creationId xmlns:a16="http://schemas.microsoft.com/office/drawing/2014/main" id="{859BF17C-6483-4E85-AD19-1244DAC28467}"/>
              </a:ext>
            </a:extLst>
          </p:cNvPr>
          <p:cNvSpPr>
            <a:spLocks noGrp="1" noChangeArrowheads="1"/>
          </p:cNvSpPr>
          <p:nvPr>
            <p:ph type="body" idx="1"/>
          </p:nvPr>
        </p:nvSpPr>
        <p:spPr>
          <a:xfrm>
            <a:off x="755650" y="620713"/>
            <a:ext cx="7921625" cy="4827587"/>
          </a:xfrm>
        </p:spPr>
        <p:txBody>
          <a:bodyPr>
            <a:normAutofit lnSpcReduction="10000"/>
          </a:bodyPr>
          <a:lstStyle/>
          <a:p>
            <a:r>
              <a:rPr lang="en-US" altLang="zh-CN" sz="2600" b="1">
                <a:latin typeface="+mn-ea"/>
                <a:ea typeface="+mn-ea"/>
              </a:rPr>
              <a:t>Java.util.Vector</a:t>
            </a:r>
            <a:r>
              <a:rPr lang="zh-CN" altLang="en-US" sz="2600" b="1">
                <a:latin typeface="+mn-ea"/>
                <a:ea typeface="+mn-ea"/>
              </a:rPr>
              <a:t>也实现了</a:t>
            </a:r>
            <a:r>
              <a:rPr lang="en-US" altLang="zh-CN" sz="2600" b="1">
                <a:latin typeface="+mn-ea"/>
                <a:ea typeface="+mn-ea"/>
              </a:rPr>
              <a:t>List</a:t>
            </a:r>
            <a:r>
              <a:rPr lang="zh-CN" altLang="en-US" sz="2600" b="1">
                <a:latin typeface="+mn-ea"/>
                <a:ea typeface="+mn-ea"/>
              </a:rPr>
              <a:t>接口，其描述的也是可变长度的对象数组。</a:t>
            </a:r>
          </a:p>
          <a:p>
            <a:r>
              <a:rPr lang="zh-CN" altLang="en-US" sz="2600" b="1">
                <a:latin typeface="+mn-ea"/>
                <a:ea typeface="+mn-ea"/>
              </a:rPr>
              <a:t>与</a:t>
            </a:r>
            <a:r>
              <a:rPr lang="en-US" altLang="zh-CN" sz="2600" b="1">
                <a:latin typeface="+mn-ea"/>
                <a:ea typeface="+mn-ea"/>
              </a:rPr>
              <a:t>ArrayList</a:t>
            </a:r>
            <a:r>
              <a:rPr lang="zh-CN" altLang="en-US" sz="2600" b="1">
                <a:latin typeface="+mn-ea"/>
                <a:ea typeface="+mn-ea"/>
              </a:rPr>
              <a:t>的差别：</a:t>
            </a:r>
            <a:r>
              <a:rPr lang="en-US" altLang="zh-CN" sz="2600" b="1">
                <a:solidFill>
                  <a:srgbClr val="FF0000"/>
                </a:solidFill>
                <a:latin typeface="+mn-ea"/>
                <a:ea typeface="+mn-ea"/>
              </a:rPr>
              <a:t>Vector</a:t>
            </a:r>
            <a:r>
              <a:rPr lang="zh-CN" altLang="en-US" sz="2600" b="1">
                <a:solidFill>
                  <a:srgbClr val="FF0000"/>
                </a:solidFill>
                <a:latin typeface="+mn-ea"/>
                <a:ea typeface="+mn-ea"/>
              </a:rPr>
              <a:t>是同步（线程安全）的，但运行效率要低一些，主要用在多线程环境中，而</a:t>
            </a:r>
            <a:r>
              <a:rPr lang="en-US" altLang="zh-CN" sz="2600" b="1">
                <a:solidFill>
                  <a:srgbClr val="FF0000"/>
                </a:solidFill>
                <a:latin typeface="+mn-ea"/>
                <a:ea typeface="+mn-ea"/>
              </a:rPr>
              <a:t>ArrayList</a:t>
            </a:r>
            <a:r>
              <a:rPr lang="zh-CN" altLang="en-US" sz="2600" b="1">
                <a:solidFill>
                  <a:srgbClr val="FF0000"/>
                </a:solidFill>
                <a:latin typeface="+mn-ea"/>
                <a:ea typeface="+mn-ea"/>
              </a:rPr>
              <a:t>是不同步的，适合在单线程环境中使用</a:t>
            </a:r>
            <a:r>
              <a:rPr lang="zh-CN" altLang="en-US" sz="2600" b="1">
                <a:latin typeface="+mn-ea"/>
                <a:ea typeface="+mn-ea"/>
              </a:rPr>
              <a:t>。常用的方法如下：</a:t>
            </a:r>
          </a:p>
          <a:p>
            <a:pPr lvl="1"/>
            <a:r>
              <a:rPr lang="en-US" altLang="zh-CN" sz="2200" b="1">
                <a:solidFill>
                  <a:srgbClr val="FF0000"/>
                </a:solidFill>
                <a:latin typeface="+mn-ea"/>
                <a:ea typeface="+mn-ea"/>
              </a:rPr>
              <a:t>Public Vector();</a:t>
            </a:r>
          </a:p>
          <a:p>
            <a:pPr lvl="1"/>
            <a:r>
              <a:rPr lang="en-US" altLang="zh-CN" sz="2200" b="1">
                <a:solidFill>
                  <a:srgbClr val="FF0000"/>
                </a:solidFill>
                <a:latin typeface="+mn-ea"/>
                <a:ea typeface="+mn-ea"/>
              </a:rPr>
              <a:t>Public Object elementAt(int index);</a:t>
            </a:r>
          </a:p>
          <a:p>
            <a:pPr lvl="1"/>
            <a:r>
              <a:rPr lang="en-US" altLang="zh-CN" sz="2200" b="1">
                <a:solidFill>
                  <a:srgbClr val="FF0000"/>
                </a:solidFill>
                <a:latin typeface="+mn-ea"/>
                <a:ea typeface="+mn-ea"/>
              </a:rPr>
              <a:t>Public void addElement(Object obj);</a:t>
            </a:r>
          </a:p>
          <a:p>
            <a:pPr lvl="1"/>
            <a:r>
              <a:rPr lang="en-US" altLang="zh-CN" sz="2200" b="1">
                <a:solidFill>
                  <a:srgbClr val="FF0000"/>
                </a:solidFill>
                <a:latin typeface="+mn-ea"/>
                <a:ea typeface="+mn-ea"/>
              </a:rPr>
              <a:t>Public void removeElementAt(int index);</a:t>
            </a:r>
          </a:p>
          <a:p>
            <a:pPr lvl="1"/>
            <a:r>
              <a:rPr lang="en-US" altLang="zh-CN" sz="2200" b="1">
                <a:solidFill>
                  <a:srgbClr val="FF0000"/>
                </a:solidFill>
                <a:latin typeface="+mn-ea"/>
                <a:ea typeface="+mn-ea"/>
              </a:rPr>
              <a:t>Public void insertElement(Element obj,int index);</a:t>
            </a:r>
          </a:p>
          <a:p>
            <a:pPr lvl="1"/>
            <a:r>
              <a:rPr lang="en-US" altLang="zh-CN" sz="2200" b="1">
                <a:solidFill>
                  <a:srgbClr val="FF0000"/>
                </a:solidFill>
                <a:latin typeface="+mn-ea"/>
                <a:ea typeface="+mn-ea"/>
              </a:rPr>
              <a:t>Public boolean removeElement(Object obj);</a:t>
            </a:r>
          </a:p>
          <a:p>
            <a:pPr lvl="1"/>
            <a:r>
              <a:rPr lang="en-US" altLang="zh-CN" sz="2200" b="1">
                <a:solidFill>
                  <a:srgbClr val="FF0000"/>
                </a:solidFill>
                <a:latin typeface="+mn-ea"/>
                <a:ea typeface="+mn-ea"/>
              </a:rPr>
              <a:t>Public void removeAllElements();</a:t>
            </a:r>
          </a:p>
          <a:p>
            <a:pPr lvl="1"/>
            <a:r>
              <a:rPr lang="en-US" altLang="zh-CN" sz="2200" b="1">
                <a:solidFill>
                  <a:srgbClr val="FF0000"/>
                </a:solidFill>
                <a:latin typeface="+mn-ea"/>
                <a:ea typeface="+mn-ea"/>
              </a:rPr>
              <a:t>Public Object[] toArray();</a:t>
            </a:r>
          </a:p>
        </p:txBody>
      </p:sp>
    </p:spTree>
    <p:extLst>
      <p:ext uri="{BB962C8B-B14F-4D97-AF65-F5344CB8AC3E}">
        <p14:creationId xmlns:p14="http://schemas.microsoft.com/office/powerpoint/2010/main" val="379156468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2">
            <a:extLst>
              <a:ext uri="{FF2B5EF4-FFF2-40B4-BE49-F238E27FC236}">
                <a16:creationId xmlns:a16="http://schemas.microsoft.com/office/drawing/2014/main" id="{A15A58C7-5EB9-4C31-8834-0F0F7796CD5C}"/>
              </a:ext>
            </a:extLst>
          </p:cNvPr>
          <p:cNvSpPr>
            <a:spLocks noGrp="1" noChangeArrowheads="1"/>
          </p:cNvSpPr>
          <p:nvPr>
            <p:ph type="title"/>
          </p:nvPr>
        </p:nvSpPr>
        <p:spPr>
          <a:xfrm>
            <a:off x="838200" y="0"/>
            <a:ext cx="7772400" cy="755650"/>
          </a:xfrm>
        </p:spPr>
        <p:txBody>
          <a:bodyPr/>
          <a:lstStyle/>
          <a:p>
            <a:r>
              <a:rPr lang="en-US" altLang="zh-CN" sz="3600" b="1">
                <a:effectLst>
                  <a:outerShdw blurRad="38100" dist="38100" dir="2700000" algn="tl">
                    <a:srgbClr val="C0C0C0"/>
                  </a:outerShdw>
                </a:effectLst>
                <a:latin typeface="+mn-ea"/>
                <a:ea typeface="+mn-ea"/>
              </a:rPr>
              <a:t>Vector</a:t>
            </a:r>
            <a:r>
              <a:rPr lang="zh-CN" altLang="en-US" sz="3600" b="1">
                <a:effectLst>
                  <a:outerShdw blurRad="38100" dist="38100" dir="2700000" algn="tl">
                    <a:srgbClr val="C0C0C0"/>
                  </a:outerShdw>
                </a:effectLst>
                <a:latin typeface="+mn-ea"/>
                <a:ea typeface="+mn-ea"/>
              </a:rPr>
              <a:t>类</a:t>
            </a:r>
            <a:r>
              <a:rPr lang="en-US" altLang="zh-CN" sz="3600" b="1">
                <a:effectLst>
                  <a:outerShdw blurRad="38100" dist="38100" dir="2700000" algn="tl">
                    <a:srgbClr val="C0C0C0"/>
                  </a:outerShdw>
                </a:effectLst>
                <a:latin typeface="+mn-ea"/>
                <a:ea typeface="+mn-ea"/>
              </a:rPr>
              <a:t>——</a:t>
            </a:r>
            <a:r>
              <a:rPr lang="zh-CN" altLang="en-US" sz="3600" b="1">
                <a:effectLst>
                  <a:outerShdw blurRad="38100" dist="38100" dir="2700000" algn="tl">
                    <a:srgbClr val="C0C0C0"/>
                  </a:outerShdw>
                </a:effectLst>
                <a:latin typeface="+mn-ea"/>
                <a:ea typeface="+mn-ea"/>
              </a:rPr>
              <a:t>概述</a:t>
            </a:r>
          </a:p>
        </p:txBody>
      </p:sp>
      <p:sp>
        <p:nvSpPr>
          <p:cNvPr id="179203" name="Rectangle 3">
            <a:extLst>
              <a:ext uri="{FF2B5EF4-FFF2-40B4-BE49-F238E27FC236}">
                <a16:creationId xmlns:a16="http://schemas.microsoft.com/office/drawing/2014/main" id="{C739D51A-7B38-4596-9F72-D3ED779839C5}"/>
              </a:ext>
            </a:extLst>
          </p:cNvPr>
          <p:cNvSpPr>
            <a:spLocks noGrp="1" noChangeArrowheads="1"/>
          </p:cNvSpPr>
          <p:nvPr>
            <p:ph type="body" idx="1"/>
          </p:nvPr>
        </p:nvSpPr>
        <p:spPr>
          <a:xfrm>
            <a:off x="250825" y="765175"/>
            <a:ext cx="8713788" cy="5683250"/>
          </a:xfrm>
        </p:spPr>
        <p:txBody>
          <a:bodyPr>
            <a:normAutofit/>
          </a:bodyPr>
          <a:lstStyle/>
          <a:p>
            <a:pPr marL="609600" indent="-609600">
              <a:lnSpc>
                <a:spcPct val="90000"/>
              </a:lnSpc>
              <a:buFontTx/>
              <a:buAutoNum type="arabicPeriod"/>
            </a:pPr>
            <a:r>
              <a:rPr lang="en-US" altLang="zh-CN" sz="2400" b="1">
                <a:latin typeface="+mn-ea"/>
                <a:ea typeface="+mn-ea"/>
              </a:rPr>
              <a:t>Vector</a:t>
            </a:r>
            <a:r>
              <a:rPr lang="zh-CN" altLang="en-US" sz="2400" b="1">
                <a:latin typeface="+mn-ea"/>
                <a:ea typeface="+mn-ea"/>
              </a:rPr>
              <a:t>类</a:t>
            </a:r>
            <a:r>
              <a:rPr kumimoji="0" lang="zh-CN" altLang="en-US" sz="2400" b="1">
                <a:latin typeface="+mn-ea"/>
                <a:ea typeface="+mn-ea"/>
              </a:rPr>
              <a:t>以类似数组的方式顺序地存储数据，但是具有比数组更强大的功能；</a:t>
            </a:r>
            <a:r>
              <a:rPr lang="zh-CN" altLang="en-US" sz="2400" b="1">
                <a:latin typeface="+mn-ea"/>
                <a:ea typeface="+mn-ea"/>
              </a:rPr>
              <a:t>它是允许</a:t>
            </a:r>
            <a:r>
              <a:rPr lang="zh-CN" altLang="en-US" sz="2400" b="1">
                <a:solidFill>
                  <a:srgbClr val="EC0404"/>
                </a:solidFill>
                <a:latin typeface="+mn-ea"/>
                <a:ea typeface="+mn-ea"/>
              </a:rPr>
              <a:t>不同类型元素共存的变长数组</a:t>
            </a:r>
            <a:endParaRPr kumimoji="0" lang="zh-CN" altLang="en-US" sz="2400" b="1">
              <a:solidFill>
                <a:srgbClr val="EC0404"/>
              </a:solidFill>
              <a:latin typeface="+mn-ea"/>
              <a:ea typeface="+mn-ea"/>
            </a:endParaRPr>
          </a:p>
          <a:p>
            <a:pPr marL="990600" lvl="1" indent="-533400">
              <a:lnSpc>
                <a:spcPct val="90000"/>
              </a:lnSpc>
              <a:buFont typeface="Wingdings" panose="05000000000000000000" pitchFamily="2" charset="2"/>
              <a:buChar char="ü"/>
            </a:pPr>
            <a:r>
              <a:rPr kumimoji="0" lang="en-US" altLang="zh-CN" sz="2400" b="1">
                <a:solidFill>
                  <a:srgbClr val="2908EC"/>
                </a:solidFill>
                <a:latin typeface="+mn-ea"/>
                <a:ea typeface="+mn-ea"/>
              </a:rPr>
              <a:t>Vector</a:t>
            </a:r>
            <a:r>
              <a:rPr kumimoji="0" lang="zh-CN" altLang="en-US" sz="2400" b="1">
                <a:solidFill>
                  <a:srgbClr val="2908EC"/>
                </a:solidFill>
                <a:latin typeface="+mn-ea"/>
                <a:ea typeface="+mn-ea"/>
              </a:rPr>
              <a:t>类允许不同类型元素共存；</a:t>
            </a:r>
          </a:p>
          <a:p>
            <a:pPr marL="990600" lvl="1" indent="-533400">
              <a:lnSpc>
                <a:spcPct val="90000"/>
              </a:lnSpc>
              <a:buFont typeface="Wingdings" panose="05000000000000000000" pitchFamily="2" charset="2"/>
              <a:buChar char="ü"/>
            </a:pPr>
            <a:r>
              <a:rPr kumimoji="0" lang="en-US" altLang="zh-CN" sz="2400" b="1">
                <a:solidFill>
                  <a:srgbClr val="2908EC"/>
                </a:solidFill>
                <a:latin typeface="+mn-ea"/>
                <a:ea typeface="+mn-ea"/>
              </a:rPr>
              <a:t>Vector</a:t>
            </a:r>
            <a:r>
              <a:rPr kumimoji="0" lang="zh-CN" altLang="en-US" sz="2400" b="1">
                <a:solidFill>
                  <a:srgbClr val="2908EC"/>
                </a:solidFill>
                <a:latin typeface="+mn-ea"/>
                <a:ea typeface="+mn-ea"/>
              </a:rPr>
              <a:t>对象中元素的个数是可变的，它就像一个动态数组。</a:t>
            </a:r>
          </a:p>
          <a:p>
            <a:pPr marL="609600" indent="-609600">
              <a:lnSpc>
                <a:spcPct val="90000"/>
              </a:lnSpc>
              <a:buFont typeface="Wingdings" panose="05000000000000000000" pitchFamily="2" charset="2"/>
              <a:buAutoNum type="arabicPeriod" startAt="3"/>
            </a:pPr>
            <a:r>
              <a:rPr lang="zh-CN" altLang="en-US" sz="2400" b="1">
                <a:latin typeface="+mn-ea"/>
                <a:ea typeface="+mn-ea"/>
              </a:rPr>
              <a:t>向量类，适合于下列情况使用：</a:t>
            </a:r>
          </a:p>
          <a:p>
            <a:pPr marL="990600" lvl="1" indent="-533400">
              <a:lnSpc>
                <a:spcPct val="90000"/>
              </a:lnSpc>
              <a:spcBef>
                <a:spcPct val="50000"/>
              </a:spcBef>
              <a:buSzTx/>
              <a:buFont typeface="Wingdings" panose="05000000000000000000" pitchFamily="2" charset="2"/>
              <a:buChar char="ü"/>
            </a:pPr>
            <a:r>
              <a:rPr lang="zh-CN" altLang="en-US" sz="2400" b="1">
                <a:solidFill>
                  <a:srgbClr val="EC0404"/>
                </a:solidFill>
                <a:latin typeface="+mn-ea"/>
                <a:ea typeface="+mn-ea"/>
              </a:rPr>
              <a:t>序列中的元素都是对象</a:t>
            </a:r>
          </a:p>
          <a:p>
            <a:pPr marL="990600" lvl="1" indent="-533400">
              <a:lnSpc>
                <a:spcPct val="90000"/>
              </a:lnSpc>
              <a:spcBef>
                <a:spcPct val="50000"/>
              </a:spcBef>
              <a:buSzTx/>
              <a:buFont typeface="Wingdings" panose="05000000000000000000" pitchFamily="2" charset="2"/>
              <a:buChar char="ü"/>
            </a:pPr>
            <a:r>
              <a:rPr lang="zh-CN" altLang="en-US" sz="2400" b="1">
                <a:solidFill>
                  <a:srgbClr val="2908EC"/>
                </a:solidFill>
                <a:latin typeface="+mn-ea"/>
                <a:ea typeface="+mn-ea"/>
              </a:rPr>
              <a:t>需要处理的对象数目不定</a:t>
            </a:r>
            <a:r>
              <a:rPr lang="zh-CN" altLang="en-US" sz="2400" b="1">
                <a:solidFill>
                  <a:srgbClr val="EC0404"/>
                </a:solidFill>
                <a:latin typeface="+mn-ea"/>
                <a:ea typeface="+mn-ea"/>
              </a:rPr>
              <a:t>  </a:t>
            </a:r>
          </a:p>
          <a:p>
            <a:pPr marL="990600" lvl="1" indent="-533400">
              <a:lnSpc>
                <a:spcPct val="90000"/>
              </a:lnSpc>
              <a:spcBef>
                <a:spcPct val="50000"/>
              </a:spcBef>
              <a:buSzTx/>
              <a:buFont typeface="Wingdings" panose="05000000000000000000" pitchFamily="2" charset="2"/>
              <a:buChar char="ü"/>
            </a:pPr>
            <a:r>
              <a:rPr lang="zh-CN" altLang="en-US" sz="2400" b="1">
                <a:solidFill>
                  <a:srgbClr val="2908EC"/>
                </a:solidFill>
                <a:latin typeface="+mn-ea"/>
                <a:ea typeface="+mn-ea"/>
              </a:rPr>
              <a:t>需要将不同的类的对象组合成一个数据序列</a:t>
            </a:r>
          </a:p>
          <a:p>
            <a:pPr marL="990600" lvl="1" indent="-533400">
              <a:lnSpc>
                <a:spcPct val="90000"/>
              </a:lnSpc>
              <a:spcBef>
                <a:spcPct val="50000"/>
              </a:spcBef>
              <a:buSzTx/>
              <a:buFont typeface="Wingdings" panose="05000000000000000000" pitchFamily="2" charset="2"/>
              <a:buChar char="ü"/>
            </a:pPr>
            <a:r>
              <a:rPr lang="zh-CN" altLang="en-US" sz="2400" b="1">
                <a:solidFill>
                  <a:srgbClr val="2908EC"/>
                </a:solidFill>
                <a:latin typeface="+mn-ea"/>
                <a:ea typeface="+mn-ea"/>
              </a:rPr>
              <a:t>需要频繁的对序列中的元素进行插入和删除</a:t>
            </a:r>
          </a:p>
          <a:p>
            <a:pPr marL="990600" lvl="1" indent="-533400">
              <a:lnSpc>
                <a:spcPct val="90000"/>
              </a:lnSpc>
              <a:spcBef>
                <a:spcPct val="50000"/>
              </a:spcBef>
              <a:buSzTx/>
              <a:buFont typeface="Wingdings" panose="05000000000000000000" pitchFamily="2" charset="2"/>
              <a:buChar char="ü"/>
            </a:pPr>
            <a:r>
              <a:rPr lang="zh-CN" altLang="en-US" sz="2400" b="1">
                <a:solidFill>
                  <a:srgbClr val="2908EC"/>
                </a:solidFill>
                <a:latin typeface="+mn-ea"/>
                <a:ea typeface="+mn-ea"/>
              </a:rPr>
              <a:t>需要经常定位序列中的对象或进行查找工作</a:t>
            </a:r>
          </a:p>
          <a:p>
            <a:pPr marL="990600" lvl="1" indent="-533400">
              <a:lnSpc>
                <a:spcPct val="90000"/>
              </a:lnSpc>
              <a:spcBef>
                <a:spcPct val="50000"/>
              </a:spcBef>
              <a:buSzTx/>
              <a:buFont typeface="Wingdings" panose="05000000000000000000" pitchFamily="2" charset="2"/>
              <a:buChar char="ü"/>
            </a:pPr>
            <a:r>
              <a:rPr lang="zh-CN" altLang="en-US" sz="2400" b="1">
                <a:solidFill>
                  <a:srgbClr val="2908EC"/>
                </a:solidFill>
                <a:latin typeface="+mn-ea"/>
                <a:ea typeface="+mn-ea"/>
              </a:rPr>
              <a:t>在不同的类之间传递大量的数据</a:t>
            </a:r>
          </a:p>
          <a:p>
            <a:pPr marL="609600" indent="-609600">
              <a:lnSpc>
                <a:spcPct val="90000"/>
              </a:lnSpc>
            </a:pPr>
            <a:endParaRPr kumimoji="0" lang="en-US" altLang="zh-CN" sz="2400" b="1">
              <a:solidFill>
                <a:srgbClr val="2908EC"/>
              </a:solidFill>
              <a:latin typeface="+mn-ea"/>
              <a:ea typeface="+mn-ea"/>
            </a:endParaRPr>
          </a:p>
        </p:txBody>
      </p:sp>
    </p:spTree>
    <p:extLst>
      <p:ext uri="{BB962C8B-B14F-4D97-AF65-F5344CB8AC3E}">
        <p14:creationId xmlns:p14="http://schemas.microsoft.com/office/powerpoint/2010/main" val="1165010676"/>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3711</TotalTime>
  <Words>16348</Words>
  <Application>Microsoft Office PowerPoint</Application>
  <PresentationFormat>全屏显示(4:3)</PresentationFormat>
  <Paragraphs>2351</Paragraphs>
  <Slides>322</Slides>
  <Notes>37</Notes>
  <HiddenSlides>0</HiddenSlides>
  <MMClips>0</MMClips>
  <ScaleCrop>false</ScaleCrop>
  <HeadingPairs>
    <vt:vector size="8" baseType="variant">
      <vt:variant>
        <vt:lpstr>已用的字体</vt:lpstr>
      </vt:variant>
      <vt:variant>
        <vt:i4>20</vt:i4>
      </vt:variant>
      <vt:variant>
        <vt:lpstr>主题</vt:lpstr>
      </vt:variant>
      <vt:variant>
        <vt:i4>1</vt:i4>
      </vt:variant>
      <vt:variant>
        <vt:lpstr>嵌入 OLE 服务器</vt:lpstr>
      </vt:variant>
      <vt:variant>
        <vt:i4>3</vt:i4>
      </vt:variant>
      <vt:variant>
        <vt:lpstr>幻灯片标题</vt:lpstr>
      </vt:variant>
      <vt:variant>
        <vt:i4>322</vt:i4>
      </vt:variant>
    </vt:vector>
  </HeadingPairs>
  <TitlesOfParts>
    <vt:vector size="346" baseType="lpstr">
      <vt:lpstr>Arial Unicode MS</vt:lpstr>
      <vt:lpstr>新細明體</vt:lpstr>
      <vt:lpstr>仿宋_GB2312</vt:lpstr>
      <vt:lpstr>华文楷体</vt:lpstr>
      <vt:lpstr>华文行楷</vt:lpstr>
      <vt:lpstr>宋体</vt:lpstr>
      <vt:lpstr>幼圆</vt:lpstr>
      <vt:lpstr>等线</vt:lpstr>
      <vt:lpstr>等线 Light</vt:lpstr>
      <vt:lpstr>黑体</vt:lpstr>
      <vt:lpstr>Arial</vt:lpstr>
      <vt:lpstr>Calibri</vt:lpstr>
      <vt:lpstr>Calibri Light</vt:lpstr>
      <vt:lpstr>Courier New</vt:lpstr>
      <vt:lpstr>Lucida Console</vt:lpstr>
      <vt:lpstr>Symbol</vt:lpstr>
      <vt:lpstr>Tahoma</vt:lpstr>
      <vt:lpstr>Times New Roman</vt:lpstr>
      <vt:lpstr>Verdana</vt:lpstr>
      <vt:lpstr>Wingdings</vt:lpstr>
      <vt:lpstr>Office 主题​​</vt:lpstr>
      <vt:lpstr>Photo Editor Photo</vt:lpstr>
      <vt:lpstr>Visio</vt:lpstr>
      <vt:lpstr>位图图像</vt:lpstr>
      <vt:lpstr>JAVA语言程序设计</vt:lpstr>
      <vt:lpstr>重载(Overloading)</vt:lpstr>
      <vt:lpstr>继承概述</vt:lpstr>
      <vt:lpstr>多态</vt:lpstr>
      <vt:lpstr>多态</vt:lpstr>
      <vt:lpstr>父类引用指向子类对象</vt:lpstr>
      <vt:lpstr>“Instanceof”及类型强制转换</vt:lpstr>
      <vt:lpstr>方法重写</vt:lpstr>
      <vt:lpstr>方法重写</vt:lpstr>
      <vt:lpstr>PowerPoint 演示文稿</vt:lpstr>
      <vt:lpstr>重写方法执行分析表</vt:lpstr>
      <vt:lpstr>更复杂的例子</vt:lpstr>
      <vt:lpstr>更复杂的例子</vt:lpstr>
      <vt:lpstr>重写方法执行分析表</vt:lpstr>
      <vt:lpstr>重写方法执行分析表</vt:lpstr>
      <vt:lpstr>方法重写的规则</vt:lpstr>
      <vt:lpstr>重写和重载?</vt:lpstr>
      <vt:lpstr>final关键字</vt:lpstr>
      <vt:lpstr>单继承</vt:lpstr>
      <vt:lpstr>抽象类</vt:lpstr>
      <vt:lpstr>抽象类</vt:lpstr>
      <vt:lpstr>接口</vt:lpstr>
      <vt:lpstr>接口</vt:lpstr>
      <vt:lpstr>接口</vt:lpstr>
      <vt:lpstr>接口的使用</vt:lpstr>
      <vt:lpstr>接口</vt:lpstr>
      <vt:lpstr>接口与类的区别（重点）</vt:lpstr>
      <vt:lpstr>接口与抽象类的区别</vt:lpstr>
      <vt:lpstr>接口</vt:lpstr>
      <vt:lpstr>接口的特性（重点）</vt:lpstr>
      <vt:lpstr>native关键字</vt:lpstr>
      <vt:lpstr>native关键字</vt:lpstr>
      <vt:lpstr>嵌套类</vt:lpstr>
      <vt:lpstr>嵌套类--静态嵌套类</vt:lpstr>
      <vt:lpstr>嵌套类--内部类 （非静态嵌套类）</vt:lpstr>
      <vt:lpstr>嵌套类--局部类</vt:lpstr>
      <vt:lpstr>包装类</vt:lpstr>
      <vt:lpstr>包装类</vt:lpstr>
      <vt:lpstr>数据类型类</vt:lpstr>
      <vt:lpstr>数据类型类</vt:lpstr>
      <vt:lpstr>数据类型类——静态域（Field）</vt:lpstr>
      <vt:lpstr>以Integer类为例——构造函数</vt:lpstr>
      <vt:lpstr>以Integer类为例——常用方法</vt:lpstr>
      <vt:lpstr>以Integer类为例——常用方法</vt:lpstr>
      <vt:lpstr>PowerPoint 演示文稿</vt:lpstr>
      <vt:lpstr>数据类型类——总结</vt:lpstr>
      <vt:lpstr>字符串类 ——String类和StringBuffer类</vt:lpstr>
      <vt:lpstr>字符串类——String类和StringBuffer类</vt:lpstr>
      <vt:lpstr>String类——构造函数</vt:lpstr>
      <vt:lpstr>String类——构造函数（常用）</vt:lpstr>
      <vt:lpstr>String类——构造函数（举例）</vt:lpstr>
      <vt:lpstr>PowerPoint 演示文稿</vt:lpstr>
      <vt:lpstr>String类——常用方法</vt:lpstr>
      <vt:lpstr>PowerPoint 演示文稿</vt:lpstr>
      <vt:lpstr>String类——常用方法举例(求字符串长度)</vt:lpstr>
      <vt:lpstr>String类——常用方法举例(转为字符串)</vt:lpstr>
      <vt:lpstr>String类——常用方法举例(字符串连接)</vt:lpstr>
      <vt:lpstr>String类——常用方法举例(大小写转换)</vt:lpstr>
      <vt:lpstr>String类——常用方法举例(字符串截取）</vt:lpstr>
      <vt:lpstr>String类——常用方法举例(字符串分割）</vt:lpstr>
      <vt:lpstr>String类——常用方法举例(字符串比较）</vt:lpstr>
      <vt:lpstr>PowerPoint 演示文稿</vt:lpstr>
      <vt:lpstr>可选择</vt:lpstr>
      <vt:lpstr>PowerPoint 演示文稿</vt:lpstr>
      <vt:lpstr>PowerPoint 演示文稿</vt:lpstr>
      <vt:lpstr>String类——常用方法举例(字符串检索）</vt:lpstr>
      <vt:lpstr>PowerPoint 演示文稿</vt:lpstr>
      <vt:lpstr>String类——常用方法举例(判断一个字符串的前缀和后缀)</vt:lpstr>
      <vt:lpstr>String类——常用方法举例(字符串转换为数组)</vt:lpstr>
      <vt:lpstr>PowerPoint 演示文稿</vt:lpstr>
      <vt:lpstr>StringBuffer类</vt:lpstr>
      <vt:lpstr>StringBuffer类——构造方法</vt:lpstr>
      <vt:lpstr>StringBuffer类——常用方法</vt:lpstr>
      <vt:lpstr>PowerPoint 演示文稿</vt:lpstr>
      <vt:lpstr>StringBuffer类——常用方法</vt:lpstr>
      <vt:lpstr>PowerPoint 演示文稿</vt:lpstr>
      <vt:lpstr>PowerPoint 演示文稿</vt:lpstr>
      <vt:lpstr>数组</vt:lpstr>
      <vt:lpstr>构造不同类型数据的集合</vt:lpstr>
      <vt:lpstr>数组的结构</vt:lpstr>
      <vt:lpstr>数组</vt:lpstr>
      <vt:lpstr>数组声明</vt:lpstr>
      <vt:lpstr>数组的声明</vt:lpstr>
      <vt:lpstr>数组的创建与初始化</vt:lpstr>
      <vt:lpstr>数组的初始化</vt:lpstr>
      <vt:lpstr>PowerPoint 演示文稿</vt:lpstr>
      <vt:lpstr>对象数组</vt:lpstr>
      <vt:lpstr>多维数组</vt:lpstr>
      <vt:lpstr>数组拷贝</vt:lpstr>
      <vt:lpstr>数组拷贝</vt:lpstr>
      <vt:lpstr>Arrays类</vt:lpstr>
      <vt:lpstr>PowerPoint 演示文稿</vt:lpstr>
      <vt:lpstr>列表（ArrayList）</vt:lpstr>
      <vt:lpstr>列表ArrayList</vt:lpstr>
      <vt:lpstr>ArrayList</vt:lpstr>
      <vt:lpstr>PowerPoint 演示文稿</vt:lpstr>
      <vt:lpstr>向量</vt:lpstr>
      <vt:lpstr>Vector</vt:lpstr>
      <vt:lpstr>Vector类——概述</vt:lpstr>
      <vt:lpstr>Vector类——构造方法</vt:lpstr>
      <vt:lpstr>Vector类——常用方法(1)</vt:lpstr>
      <vt:lpstr>Vector类——常用方法(2)</vt:lpstr>
      <vt:lpstr>PowerPoint 演示文稿</vt:lpstr>
      <vt:lpstr>Vector类——常用方法(3)</vt:lpstr>
      <vt:lpstr>PowerPoint 演示文稿</vt:lpstr>
      <vt:lpstr>PowerPoint 演示文稿</vt:lpstr>
      <vt:lpstr>Vector类——常用方法(4)</vt:lpstr>
      <vt:lpstr>PowerPoint 演示文稿</vt:lpstr>
      <vt:lpstr>PowerPoint 演示文稿</vt:lpstr>
      <vt:lpstr>PowerPoint 演示文稿</vt:lpstr>
      <vt:lpstr>PowerPoint 演示文稿</vt:lpstr>
      <vt:lpstr>Vector类与数组的比较</vt:lpstr>
      <vt:lpstr>Java其他常用类库</vt:lpstr>
      <vt:lpstr>Java类库简介</vt:lpstr>
      <vt:lpstr>常用的Java核心包（Java Core Package）</vt:lpstr>
      <vt:lpstr>java.lang包</vt:lpstr>
      <vt:lpstr>Object类</vt:lpstr>
      <vt:lpstr>PowerPoint 演示文稿</vt:lpstr>
      <vt:lpstr>PowerPoint 演示文稿</vt:lpstr>
      <vt:lpstr>PowerPoint 演示文稿</vt:lpstr>
      <vt:lpstr>Math类</vt:lpstr>
      <vt:lpstr>Math类常用的静态方法和静态常量</vt:lpstr>
      <vt:lpstr>PowerPoint 演示文稿</vt:lpstr>
      <vt:lpstr>集合与映射</vt:lpstr>
      <vt:lpstr>集合框架概述</vt:lpstr>
      <vt:lpstr>与集合相关的API关系结构图</vt:lpstr>
      <vt:lpstr>Collection 接口</vt:lpstr>
      <vt:lpstr>Set和List接口</vt:lpstr>
      <vt:lpstr>Stack</vt:lpstr>
      <vt:lpstr>PowerPoint 演示文稿</vt:lpstr>
      <vt:lpstr>Iterator</vt:lpstr>
      <vt:lpstr>PowerPoint 演示文稿</vt:lpstr>
      <vt:lpstr>PowerPoint 演示文稿</vt:lpstr>
      <vt:lpstr>PowerPoint 演示文稿</vt:lpstr>
      <vt:lpstr>HashSet</vt:lpstr>
      <vt:lpstr>PowerPoint 演示文稿</vt:lpstr>
      <vt:lpstr>TreeSet</vt:lpstr>
      <vt:lpstr>PowerPoint 演示文稿</vt:lpstr>
      <vt:lpstr>Comparable</vt:lpstr>
      <vt:lpstr>PowerPoint 演示文稿</vt:lpstr>
      <vt:lpstr>PowerPoint 演示文稿</vt:lpstr>
      <vt:lpstr>PowerPoint 演示文稿</vt:lpstr>
      <vt:lpstr>Map接口</vt:lpstr>
      <vt:lpstr>HashMap</vt:lpstr>
      <vt:lpstr>PowerPoint 演示文稿</vt:lpstr>
      <vt:lpstr>PowerPoint 演示文稿</vt:lpstr>
      <vt:lpstr>PowerPoint 演示文稿</vt:lpstr>
      <vt:lpstr>Hashtable</vt:lpstr>
      <vt:lpstr>Hashtable类</vt:lpstr>
      <vt:lpstr>Enumeration接口</vt:lpstr>
      <vt:lpstr>Cllections类</vt:lpstr>
      <vt:lpstr>Ecllections类</vt:lpstr>
      <vt:lpstr>PowerPoint 演示文稿</vt:lpstr>
      <vt:lpstr>PowerPoint 演示文稿</vt:lpstr>
      <vt:lpstr>Java Threads</vt:lpstr>
      <vt:lpstr>Problem</vt:lpstr>
      <vt:lpstr>Multitasking (Time-Sharing)</vt:lpstr>
      <vt:lpstr>Multitasking Can Aid Performance</vt:lpstr>
      <vt:lpstr>Multiprocessing (Multithreading)</vt:lpstr>
      <vt:lpstr>Perform Multiple Tasks Using…</vt:lpstr>
      <vt:lpstr>Perform Multiple Tasks Using…</vt:lpstr>
      <vt:lpstr>Motivation for Multithreading</vt:lpstr>
      <vt:lpstr>Motivation for Multithreading</vt:lpstr>
      <vt:lpstr>Programming with Threads</vt:lpstr>
      <vt:lpstr>Example(cont)</vt:lpstr>
      <vt:lpstr>PowerPoint 演示文稿</vt:lpstr>
      <vt:lpstr>Objectives</vt:lpstr>
      <vt:lpstr>Java Threads</vt:lpstr>
      <vt:lpstr>What are threads?</vt:lpstr>
      <vt:lpstr>Threads</vt:lpstr>
      <vt:lpstr>Thread</vt:lpstr>
      <vt:lpstr>线程和进程之间的关系：</vt:lpstr>
      <vt:lpstr>为什么要使用多线程？</vt:lpstr>
      <vt:lpstr>PowerPoint 演示文稿</vt:lpstr>
      <vt:lpstr>PowerPoint 演示文稿</vt:lpstr>
      <vt:lpstr>Threads</vt:lpstr>
      <vt:lpstr>How to create threads in Java</vt:lpstr>
      <vt:lpstr>Example I</vt:lpstr>
      <vt:lpstr>Example I (cont.)</vt:lpstr>
      <vt:lpstr>Example I (cont.)</vt:lpstr>
      <vt:lpstr>How to create Java Threads</vt:lpstr>
      <vt:lpstr>Creating Threads in Java</vt:lpstr>
      <vt:lpstr>Example for multithread</vt:lpstr>
      <vt:lpstr>PowerPoint 演示文稿</vt:lpstr>
      <vt:lpstr>PowerPoint 演示文稿</vt:lpstr>
      <vt:lpstr>Thread Class</vt:lpstr>
      <vt:lpstr>More Thread Class Methods</vt:lpstr>
      <vt:lpstr>Creating Threads in Java</vt:lpstr>
      <vt:lpstr>Extending the Thread class</vt:lpstr>
      <vt:lpstr>Implementing the Runnable interface</vt:lpstr>
      <vt:lpstr>Example II</vt:lpstr>
      <vt:lpstr>Example II (cont.)</vt:lpstr>
      <vt:lpstr>Example II (cont.)</vt:lpstr>
      <vt:lpstr>Creating Threads in Java</vt:lpstr>
      <vt:lpstr>Creating the Thread</vt:lpstr>
      <vt:lpstr>One more example</vt:lpstr>
      <vt:lpstr>PowerPoint 演示文稿</vt:lpstr>
      <vt:lpstr>PowerPoint 演示文稿</vt:lpstr>
      <vt:lpstr>PowerPoint 演示文稿</vt:lpstr>
      <vt:lpstr>PowerPoint 演示文稿</vt:lpstr>
      <vt:lpstr>Thread class</vt:lpstr>
      <vt:lpstr>PowerPoint 演示文稿</vt:lpstr>
      <vt:lpstr>PowerPoint 演示文稿</vt:lpstr>
      <vt:lpstr>PowerPoint 演示文稿</vt:lpstr>
      <vt:lpstr>Thread类的常用方法</vt:lpstr>
      <vt:lpstr>Thread类的常用方法</vt:lpstr>
      <vt:lpstr>PowerPoint 演示文稿</vt:lpstr>
      <vt:lpstr>sleep()和yield()的区别</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创建用户多线程的步骤（1）</vt:lpstr>
      <vt:lpstr>创建用户多线程的步骤(2)</vt:lpstr>
      <vt:lpstr>创建用户多线程的步骤(3)</vt:lpstr>
      <vt:lpstr>The Life Cycle of a thread</vt:lpstr>
      <vt:lpstr>Threads – Thread States</vt:lpstr>
      <vt:lpstr>Threads – Thread States</vt:lpstr>
      <vt:lpstr>The Life Cycle of a Thread (cont.)</vt:lpstr>
      <vt:lpstr>Thread Priority</vt:lpstr>
      <vt:lpstr>Thread Priority</vt:lpstr>
      <vt:lpstr>Thread Priority (cont.)</vt:lpstr>
      <vt:lpstr>Thread Priority (cont.)</vt:lpstr>
      <vt:lpstr>Thread Priority (cont.)</vt:lpstr>
      <vt:lpstr>Basic Control of Threads</vt:lpstr>
      <vt:lpstr>线程生命周期中的5种状态：</vt:lpstr>
      <vt:lpstr>Terminating a Thread</vt:lpstr>
      <vt:lpstr>Terminating a Thread</vt:lpstr>
      <vt:lpstr>Daemon Threads</vt:lpstr>
      <vt:lpstr>Daemon Threads</vt:lpstr>
      <vt:lpstr>Threads – Scheduling</vt:lpstr>
      <vt:lpstr>Threads – Scheduling</vt:lpstr>
      <vt:lpstr>Threads – Non-preemptive Scheduling</vt:lpstr>
      <vt:lpstr>Threads – Preemptive Scheduling</vt:lpstr>
      <vt:lpstr>Synchronization of threads</vt:lpstr>
      <vt:lpstr>Data Races</vt:lpstr>
      <vt:lpstr>PowerPoint 演示文稿</vt:lpstr>
      <vt:lpstr>PowerPoint 演示文稿</vt:lpstr>
      <vt:lpstr>Thread Scheduling Observations</vt:lpstr>
      <vt:lpstr>Synchronization of Threads</vt:lpstr>
      <vt:lpstr>Synchronization of Threads (cont.)</vt:lpstr>
      <vt:lpstr>Synchronization of Threads (cont.)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Releasing the Lock Flag</vt:lpstr>
      <vt:lpstr>Using synchronized – Putting It Together</vt:lpstr>
      <vt:lpstr>Using synchronized – Putting It Together</vt:lpstr>
      <vt:lpstr>Synchronization of Threads (cont.)</vt:lpstr>
      <vt:lpstr>Synchronization of Threads (cont.)</vt:lpstr>
      <vt:lpstr>Synchronization of Threads (cont.)</vt:lpstr>
      <vt:lpstr>Prodecer and consumer problem</vt:lpstr>
      <vt:lpstr>Synchronization of Threads (cont.)</vt:lpstr>
      <vt:lpstr>The Producer Class</vt:lpstr>
      <vt:lpstr>The Producer Class</vt:lpstr>
      <vt:lpstr>The Consumer Class</vt:lpstr>
      <vt:lpstr>The Consumer Class</vt:lpstr>
      <vt:lpstr>The SyncStack Class</vt:lpstr>
      <vt:lpstr>The pop Method</vt:lpstr>
      <vt:lpstr>The push Method</vt:lpstr>
      <vt:lpstr>The SyncTest Class</vt:lpstr>
      <vt:lpstr>The SyncTest Class</vt:lpstr>
      <vt:lpstr>PowerPoint 演示文稿</vt:lpstr>
      <vt:lpstr>Wait() and notify()</vt:lpstr>
      <vt:lpstr>Thread Interaction – wait and notify</vt:lpstr>
      <vt:lpstr>Thread State Diagram With wait and notify</vt:lpstr>
      <vt:lpstr>PowerPoint 演示文稿</vt:lpstr>
      <vt:lpstr>Monitor Model for Synchronization</vt:lpstr>
      <vt:lpstr>PowerPoint 演示文稿</vt:lpstr>
      <vt:lpstr>PowerPoint 演示文稿</vt:lpstr>
      <vt:lpstr>PowerPoint 演示文稿</vt:lpstr>
      <vt:lpstr>PowerPoint 演示文稿</vt:lpstr>
      <vt:lpstr>PowerPoint 演示文稿</vt:lpstr>
      <vt:lpstr>Deadlock</vt:lpstr>
      <vt:lpstr>Grouping of threads</vt:lpstr>
      <vt:lpstr>Grouping of Threads</vt:lpstr>
      <vt:lpstr>Grouping of Threads (cont.)</vt:lpstr>
      <vt:lpstr>Grouping of Threads (cont.)</vt:lpstr>
      <vt:lpstr>PowerPoint 演示文稿</vt:lpstr>
      <vt:lpstr>管道流通信</vt:lpstr>
      <vt:lpstr>多线程问题</vt:lpstr>
      <vt:lpstr>作业</vt:lpstr>
      <vt:lpstr>OO语言</vt:lpstr>
      <vt:lpstr>OO语言</vt:lpstr>
      <vt:lpstr>OO语言</vt:lpstr>
      <vt:lpstr>OO 语言</vt:lpstr>
      <vt:lpstr>OO 语言</vt:lpstr>
      <vt:lpstr>OO 语言机制需求</vt:lpstr>
      <vt:lpstr>OO 语言需要提供的新机制</vt:lpstr>
      <vt:lpstr>面向对象的编程思想</vt:lpstr>
      <vt:lpstr>面向对象的编程思想</vt:lpstr>
      <vt:lpstr>面向对象程序语言设计的关注点</vt:lpstr>
      <vt:lpstr>PowerPoint 演示文稿</vt:lpstr>
      <vt:lpstr>面向对象程序语言设计的关注点</vt:lpstr>
      <vt:lpstr>Java 程序一般规范</vt:lpstr>
      <vt:lpstr>注意事项(总结)</vt:lpstr>
      <vt:lpstr>常见错误</vt:lpstr>
      <vt:lpstr>常见错误（编译错误）</vt:lpstr>
      <vt:lpstr>常见错误（运行时错误）</vt:lpstr>
      <vt:lpstr>课程说明</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dc:title>
  <dc:creator>陈 旭阳</dc:creator>
  <cp:lastModifiedBy>陈 旭阳</cp:lastModifiedBy>
  <cp:revision>234</cp:revision>
  <dcterms:created xsi:type="dcterms:W3CDTF">2019-02-27T13:14:05Z</dcterms:created>
  <dcterms:modified xsi:type="dcterms:W3CDTF">2019-05-18T17:33:25Z</dcterms:modified>
</cp:coreProperties>
</file>